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258" r:id="rId3"/>
    <p:sldId id="300" r:id="rId4"/>
    <p:sldId id="336" r:id="rId5"/>
    <p:sldId id="328" r:id="rId6"/>
    <p:sldId id="337" r:id="rId7"/>
    <p:sldId id="335" r:id="rId8"/>
    <p:sldId id="339" r:id="rId9"/>
    <p:sldId id="334" r:id="rId10"/>
    <p:sldId id="338" r:id="rId11"/>
    <p:sldId id="329" r:id="rId12"/>
    <p:sldId id="333" r:id="rId13"/>
    <p:sldId id="332" r:id="rId14"/>
    <p:sldId id="295" r:id="rId15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660" autoAdjust="0"/>
  </p:normalViewPr>
  <p:slideViewPr>
    <p:cSldViewPr showGuides="1">
      <p:cViewPr>
        <p:scale>
          <a:sx n="90" d="100"/>
          <a:sy n="90" d="100"/>
        </p:scale>
        <p:origin x="-654" y="-90"/>
      </p:cViewPr>
      <p:guideLst>
        <p:guide orient="horz"/>
        <p:guide pos="7681"/>
      </p:guideLst>
    </p:cSldViewPr>
  </p:slideViewPr>
  <p:outlineViewPr>
    <p:cViewPr>
      <p:scale>
        <a:sx n="33" d="100"/>
        <a:sy n="33" d="100"/>
      </p:scale>
      <p:origin x="0" y="2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919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35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450A-354E-44BD-BC39-CF81CF2652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19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23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/>
          <p:cNvSpPr/>
          <p:nvPr/>
        </p:nvSpPr>
        <p:spPr>
          <a:xfrm>
            <a:off x="881073" y="4112974"/>
            <a:ext cx="7592778" cy="672075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6" name="TextBox 25"/>
          <p:cNvSpPr txBox="1"/>
          <p:nvPr/>
        </p:nvSpPr>
        <p:spPr>
          <a:xfrm>
            <a:off x="1376753" y="4216067"/>
            <a:ext cx="554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唐燕      许冰      周文怡      朱立芝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30112" y="4065931"/>
            <a:ext cx="960105" cy="766159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7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sp>
        <p:nvSpPr>
          <p:cNvPr id="35" name="TextBox 891"/>
          <p:cNvSpPr txBox="1"/>
          <p:nvPr/>
        </p:nvSpPr>
        <p:spPr>
          <a:xfrm>
            <a:off x="697020" y="2034353"/>
            <a:ext cx="69061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4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6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灾害模拟系统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9" name="组合 288"/>
          <p:cNvGrpSpPr/>
          <p:nvPr/>
        </p:nvGrpSpPr>
        <p:grpSpPr>
          <a:xfrm>
            <a:off x="268144" y="188640"/>
            <a:ext cx="343825" cy="309997"/>
            <a:chOff x="4634991" y="2138335"/>
            <a:chExt cx="428348" cy="386204"/>
          </a:xfrm>
        </p:grpSpPr>
        <p:sp>
          <p:nvSpPr>
            <p:cNvPr id="290" name="Freeform 5"/>
            <p:cNvSpPr>
              <a:spLocks/>
            </p:cNvSpPr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KSO_Shape"/>
            <p:cNvSpPr>
              <a:spLocks/>
            </p:cNvSpPr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92" name="组合 291"/>
          <p:cNvGrpSpPr/>
          <p:nvPr/>
        </p:nvGrpSpPr>
        <p:grpSpPr>
          <a:xfrm>
            <a:off x="627383" y="188640"/>
            <a:ext cx="343825" cy="309997"/>
            <a:chOff x="5076056" y="2138335"/>
            <a:chExt cx="428348" cy="386204"/>
          </a:xfrm>
        </p:grpSpPr>
        <p:sp>
          <p:nvSpPr>
            <p:cNvPr id="293" name="Freeform 5"/>
            <p:cNvSpPr>
              <a:spLocks/>
            </p:cNvSpPr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KSO_Shape"/>
            <p:cNvSpPr>
              <a:spLocks/>
            </p:cNvSpPr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95" name="组合 294"/>
          <p:cNvGrpSpPr/>
          <p:nvPr/>
        </p:nvGrpSpPr>
        <p:grpSpPr>
          <a:xfrm>
            <a:off x="986622" y="188640"/>
            <a:ext cx="343825" cy="309997"/>
            <a:chOff x="5557128" y="2138335"/>
            <a:chExt cx="428348" cy="386204"/>
          </a:xfrm>
        </p:grpSpPr>
        <p:sp>
          <p:nvSpPr>
            <p:cNvPr id="296" name="Freeform 5"/>
            <p:cNvSpPr>
              <a:spLocks/>
            </p:cNvSpPr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KSO_Shape"/>
            <p:cNvSpPr>
              <a:spLocks/>
            </p:cNvSpPr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98" name="组合 297"/>
          <p:cNvGrpSpPr/>
          <p:nvPr/>
        </p:nvGrpSpPr>
        <p:grpSpPr>
          <a:xfrm>
            <a:off x="1345861" y="188640"/>
            <a:ext cx="343825" cy="309997"/>
            <a:chOff x="6068610" y="2138335"/>
            <a:chExt cx="428348" cy="386204"/>
          </a:xfrm>
        </p:grpSpPr>
        <p:sp>
          <p:nvSpPr>
            <p:cNvPr id="299" name="Freeform 5"/>
            <p:cNvSpPr>
              <a:spLocks/>
            </p:cNvSpPr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KSO_Shape"/>
            <p:cNvSpPr>
              <a:spLocks/>
            </p:cNvSpPr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01" name="组合 300"/>
          <p:cNvGrpSpPr/>
          <p:nvPr/>
        </p:nvGrpSpPr>
        <p:grpSpPr>
          <a:xfrm>
            <a:off x="1705099" y="188640"/>
            <a:ext cx="343825" cy="309997"/>
            <a:chOff x="6623914" y="2138335"/>
            <a:chExt cx="428348" cy="386204"/>
          </a:xfrm>
        </p:grpSpPr>
        <p:sp>
          <p:nvSpPr>
            <p:cNvPr id="302" name="Freeform 5"/>
            <p:cNvSpPr>
              <a:spLocks/>
            </p:cNvSpPr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KSO_Shape"/>
            <p:cNvSpPr>
              <a:spLocks/>
            </p:cNvSpPr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0" name="梯形 29"/>
          <p:cNvSpPr/>
          <p:nvPr/>
        </p:nvSpPr>
        <p:spPr>
          <a:xfrm rot="10800000">
            <a:off x="9866330" y="5386101"/>
            <a:ext cx="864096" cy="280042"/>
          </a:xfrm>
          <a:prstGeom prst="trapezoid">
            <a:avLst>
              <a:gd name="adj" fmla="val 518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9585460" y="5188295"/>
            <a:ext cx="1368152" cy="14559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9585460" y="4961814"/>
            <a:ext cx="1368152" cy="14559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9585460" y="4732347"/>
            <a:ext cx="1368152" cy="14559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10581776" y="4365131"/>
            <a:ext cx="284867" cy="28486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0840019" y="3265032"/>
            <a:ext cx="284867" cy="284867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007515" y="4057120"/>
            <a:ext cx="212859" cy="21285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263045" y="3703190"/>
            <a:ext cx="212859" cy="21285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153412" y="3753806"/>
            <a:ext cx="212859" cy="21285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298377" y="686210"/>
            <a:ext cx="354293" cy="35429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1590632" y="1969211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184947" y="2289033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0903025" y="2950841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865679" y="3121867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074078" y="4544065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369828" y="4459987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0963580" y="4412245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0762889" y="4145701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0797042" y="3855223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0" name="同心圆 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1363596" y="3559517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3" name="同心圆 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1272185" y="3364488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6" name="同心圆 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1101357" y="2692658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9" name="同心圆 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1811480" y="2472656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2" name="同心圆 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11283521" y="2361934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5" name="同心圆 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1070967" y="863357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0476034" y="1797332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0158156" y="1282344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9964772" y="1680856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9780374" y="861481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9160009" y="1187587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8754254" y="1637879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9487029" y="2249523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8895675" y="2345474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8838332" y="2902518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9605699" y="2929274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9816130" y="3524676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8885289" y="3437593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9402951" y="4087251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0887780" y="2205215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9876233" y="3109696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9660147" y="3878099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6" name="同心圆 1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9200282" y="2659111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9" name="同心圆 1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0" name="椭圆 14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8722714" y="1956486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2" name="同心圆 1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10228762" y="1484784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5" name="同心圆 1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10724210" y="940655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8" name="同心圆 1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9" name="椭圆 15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11577703" y="1484784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1" name="同心圆 1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2" name="椭圆 16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10535772" y="3030268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4" name="同心圆 1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5" name="椭圆 16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9560490" y="3581950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7" name="同心圆 1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10029962" y="1820448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0" name="同心圆 1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1" name="椭圆 17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9500800" y="2410734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3" name="同心圆 1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10145771" y="4239086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6" name="同心圆 1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78" name="直接连接符 177"/>
          <p:cNvCxnSpPr>
            <a:stCxn id="114" idx="4"/>
            <a:endCxn id="237" idx="0"/>
          </p:cNvCxnSpPr>
          <p:nvPr/>
        </p:nvCxnSpPr>
        <p:spPr>
          <a:xfrm>
            <a:off x="9202986" y="1271665"/>
            <a:ext cx="141182" cy="2189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>
            <a:stCxn id="111" idx="4"/>
          </p:cNvCxnSpPr>
          <p:nvPr/>
        </p:nvCxnSpPr>
        <p:spPr>
          <a:xfrm>
            <a:off x="9823351" y="945559"/>
            <a:ext cx="32134" cy="22928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>
            <a:stCxn id="237" idx="7"/>
            <a:endCxn id="53" idx="3"/>
          </p:cNvCxnSpPr>
          <p:nvPr/>
        </p:nvCxnSpPr>
        <p:spPr>
          <a:xfrm flipV="1">
            <a:off x="9544167" y="988618"/>
            <a:ext cx="806095" cy="58487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组合 180"/>
          <p:cNvGrpSpPr/>
          <p:nvPr/>
        </p:nvGrpSpPr>
        <p:grpSpPr>
          <a:xfrm>
            <a:off x="9718453" y="1174840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2" name="同心圆 1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84" name="直接连接符 183"/>
          <p:cNvCxnSpPr>
            <a:stCxn id="117" idx="6"/>
            <a:endCxn id="237" idx="2"/>
          </p:cNvCxnSpPr>
          <p:nvPr/>
        </p:nvCxnSpPr>
        <p:spPr>
          <a:xfrm>
            <a:off x="8838332" y="1680856"/>
            <a:ext cx="222995" cy="9263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>
            <a:stCxn id="153" idx="6"/>
            <a:endCxn id="237" idx="3"/>
          </p:cNvCxnSpPr>
          <p:nvPr/>
        </p:nvCxnSpPr>
        <p:spPr>
          <a:xfrm flipV="1">
            <a:off x="8918052" y="1973492"/>
            <a:ext cx="226117" cy="8284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>
            <a:stCxn id="153" idx="5"/>
            <a:endCxn id="60" idx="1"/>
          </p:cNvCxnSpPr>
          <p:nvPr/>
        </p:nvCxnSpPr>
        <p:spPr>
          <a:xfrm>
            <a:off x="8890084" y="2123856"/>
            <a:ext cx="320578" cy="19089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>
            <a:stCxn id="123" idx="3"/>
          </p:cNvCxnSpPr>
          <p:nvPr/>
        </p:nvCxnSpPr>
        <p:spPr>
          <a:xfrm flipH="1">
            <a:off x="8822562" y="2417514"/>
            <a:ext cx="87027" cy="14109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>
            <a:stCxn id="123" idx="5"/>
            <a:endCxn id="150" idx="1"/>
          </p:cNvCxnSpPr>
          <p:nvPr/>
        </p:nvCxnSpPr>
        <p:spPr>
          <a:xfrm>
            <a:off x="8967715" y="2417514"/>
            <a:ext cx="264894" cy="27392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/>
        </p:nvCxnSpPr>
        <p:spPr>
          <a:xfrm flipV="1">
            <a:off x="9361626" y="2558610"/>
            <a:ext cx="139174" cy="12113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89"/>
          <p:cNvCxnSpPr>
            <a:stCxn id="120" idx="7"/>
            <a:endCxn id="171" idx="3"/>
          </p:cNvCxnSpPr>
          <p:nvPr/>
        </p:nvCxnSpPr>
        <p:spPr>
          <a:xfrm flipV="1">
            <a:off x="9559069" y="2068323"/>
            <a:ext cx="518769" cy="1951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连接符 190"/>
          <p:cNvCxnSpPr>
            <a:stCxn id="236" idx="6"/>
            <a:endCxn id="108" idx="2"/>
          </p:cNvCxnSpPr>
          <p:nvPr/>
        </p:nvCxnSpPr>
        <p:spPr>
          <a:xfrm flipV="1">
            <a:off x="9639918" y="1723833"/>
            <a:ext cx="326730" cy="496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/>
          <p:cNvCxnSpPr>
            <a:stCxn id="108" idx="7"/>
          </p:cNvCxnSpPr>
          <p:nvPr/>
        </p:nvCxnSpPr>
        <p:spPr>
          <a:xfrm flipV="1">
            <a:off x="10036812" y="1368298"/>
            <a:ext cx="141025" cy="3264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>
            <a:endCxn id="233" idx="2"/>
          </p:cNvCxnSpPr>
          <p:nvPr/>
        </p:nvCxnSpPr>
        <p:spPr>
          <a:xfrm flipV="1">
            <a:off x="10428458" y="1544559"/>
            <a:ext cx="327794" cy="4007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/>
          <p:cNvCxnSpPr>
            <a:stCxn id="99" idx="4"/>
            <a:endCxn id="233" idx="0"/>
          </p:cNvCxnSpPr>
          <p:nvPr/>
        </p:nvCxnSpPr>
        <p:spPr>
          <a:xfrm flipH="1">
            <a:off x="11052003" y="947435"/>
            <a:ext cx="61941" cy="30137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/>
          <p:cNvCxnSpPr>
            <a:stCxn id="233" idx="6"/>
            <a:endCxn id="162" idx="2"/>
          </p:cNvCxnSpPr>
          <p:nvPr/>
        </p:nvCxnSpPr>
        <p:spPr>
          <a:xfrm>
            <a:off x="11347753" y="1544559"/>
            <a:ext cx="234309" cy="4007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/>
          <p:cNvCxnSpPr>
            <a:stCxn id="170" idx="6"/>
            <a:endCxn id="102" idx="3"/>
          </p:cNvCxnSpPr>
          <p:nvPr/>
        </p:nvCxnSpPr>
        <p:spPr>
          <a:xfrm flipV="1">
            <a:off x="10325713" y="1869372"/>
            <a:ext cx="164235" cy="9895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>
            <a:stCxn id="234" idx="3"/>
            <a:endCxn id="231" idx="7"/>
          </p:cNvCxnSpPr>
          <p:nvPr/>
        </p:nvCxnSpPr>
        <p:spPr>
          <a:xfrm flipH="1">
            <a:off x="10547556" y="1744558"/>
            <a:ext cx="304448" cy="52310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>
            <a:endCxn id="141" idx="2"/>
          </p:cNvCxnSpPr>
          <p:nvPr/>
        </p:nvCxnSpPr>
        <p:spPr>
          <a:xfrm flipV="1">
            <a:off x="10635620" y="2305064"/>
            <a:ext cx="256519" cy="833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/>
          <p:cNvCxnSpPr>
            <a:endCxn id="165" idx="7"/>
          </p:cNvCxnSpPr>
          <p:nvPr/>
        </p:nvCxnSpPr>
        <p:spPr>
          <a:xfrm flipH="1">
            <a:off x="10703142" y="2410734"/>
            <a:ext cx="279311" cy="65186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/>
          <p:cNvCxnSpPr>
            <a:stCxn id="141" idx="6"/>
            <a:endCxn id="57" idx="2"/>
          </p:cNvCxnSpPr>
          <p:nvPr/>
        </p:nvCxnSpPr>
        <p:spPr>
          <a:xfrm flipV="1">
            <a:off x="11083118" y="2117087"/>
            <a:ext cx="513969" cy="18797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组合 200"/>
          <p:cNvGrpSpPr/>
          <p:nvPr/>
        </p:nvGrpSpPr>
        <p:grpSpPr>
          <a:xfrm>
            <a:off x="11126542" y="1909468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2" name="同心圆 20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3" name="椭圆 20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04" name="直接连接符 203"/>
          <p:cNvCxnSpPr>
            <a:stCxn id="141" idx="7"/>
            <a:endCxn id="203" idx="3"/>
          </p:cNvCxnSpPr>
          <p:nvPr/>
        </p:nvCxnSpPr>
        <p:spPr>
          <a:xfrm flipV="1">
            <a:off x="11055150" y="2042608"/>
            <a:ext cx="97107" cy="19493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接连接符 204"/>
          <p:cNvCxnSpPr>
            <a:stCxn id="57" idx="4"/>
            <a:endCxn id="93" idx="0"/>
          </p:cNvCxnSpPr>
          <p:nvPr/>
        </p:nvCxnSpPr>
        <p:spPr>
          <a:xfrm>
            <a:off x="11738508" y="2258507"/>
            <a:ext cx="115949" cy="21602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接连接符 205"/>
          <p:cNvCxnSpPr>
            <a:stCxn id="93" idx="4"/>
            <a:endCxn id="225" idx="7"/>
          </p:cNvCxnSpPr>
          <p:nvPr/>
        </p:nvCxnSpPr>
        <p:spPr>
          <a:xfrm flipH="1">
            <a:off x="11801683" y="2556734"/>
            <a:ext cx="52774" cy="21876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接连接符 206"/>
          <p:cNvCxnSpPr>
            <a:stCxn id="96" idx="5"/>
            <a:endCxn id="224" idx="0"/>
          </p:cNvCxnSpPr>
          <p:nvPr/>
        </p:nvCxnSpPr>
        <p:spPr>
          <a:xfrm>
            <a:off x="11355561" y="2433974"/>
            <a:ext cx="246123" cy="2457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接连接符 207"/>
          <p:cNvCxnSpPr>
            <a:endCxn id="225" idx="2"/>
          </p:cNvCxnSpPr>
          <p:nvPr/>
        </p:nvCxnSpPr>
        <p:spPr>
          <a:xfrm flipV="1">
            <a:off x="11061880" y="2975500"/>
            <a:ext cx="256963" cy="5912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接连接符 208"/>
          <p:cNvCxnSpPr>
            <a:stCxn id="230" idx="4"/>
            <a:endCxn id="228" idx="0"/>
          </p:cNvCxnSpPr>
          <p:nvPr/>
        </p:nvCxnSpPr>
        <p:spPr>
          <a:xfrm>
            <a:off x="10280191" y="2930392"/>
            <a:ext cx="89638" cy="58512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连接符 209"/>
          <p:cNvCxnSpPr>
            <a:stCxn id="240" idx="7"/>
            <a:endCxn id="144" idx="1"/>
          </p:cNvCxnSpPr>
          <p:nvPr/>
        </p:nvCxnSpPr>
        <p:spPr>
          <a:xfrm>
            <a:off x="9575063" y="3062085"/>
            <a:ext cx="333497" cy="7993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210"/>
          <p:cNvCxnSpPr>
            <a:stCxn id="144" idx="5"/>
            <a:endCxn id="228" idx="1"/>
          </p:cNvCxnSpPr>
          <p:nvPr/>
        </p:nvCxnSpPr>
        <p:spPr>
          <a:xfrm>
            <a:off x="10043603" y="3277066"/>
            <a:ext cx="126227" cy="32128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接连接符 211"/>
          <p:cNvCxnSpPr>
            <a:stCxn id="126" idx="6"/>
            <a:endCxn id="239" idx="1"/>
          </p:cNvCxnSpPr>
          <p:nvPr/>
        </p:nvCxnSpPr>
        <p:spPr>
          <a:xfrm>
            <a:off x="8922410" y="2945495"/>
            <a:ext cx="289107" cy="10847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/>
          <p:cNvCxnSpPr>
            <a:stCxn id="135" idx="7"/>
            <a:endCxn id="240" idx="2"/>
          </p:cNvCxnSpPr>
          <p:nvPr/>
        </p:nvCxnSpPr>
        <p:spPr>
          <a:xfrm flipV="1">
            <a:off x="8957329" y="3239802"/>
            <a:ext cx="188687" cy="21170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/>
          <p:cNvCxnSpPr>
            <a:stCxn id="135" idx="4"/>
            <a:endCxn id="51" idx="1"/>
          </p:cNvCxnSpPr>
          <p:nvPr/>
        </p:nvCxnSpPr>
        <p:spPr>
          <a:xfrm>
            <a:off x="8928266" y="3521671"/>
            <a:ext cx="259604" cy="26659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38" idx="5"/>
            <a:endCxn id="246" idx="1"/>
          </p:cNvCxnSpPr>
          <p:nvPr/>
        </p:nvCxnSpPr>
        <p:spPr>
          <a:xfrm>
            <a:off x="9474991" y="4159291"/>
            <a:ext cx="138929" cy="12565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215"/>
          <p:cNvCxnSpPr>
            <a:stCxn id="246" idx="7"/>
          </p:cNvCxnSpPr>
          <p:nvPr/>
        </p:nvCxnSpPr>
        <p:spPr>
          <a:xfrm flipV="1">
            <a:off x="9878273" y="4007481"/>
            <a:ext cx="282428" cy="27746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接连接符 216"/>
          <p:cNvCxnSpPr>
            <a:stCxn id="168" idx="5"/>
            <a:endCxn id="147" idx="0"/>
          </p:cNvCxnSpPr>
          <p:nvPr/>
        </p:nvCxnSpPr>
        <p:spPr>
          <a:xfrm>
            <a:off x="9693630" y="3715090"/>
            <a:ext cx="66366" cy="16736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endCxn id="72" idx="0"/>
          </p:cNvCxnSpPr>
          <p:nvPr/>
        </p:nvCxnSpPr>
        <p:spPr>
          <a:xfrm>
            <a:off x="10371704" y="4094104"/>
            <a:ext cx="41101" cy="36775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/>
          <p:cNvCxnSpPr>
            <a:stCxn id="42" idx="5"/>
          </p:cNvCxnSpPr>
          <p:nvPr/>
        </p:nvCxnSpPr>
        <p:spPr>
          <a:xfrm>
            <a:off x="11078773" y="3503786"/>
            <a:ext cx="227160" cy="211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接连接符 219"/>
          <p:cNvCxnSpPr>
            <a:stCxn id="45" idx="7"/>
            <a:endCxn id="48" idx="3"/>
          </p:cNvCxnSpPr>
          <p:nvPr/>
        </p:nvCxnSpPr>
        <p:spPr>
          <a:xfrm flipV="1">
            <a:off x="11185917" y="3881592"/>
            <a:ext cx="111586" cy="20998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228" idx="6"/>
            <a:endCxn id="81" idx="1"/>
          </p:cNvCxnSpPr>
          <p:nvPr/>
        </p:nvCxnSpPr>
        <p:spPr>
          <a:xfrm>
            <a:off x="10652670" y="3798354"/>
            <a:ext cx="158286" cy="7078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接连接符 221"/>
          <p:cNvCxnSpPr>
            <a:stCxn id="38" idx="7"/>
            <a:endCxn id="45" idx="3"/>
          </p:cNvCxnSpPr>
          <p:nvPr/>
        </p:nvCxnSpPr>
        <p:spPr>
          <a:xfrm flipV="1">
            <a:off x="10820530" y="4235522"/>
            <a:ext cx="221443" cy="17572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3" name="组合 222"/>
          <p:cNvGrpSpPr/>
          <p:nvPr/>
        </p:nvGrpSpPr>
        <p:grpSpPr>
          <a:xfrm>
            <a:off x="11305933" y="2679749"/>
            <a:ext cx="591501" cy="59150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4" name="同心圆 2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5" name="椭圆 22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10074078" y="3502603"/>
            <a:ext cx="591501" cy="59150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7" name="同心圆 2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8" name="椭圆 22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9884825" y="2139660"/>
            <a:ext cx="790732" cy="79073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0" name="同心圆 2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1" name="椭圆 23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10756252" y="1248808"/>
            <a:ext cx="591501" cy="59150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3" name="同心圆 2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9048417" y="1477742"/>
            <a:ext cx="591501" cy="59150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6" name="同心圆 2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7" name="椭圆 23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9134544" y="2977000"/>
            <a:ext cx="525603" cy="5256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9" name="同心圆 2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0" name="椭圆 23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8649356" y="2544783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2" name="同心圆 2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3" name="椭圆 24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9550639" y="4221664"/>
            <a:ext cx="390914" cy="39091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5" name="同心圆 2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6" name="椭圆 24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63312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4663E-8 -1.11111E-6 L 0.60844 0.0069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22" y="34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5" grpId="0"/>
      <p:bldP spid="30" grpId="0" animBg="1"/>
      <p:bldP spid="31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9"/>
          <a:stretch/>
        </p:blipFill>
        <p:spPr bwMode="auto">
          <a:xfrm>
            <a:off x="1273052" y="692696"/>
            <a:ext cx="1048846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16" y="673011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地图导出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20417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>
            <a:spLocks/>
          </p:cNvSpPr>
          <p:nvPr/>
        </p:nvSpPr>
        <p:spPr>
          <a:xfrm>
            <a:off x="3937347" y="260648"/>
            <a:ext cx="4032448" cy="468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-95101" y="548680"/>
            <a:ext cx="3816424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329835" y="548680"/>
            <a:ext cx="3888432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3" y="836712"/>
            <a:ext cx="11924208" cy="591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3917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>
            <a:spLocks/>
          </p:cNvSpPr>
          <p:nvPr/>
        </p:nvSpPr>
        <p:spPr>
          <a:xfrm>
            <a:off x="3937347" y="260648"/>
            <a:ext cx="4032448" cy="468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存在不足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-95101" y="548680"/>
            <a:ext cx="3816424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8329835" y="548680"/>
            <a:ext cx="3888432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81263" y="1240348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功能的实现，没有能够在同一张地图上进行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23" y="1717401"/>
            <a:ext cx="3750554" cy="451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36" y="1717401"/>
            <a:ext cx="4105998" cy="451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1273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>
            <a:spLocks/>
          </p:cNvSpPr>
          <p:nvPr/>
        </p:nvSpPr>
        <p:spPr>
          <a:xfrm>
            <a:off x="3937347" y="260648"/>
            <a:ext cx="4032448" cy="468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致谢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-95101" y="548680"/>
            <a:ext cx="3816424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8329835" y="548680"/>
            <a:ext cx="3888432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49115" y="2276872"/>
            <a:ext cx="820891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0"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为期十天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的网络地理信息系统即将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落下帷幕，这十天来的种种至今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仍历历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 在目，对于这个系统的实现，我们有太多的感谢的话要说，首先要感谢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我们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组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的每一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 个人，感谢我们自己的坚持与努力，最终这个系统才得以完成。其次要感谢老师与同 学们的帮助，还有给予我们宝贵的建议，让我们的这个成果更加地完善、完满，谢谢 给予我们这个系统设计帮助的每一个人！谢谢大家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！！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92172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322451" y="465082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" y="1628800"/>
            <a:ext cx="8408402" cy="3528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85047" y="1484784"/>
            <a:ext cx="64741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66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谢谢*</a:t>
            </a:r>
            <a:r>
              <a:rPr lang="en-US" altLang="zh-CN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8043985" y="2132856"/>
            <a:ext cx="715716" cy="719823"/>
            <a:chOff x="1721162" y="4373847"/>
            <a:chExt cx="715716" cy="719823"/>
          </a:xfrm>
        </p:grpSpPr>
        <p:sp>
          <p:nvSpPr>
            <p:cNvPr id="25" name="Oval 28"/>
            <p:cNvSpPr/>
            <p:nvPr/>
          </p:nvSpPr>
          <p:spPr>
            <a:xfrm>
              <a:off x="1721162" y="4373847"/>
              <a:ext cx="715716" cy="71982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733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1892225" y="4715743"/>
              <a:ext cx="388938" cy="225425"/>
            </a:xfrm>
            <a:custGeom>
              <a:avLst/>
              <a:gdLst>
                <a:gd name="T0" fmla="*/ 103 w 103"/>
                <a:gd name="T1" fmla="*/ 33 h 60"/>
                <a:gd name="T2" fmla="*/ 94 w 103"/>
                <a:gd name="T3" fmla="*/ 10 h 60"/>
                <a:gd name="T4" fmla="*/ 68 w 103"/>
                <a:gd name="T5" fmla="*/ 0 h 60"/>
                <a:gd name="T6" fmla="*/ 68 w 103"/>
                <a:gd name="T7" fmla="*/ 0 h 60"/>
                <a:gd name="T8" fmla="*/ 67 w 103"/>
                <a:gd name="T9" fmla="*/ 0 h 60"/>
                <a:gd name="T10" fmla="*/ 59 w 103"/>
                <a:gd name="T11" fmla="*/ 38 h 60"/>
                <a:gd name="T12" fmla="*/ 55 w 103"/>
                <a:gd name="T13" fmla="*/ 12 h 60"/>
                <a:gd name="T14" fmla="*/ 58 w 103"/>
                <a:gd name="T15" fmla="*/ 6 h 60"/>
                <a:gd name="T16" fmla="*/ 53 w 103"/>
                <a:gd name="T17" fmla="*/ 2 h 60"/>
                <a:gd name="T18" fmla="*/ 52 w 103"/>
                <a:gd name="T19" fmla="*/ 2 h 60"/>
                <a:gd name="T20" fmla="*/ 52 w 103"/>
                <a:gd name="T21" fmla="*/ 2 h 60"/>
                <a:gd name="T22" fmla="*/ 50 w 103"/>
                <a:gd name="T23" fmla="*/ 2 h 60"/>
                <a:gd name="T24" fmla="*/ 46 w 103"/>
                <a:gd name="T25" fmla="*/ 6 h 60"/>
                <a:gd name="T26" fmla="*/ 49 w 103"/>
                <a:gd name="T27" fmla="*/ 12 h 60"/>
                <a:gd name="T28" fmla="*/ 44 w 103"/>
                <a:gd name="T29" fmla="*/ 38 h 60"/>
                <a:gd name="T30" fmla="*/ 36 w 103"/>
                <a:gd name="T31" fmla="*/ 0 h 60"/>
                <a:gd name="T32" fmla="*/ 36 w 103"/>
                <a:gd name="T33" fmla="*/ 0 h 60"/>
                <a:gd name="T34" fmla="*/ 35 w 103"/>
                <a:gd name="T35" fmla="*/ 0 h 60"/>
                <a:gd name="T36" fmla="*/ 9 w 103"/>
                <a:gd name="T37" fmla="*/ 10 h 60"/>
                <a:gd name="T38" fmla="*/ 1 w 103"/>
                <a:gd name="T39" fmla="*/ 33 h 60"/>
                <a:gd name="T40" fmla="*/ 0 w 103"/>
                <a:gd name="T41" fmla="*/ 57 h 60"/>
                <a:gd name="T42" fmla="*/ 19 w 103"/>
                <a:gd name="T43" fmla="*/ 59 h 60"/>
                <a:gd name="T44" fmla="*/ 19 w 103"/>
                <a:gd name="T45" fmla="*/ 38 h 60"/>
                <a:gd name="T46" fmla="*/ 21 w 103"/>
                <a:gd name="T47" fmla="*/ 30 h 60"/>
                <a:gd name="T48" fmla="*/ 21 w 103"/>
                <a:gd name="T49" fmla="*/ 59 h 60"/>
                <a:gd name="T50" fmla="*/ 52 w 103"/>
                <a:gd name="T51" fmla="*/ 60 h 60"/>
                <a:gd name="T52" fmla="*/ 82 w 103"/>
                <a:gd name="T53" fmla="*/ 59 h 60"/>
                <a:gd name="T54" fmla="*/ 82 w 103"/>
                <a:gd name="T55" fmla="*/ 30 h 60"/>
                <a:gd name="T56" fmla="*/ 84 w 103"/>
                <a:gd name="T57" fmla="*/ 38 h 60"/>
                <a:gd name="T58" fmla="*/ 84 w 103"/>
                <a:gd name="T59" fmla="*/ 59 h 60"/>
                <a:gd name="T60" fmla="*/ 103 w 103"/>
                <a:gd name="T61" fmla="*/ 57 h 60"/>
                <a:gd name="T62" fmla="*/ 103 w 103"/>
                <a:gd name="T63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60">
                  <a:moveTo>
                    <a:pt x="103" y="33"/>
                  </a:moveTo>
                  <a:cubicBezTo>
                    <a:pt x="101" y="17"/>
                    <a:pt x="97" y="12"/>
                    <a:pt x="94" y="10"/>
                  </a:cubicBezTo>
                  <a:cubicBezTo>
                    <a:pt x="87" y="6"/>
                    <a:pt x="73" y="2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7" y="5"/>
                    <a:pt x="59" y="38"/>
                    <a:pt x="59" y="38"/>
                  </a:cubicBezTo>
                  <a:cubicBezTo>
                    <a:pt x="59" y="38"/>
                    <a:pt x="55" y="12"/>
                    <a:pt x="55" y="12"/>
                  </a:cubicBezTo>
                  <a:cubicBezTo>
                    <a:pt x="55" y="12"/>
                    <a:pt x="58" y="6"/>
                    <a:pt x="58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37" y="5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0" y="2"/>
                    <a:pt x="16" y="6"/>
                    <a:pt x="9" y="10"/>
                  </a:cubicBezTo>
                  <a:cubicBezTo>
                    <a:pt x="7" y="12"/>
                    <a:pt x="2" y="17"/>
                    <a:pt x="1" y="33"/>
                  </a:cubicBezTo>
                  <a:cubicBezTo>
                    <a:pt x="1" y="34"/>
                    <a:pt x="1" y="47"/>
                    <a:pt x="0" y="57"/>
                  </a:cubicBezTo>
                  <a:cubicBezTo>
                    <a:pt x="7" y="58"/>
                    <a:pt x="12" y="59"/>
                    <a:pt x="19" y="59"/>
                  </a:cubicBezTo>
                  <a:cubicBezTo>
                    <a:pt x="19" y="52"/>
                    <a:pt x="19" y="41"/>
                    <a:pt x="19" y="38"/>
                  </a:cubicBezTo>
                  <a:cubicBezTo>
                    <a:pt x="19" y="35"/>
                    <a:pt x="20" y="32"/>
                    <a:pt x="21" y="3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30" y="60"/>
                    <a:pt x="42" y="60"/>
                    <a:pt x="52" y="60"/>
                  </a:cubicBezTo>
                  <a:cubicBezTo>
                    <a:pt x="62" y="60"/>
                    <a:pt x="73" y="60"/>
                    <a:pt x="82" y="5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3" y="32"/>
                    <a:pt x="84" y="35"/>
                    <a:pt x="84" y="38"/>
                  </a:cubicBezTo>
                  <a:cubicBezTo>
                    <a:pt x="84" y="41"/>
                    <a:pt x="84" y="52"/>
                    <a:pt x="84" y="59"/>
                  </a:cubicBezTo>
                  <a:cubicBezTo>
                    <a:pt x="91" y="58"/>
                    <a:pt x="97" y="58"/>
                    <a:pt x="103" y="57"/>
                  </a:cubicBezTo>
                  <a:cubicBezTo>
                    <a:pt x="103" y="47"/>
                    <a:pt x="103" y="34"/>
                    <a:pt x="103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1990650" y="4469681"/>
              <a:ext cx="196850" cy="230188"/>
            </a:xfrm>
            <a:custGeom>
              <a:avLst/>
              <a:gdLst>
                <a:gd name="T0" fmla="*/ 4 w 52"/>
                <a:gd name="T1" fmla="*/ 25 h 61"/>
                <a:gd name="T2" fmla="*/ 0 w 52"/>
                <a:gd name="T3" fmla="*/ 29 h 61"/>
                <a:gd name="T4" fmla="*/ 5 w 52"/>
                <a:gd name="T5" fmla="*/ 39 h 61"/>
                <a:gd name="T6" fmla="*/ 26 w 52"/>
                <a:gd name="T7" fmla="*/ 61 h 61"/>
                <a:gd name="T8" fmla="*/ 47 w 52"/>
                <a:gd name="T9" fmla="*/ 39 h 61"/>
                <a:gd name="T10" fmla="*/ 52 w 52"/>
                <a:gd name="T11" fmla="*/ 29 h 61"/>
                <a:gd name="T12" fmla="*/ 48 w 52"/>
                <a:gd name="T13" fmla="*/ 25 h 61"/>
                <a:gd name="T14" fmla="*/ 26 w 52"/>
                <a:gd name="T15" fmla="*/ 0 h 61"/>
                <a:gd name="T16" fmla="*/ 4 w 52"/>
                <a:gd name="T17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1">
                  <a:moveTo>
                    <a:pt x="4" y="25"/>
                  </a:moveTo>
                  <a:cubicBezTo>
                    <a:pt x="2" y="25"/>
                    <a:pt x="0" y="27"/>
                    <a:pt x="0" y="29"/>
                  </a:cubicBezTo>
                  <a:cubicBezTo>
                    <a:pt x="0" y="33"/>
                    <a:pt x="2" y="39"/>
                    <a:pt x="5" y="39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7" y="39"/>
                  </a:cubicBezTo>
                  <a:cubicBezTo>
                    <a:pt x="50" y="38"/>
                    <a:pt x="52" y="33"/>
                    <a:pt x="52" y="29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8" y="11"/>
                    <a:pt x="39" y="0"/>
                    <a:pt x="26" y="0"/>
                  </a:cubicBezTo>
                  <a:cubicBezTo>
                    <a:pt x="13" y="0"/>
                    <a:pt x="4" y="11"/>
                    <a:pt x="4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6471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51"/>
          <p:cNvSpPr/>
          <p:nvPr/>
        </p:nvSpPr>
        <p:spPr>
          <a:xfrm>
            <a:off x="2292758" y="1982085"/>
            <a:ext cx="2844722" cy="2844722"/>
          </a:xfrm>
          <a:prstGeom prst="ellipse">
            <a:avLst/>
          </a:prstGeom>
          <a:noFill/>
          <a:ln w="19050"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4"/>
          </a:p>
        </p:txBody>
      </p:sp>
      <p:grpSp>
        <p:nvGrpSpPr>
          <p:cNvPr id="53" name="组合 52"/>
          <p:cNvGrpSpPr/>
          <p:nvPr/>
        </p:nvGrpSpPr>
        <p:grpSpPr>
          <a:xfrm>
            <a:off x="2540802" y="2230129"/>
            <a:ext cx="2357960" cy="2357960"/>
            <a:chOff x="8964761" y="1889143"/>
            <a:chExt cx="2475858" cy="2475858"/>
          </a:xfrm>
        </p:grpSpPr>
        <p:sp>
          <p:nvSpPr>
            <p:cNvPr id="54" name="椭圆 53"/>
            <p:cNvSpPr/>
            <p:nvPr/>
          </p:nvSpPr>
          <p:spPr>
            <a:xfrm>
              <a:off x="8964761" y="1889143"/>
              <a:ext cx="2475858" cy="24758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14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433306" y="2681290"/>
              <a:ext cx="1528976" cy="881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spc="9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</p:grpSp>
      <p:cxnSp>
        <p:nvCxnSpPr>
          <p:cNvPr id="56" name="直接连接符 55"/>
          <p:cNvCxnSpPr>
            <a:stCxn id="54" idx="6"/>
          </p:cNvCxnSpPr>
          <p:nvPr/>
        </p:nvCxnSpPr>
        <p:spPr>
          <a:xfrm flipV="1">
            <a:off x="4898762" y="3408691"/>
            <a:ext cx="685790" cy="4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5584553" y="1899951"/>
            <a:ext cx="0" cy="30174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082262" y="1732728"/>
            <a:ext cx="2273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81"/>
              </a:lnSpc>
            </a:pPr>
            <a:r>
              <a:rPr lang="en-US" altLang="zh-CN" sz="2800" b="1" spc="1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b="1" spc="19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b="1" spc="1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</a:p>
        </p:txBody>
      </p:sp>
      <p:cxnSp>
        <p:nvCxnSpPr>
          <p:cNvPr id="59" name="直接连接符 58"/>
          <p:cNvCxnSpPr/>
          <p:nvPr/>
        </p:nvCxnSpPr>
        <p:spPr>
          <a:xfrm>
            <a:off x="5584553" y="1916331"/>
            <a:ext cx="4467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082262" y="2454775"/>
            <a:ext cx="3183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81"/>
              </a:lnSpc>
            </a:pPr>
            <a:r>
              <a:rPr lang="en-US" altLang="zh-CN" sz="2800" b="1" spc="1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 spc="19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b="1" spc="19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功能概述</a:t>
            </a:r>
            <a:endParaRPr lang="zh-CN" altLang="en-US" sz="2800" b="1" spc="19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82262" y="3219918"/>
            <a:ext cx="2273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81"/>
              </a:lnSpc>
            </a:pPr>
            <a:r>
              <a:rPr lang="en-US" altLang="zh-CN" sz="2800" b="1" spc="1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b="1" spc="19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b="1" spc="1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r>
              <a:rPr lang="zh-CN" altLang="en-US" sz="2800" b="1" spc="19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展示</a:t>
            </a:r>
            <a:endParaRPr lang="zh-CN" altLang="en-US" sz="2800" b="1" spc="19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82262" y="3985062"/>
            <a:ext cx="2273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81"/>
              </a:lnSpc>
            </a:pPr>
            <a:r>
              <a:rPr lang="en-US" altLang="zh-CN" sz="2800" b="1" spc="1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b="1" spc="19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b="1" spc="19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存在</a:t>
            </a:r>
            <a:r>
              <a:rPr lang="zh-CN" altLang="en-US" sz="2800" b="1" spc="1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不足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82262" y="4750206"/>
            <a:ext cx="2273381" cy="40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81"/>
              </a:lnSpc>
            </a:pPr>
            <a:r>
              <a:rPr lang="en-US" altLang="zh-CN" sz="2800" b="1" spc="19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b="1" spc="1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致谢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5584553" y="2651410"/>
            <a:ext cx="4467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5584553" y="3408690"/>
            <a:ext cx="4467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5584553" y="4181697"/>
            <a:ext cx="4467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5584553" y="4922048"/>
            <a:ext cx="4467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3747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61" grpId="0"/>
      <p:bldP spid="62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2380791" y="3327496"/>
            <a:ext cx="1224136" cy="4532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椭圆 182"/>
          <p:cNvSpPr/>
          <p:nvPr/>
        </p:nvSpPr>
        <p:spPr>
          <a:xfrm>
            <a:off x="1993083" y="3833428"/>
            <a:ext cx="1179748" cy="1179748"/>
          </a:xfrm>
          <a:prstGeom prst="ellipse">
            <a:avLst/>
          </a:prstGeom>
          <a:solidFill>
            <a:schemeClr val="tx2">
              <a:alpha val="72941"/>
            </a:schemeClr>
          </a:solidFill>
          <a:ln w="76200">
            <a:noFill/>
          </a:ln>
          <a:effectLst>
            <a:outerShdw blurRad="355600" dist="1270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标题 4"/>
          <p:cNvSpPr txBox="1">
            <a:spLocks/>
          </p:cNvSpPr>
          <p:nvPr/>
        </p:nvSpPr>
        <p:spPr>
          <a:xfrm>
            <a:off x="5449515" y="260648"/>
            <a:ext cx="1224136" cy="468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-95101" y="548680"/>
            <a:ext cx="5089475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椭圆 181"/>
          <p:cNvSpPr/>
          <p:nvPr/>
        </p:nvSpPr>
        <p:spPr>
          <a:xfrm>
            <a:off x="1338796" y="1673188"/>
            <a:ext cx="1539788" cy="1539788"/>
          </a:xfrm>
          <a:prstGeom prst="ellipse">
            <a:avLst/>
          </a:prstGeom>
          <a:solidFill>
            <a:schemeClr val="accent1">
              <a:alpha val="72941"/>
            </a:schemeClr>
          </a:solidFill>
          <a:ln w="76200">
            <a:noFill/>
          </a:ln>
          <a:effectLst>
            <a:outerShdw blurRad="355600" dist="1270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5" name="组合 184"/>
          <p:cNvGrpSpPr/>
          <p:nvPr/>
        </p:nvGrpSpPr>
        <p:grpSpPr>
          <a:xfrm>
            <a:off x="3460911" y="3492708"/>
            <a:ext cx="432048" cy="43204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6" name="同心圆 1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7" name="椭圆 18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3" name="直接连接符 22"/>
          <p:cNvCxnSpPr>
            <a:stCxn id="187" idx="7"/>
          </p:cNvCxnSpPr>
          <p:nvPr/>
        </p:nvCxnSpPr>
        <p:spPr>
          <a:xfrm flipV="1">
            <a:off x="3823020" y="2772629"/>
            <a:ext cx="429979" cy="79001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组合 187"/>
          <p:cNvGrpSpPr/>
          <p:nvPr/>
        </p:nvGrpSpPr>
        <p:grpSpPr>
          <a:xfrm>
            <a:off x="4180991" y="2623967"/>
            <a:ext cx="212859" cy="212859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9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1" name="矩形 47"/>
          <p:cNvSpPr>
            <a:spLocks noChangeArrowheads="1"/>
          </p:cNvSpPr>
          <p:nvPr/>
        </p:nvSpPr>
        <p:spPr bwMode="auto">
          <a:xfrm>
            <a:off x="4838197" y="2520551"/>
            <a:ext cx="5759742" cy="256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indent="720000"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随着时代的发展，人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类社会文明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的进步，越来越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多的人开始关注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当代社会的生态发展，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自然灾害就是人类所面临的重大的生态问题之一，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所以我们组以灾害模拟系统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为选题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，制作了围绕海平面上升带来的沿海地区淹没情况、地震多发地区统计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等，以及具备一系列基本功能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的一个系统。 </a:t>
            </a:r>
          </a:p>
        </p:txBody>
      </p:sp>
      <p:sp>
        <p:nvSpPr>
          <p:cNvPr id="193" name="矩形 192"/>
          <p:cNvSpPr/>
          <p:nvPr/>
        </p:nvSpPr>
        <p:spPr>
          <a:xfrm>
            <a:off x="4859096" y="2268473"/>
            <a:ext cx="599800" cy="40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5473946" y="2268473"/>
            <a:ext cx="1215000" cy="40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9" name="直接连接符 198"/>
          <p:cNvCxnSpPr/>
          <p:nvPr/>
        </p:nvCxnSpPr>
        <p:spPr>
          <a:xfrm>
            <a:off x="7105699" y="548680"/>
            <a:ext cx="5112568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4892129" y="1836425"/>
            <a:ext cx="1164407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任务概述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716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7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21" grpId="0"/>
      <p:bldP spid="182" grpId="0" animBg="1"/>
      <p:bldP spid="191" grpId="0"/>
      <p:bldP spid="193" grpId="0" animBg="1"/>
      <p:bldP spid="194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>
            <a:spLocks/>
          </p:cNvSpPr>
          <p:nvPr/>
        </p:nvSpPr>
        <p:spPr>
          <a:xfrm>
            <a:off x="3937347" y="260648"/>
            <a:ext cx="4032448" cy="468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功能概述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-95101" y="548680"/>
            <a:ext cx="3816424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8329835" y="548680"/>
            <a:ext cx="3888432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C:\Users\Administrator\Documents\Tencent Files\297952470\Image\Group\7ZQ`B{16JJRF$ECE`~JRZ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65" y="1124744"/>
            <a:ext cx="570651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630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716" y="62068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海平面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51" y="620688"/>
            <a:ext cx="10340080" cy="529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2885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2"/>
          <a:stretch/>
        </p:blipFill>
        <p:spPr bwMode="auto">
          <a:xfrm>
            <a:off x="1690584" y="584967"/>
            <a:ext cx="9951620" cy="572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20923" y="56432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显示地理详情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10614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939" y="76470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高度测量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764704"/>
            <a:ext cx="10545526" cy="503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4237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/>
          <a:stretch/>
        </p:blipFill>
        <p:spPr bwMode="auto">
          <a:xfrm>
            <a:off x="1129035" y="507729"/>
            <a:ext cx="10529573" cy="612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923" y="50772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天地图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7251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607763"/>
            <a:ext cx="2353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地震热点区统计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31" y="607762"/>
            <a:ext cx="10012660" cy="584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8436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​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249</Words>
  <Application>Microsoft Office PowerPoint</Application>
  <PresentationFormat>自定义</PresentationFormat>
  <Paragraphs>39</Paragraphs>
  <Slides>14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第一PPT，www.1ppt.com​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灯泡手势</dc:title>
  <dc:creator>第一PPT模板网：www.1ppt.com</dc:creator>
  <cp:keywords>第一PPT模板网：www.1ppt.com</cp:keywords>
  <cp:lastModifiedBy>205</cp:lastModifiedBy>
  <cp:revision>95</cp:revision>
  <dcterms:created xsi:type="dcterms:W3CDTF">2015-10-14T02:42:14Z</dcterms:created>
  <dcterms:modified xsi:type="dcterms:W3CDTF">2018-07-13T01:18:03Z</dcterms:modified>
</cp:coreProperties>
</file>