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ags/tag1.xml" ContentType="application/vnd.openxmlformats-officedocument.presentationml.tags+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9" r:id="rId4"/>
    <p:sldId id="267" r:id="rId5"/>
    <p:sldId id="271" r:id="rId6"/>
    <p:sldId id="261" r:id="rId7"/>
    <p:sldId id="274" r:id="rId8"/>
    <p:sldId id="276" r:id="rId9"/>
    <p:sldId id="270" r:id="rId10"/>
    <p:sldId id="262" r:id="rId11"/>
    <p:sldId id="280" r:id="rId12"/>
    <p:sldId id="263" r:id="rId13"/>
    <p:sldId id="286" r:id="rId14"/>
    <p:sldId id="277" r:id="rId15"/>
    <p:sldId id="264" r:id="rId16"/>
    <p:sldId id="273" r:id="rId17"/>
    <p:sldId id="266"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B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9" d="100"/>
          <a:sy n="89" d="100"/>
        </p:scale>
        <p:origin x="-61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4896FF-96B8-4EBF-9BCA-A23C3F5708DB}" type="datetimeFigureOut">
              <a:rPr lang="zh-CN" altLang="en-US" smtClean="0"/>
              <a:t>2018/6/19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1BE5F-A34C-4EB3-9B0C-79ED8A8D8527}" type="slidenum">
              <a:rPr lang="zh-CN" altLang="en-US" smtClean="0"/>
              <a:t>‹#›</a:t>
            </a:fld>
            <a:endParaRPr lang="zh-CN" altLang="en-US"/>
          </a:p>
        </p:txBody>
      </p:sp>
    </p:spTree>
    <p:extLst>
      <p:ext uri="{BB962C8B-B14F-4D97-AF65-F5344CB8AC3E}">
        <p14:creationId xmlns:p14="http://schemas.microsoft.com/office/powerpoint/2010/main" val="4021184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D6CA202-26C2-4B3C-A27C-0A7FED83C30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B556DC17-30BC-4C05-8FE8-EF8AF6D3C5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CC27C3F5-2DEB-40B6-907F-92134991DC78}"/>
              </a:ext>
            </a:extLst>
          </p:cNvPr>
          <p:cNvSpPr>
            <a:spLocks noGrp="1"/>
          </p:cNvSpPr>
          <p:nvPr>
            <p:ph type="dt" sz="half" idx="10"/>
          </p:nvPr>
        </p:nvSpPr>
        <p:spPr/>
        <p:txBody>
          <a:bodyPr/>
          <a:lstStyle/>
          <a:p>
            <a:fld id="{7E5401EF-83D6-45CF-A1A1-BD4F93752CC2}" type="datetimeFigureOut">
              <a:rPr lang="zh-CN" altLang="en-US" smtClean="0"/>
              <a:t>2018/6/19</a:t>
            </a:fld>
            <a:endParaRPr lang="zh-CN" altLang="en-US"/>
          </a:p>
        </p:txBody>
      </p:sp>
      <p:sp>
        <p:nvSpPr>
          <p:cNvPr id="5" name="页脚占位符 4">
            <a:extLst>
              <a:ext uri="{FF2B5EF4-FFF2-40B4-BE49-F238E27FC236}">
                <a16:creationId xmlns="" xmlns:a16="http://schemas.microsoft.com/office/drawing/2014/main" id="{F2066467-51CC-4425-A13F-99C2B6C95FD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D95C0D3-D551-46F9-9BBF-886EB74485F2}"/>
              </a:ext>
            </a:extLst>
          </p:cNvPr>
          <p:cNvSpPr>
            <a:spLocks noGrp="1"/>
          </p:cNvSpPr>
          <p:nvPr>
            <p:ph type="sldNum" sz="quarter" idx="12"/>
          </p:nvPr>
        </p:nvSpPr>
        <p:spPr/>
        <p:txBody>
          <a:bodyPr/>
          <a:lstStyle/>
          <a:p>
            <a:fld id="{12020D97-63DC-4512-BDA2-39DEA26A0E7D}" type="slidenum">
              <a:rPr lang="zh-CN" altLang="en-US" smtClean="0"/>
              <a:t>‹#›</a:t>
            </a:fld>
            <a:endParaRPr lang="zh-CN" altLang="en-US"/>
          </a:p>
        </p:txBody>
      </p:sp>
    </p:spTree>
    <p:extLst>
      <p:ext uri="{BB962C8B-B14F-4D97-AF65-F5344CB8AC3E}">
        <p14:creationId xmlns:p14="http://schemas.microsoft.com/office/powerpoint/2010/main" val="2846414753"/>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2EFC3C5-6F5D-4366-BFC8-F5D36CB17FA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DD4B36ED-9A51-4F47-B215-CBEC379FAAF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9B858E29-58C5-4566-9D49-43DE7D347ADC}"/>
              </a:ext>
            </a:extLst>
          </p:cNvPr>
          <p:cNvSpPr>
            <a:spLocks noGrp="1"/>
          </p:cNvSpPr>
          <p:nvPr>
            <p:ph type="dt" sz="half" idx="10"/>
          </p:nvPr>
        </p:nvSpPr>
        <p:spPr/>
        <p:txBody>
          <a:bodyPr/>
          <a:lstStyle/>
          <a:p>
            <a:fld id="{7E5401EF-83D6-45CF-A1A1-BD4F93752CC2}" type="datetimeFigureOut">
              <a:rPr lang="zh-CN" altLang="en-US" smtClean="0"/>
              <a:t>2018/6/19</a:t>
            </a:fld>
            <a:endParaRPr lang="zh-CN" altLang="en-US"/>
          </a:p>
        </p:txBody>
      </p:sp>
      <p:sp>
        <p:nvSpPr>
          <p:cNvPr id="5" name="页脚占位符 4">
            <a:extLst>
              <a:ext uri="{FF2B5EF4-FFF2-40B4-BE49-F238E27FC236}">
                <a16:creationId xmlns="" xmlns:a16="http://schemas.microsoft.com/office/drawing/2014/main" id="{4B939C44-EF1B-44E0-AD56-3DF21E3C2A7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037EFCBF-88E0-4972-B230-70CD80B6CE15}"/>
              </a:ext>
            </a:extLst>
          </p:cNvPr>
          <p:cNvSpPr>
            <a:spLocks noGrp="1"/>
          </p:cNvSpPr>
          <p:nvPr>
            <p:ph type="sldNum" sz="quarter" idx="12"/>
          </p:nvPr>
        </p:nvSpPr>
        <p:spPr/>
        <p:txBody>
          <a:bodyPr/>
          <a:lstStyle/>
          <a:p>
            <a:fld id="{12020D97-63DC-4512-BDA2-39DEA26A0E7D}" type="slidenum">
              <a:rPr lang="zh-CN" altLang="en-US" smtClean="0"/>
              <a:t>‹#›</a:t>
            </a:fld>
            <a:endParaRPr lang="zh-CN" altLang="en-US"/>
          </a:p>
        </p:txBody>
      </p:sp>
    </p:spTree>
    <p:extLst>
      <p:ext uri="{BB962C8B-B14F-4D97-AF65-F5344CB8AC3E}">
        <p14:creationId xmlns:p14="http://schemas.microsoft.com/office/powerpoint/2010/main" val="3569293839"/>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961ED925-1B81-48B9-87D0-004B49A7E8A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0F09AE60-36EA-4611-9C30-47333195FC9F}"/>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43F73360-660A-4F25-A689-BADAE722CCE8}"/>
              </a:ext>
            </a:extLst>
          </p:cNvPr>
          <p:cNvSpPr>
            <a:spLocks noGrp="1"/>
          </p:cNvSpPr>
          <p:nvPr>
            <p:ph type="dt" sz="half" idx="10"/>
          </p:nvPr>
        </p:nvSpPr>
        <p:spPr/>
        <p:txBody>
          <a:bodyPr/>
          <a:lstStyle/>
          <a:p>
            <a:fld id="{7E5401EF-83D6-45CF-A1A1-BD4F93752CC2}" type="datetimeFigureOut">
              <a:rPr lang="zh-CN" altLang="en-US" smtClean="0"/>
              <a:t>2018/6/19</a:t>
            </a:fld>
            <a:endParaRPr lang="zh-CN" altLang="en-US"/>
          </a:p>
        </p:txBody>
      </p:sp>
      <p:sp>
        <p:nvSpPr>
          <p:cNvPr id="5" name="页脚占位符 4">
            <a:extLst>
              <a:ext uri="{FF2B5EF4-FFF2-40B4-BE49-F238E27FC236}">
                <a16:creationId xmlns="" xmlns:a16="http://schemas.microsoft.com/office/drawing/2014/main" id="{3A2EF83E-ACD2-4302-A875-96B5784678E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3410BE45-83F8-4739-A02C-650DAAF6CF12}"/>
              </a:ext>
            </a:extLst>
          </p:cNvPr>
          <p:cNvSpPr>
            <a:spLocks noGrp="1"/>
          </p:cNvSpPr>
          <p:nvPr>
            <p:ph type="sldNum" sz="quarter" idx="12"/>
          </p:nvPr>
        </p:nvSpPr>
        <p:spPr/>
        <p:txBody>
          <a:bodyPr/>
          <a:lstStyle/>
          <a:p>
            <a:fld id="{12020D97-63DC-4512-BDA2-39DEA26A0E7D}" type="slidenum">
              <a:rPr lang="zh-CN" altLang="en-US" smtClean="0"/>
              <a:t>‹#›</a:t>
            </a:fld>
            <a:endParaRPr lang="zh-CN" altLang="en-US"/>
          </a:p>
        </p:txBody>
      </p:sp>
    </p:spTree>
    <p:extLst>
      <p:ext uri="{BB962C8B-B14F-4D97-AF65-F5344CB8AC3E}">
        <p14:creationId xmlns:p14="http://schemas.microsoft.com/office/powerpoint/2010/main" val="2146072082"/>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CF556B0-BCF8-4ED4-B53A-AF45946A5FB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B94BADEE-6B82-44A3-A738-8B2A0C5C20A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B6FDECC2-8F16-46D1-99ED-075D0AEE7EE4}"/>
              </a:ext>
            </a:extLst>
          </p:cNvPr>
          <p:cNvSpPr>
            <a:spLocks noGrp="1"/>
          </p:cNvSpPr>
          <p:nvPr>
            <p:ph type="dt" sz="half" idx="10"/>
          </p:nvPr>
        </p:nvSpPr>
        <p:spPr/>
        <p:txBody>
          <a:bodyPr/>
          <a:lstStyle/>
          <a:p>
            <a:fld id="{7E5401EF-83D6-45CF-A1A1-BD4F93752CC2}" type="datetimeFigureOut">
              <a:rPr lang="zh-CN" altLang="en-US" smtClean="0"/>
              <a:t>2018/6/19</a:t>
            </a:fld>
            <a:endParaRPr lang="zh-CN" altLang="en-US"/>
          </a:p>
        </p:txBody>
      </p:sp>
      <p:sp>
        <p:nvSpPr>
          <p:cNvPr id="5" name="页脚占位符 4">
            <a:extLst>
              <a:ext uri="{FF2B5EF4-FFF2-40B4-BE49-F238E27FC236}">
                <a16:creationId xmlns="" xmlns:a16="http://schemas.microsoft.com/office/drawing/2014/main" id="{051E05D8-0DE3-4BA6-AAB8-DA464F327AF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8AC10E21-DCB8-4DF0-BBBE-0B8DC7D05084}"/>
              </a:ext>
            </a:extLst>
          </p:cNvPr>
          <p:cNvSpPr>
            <a:spLocks noGrp="1"/>
          </p:cNvSpPr>
          <p:nvPr>
            <p:ph type="sldNum" sz="quarter" idx="12"/>
          </p:nvPr>
        </p:nvSpPr>
        <p:spPr/>
        <p:txBody>
          <a:bodyPr/>
          <a:lstStyle/>
          <a:p>
            <a:fld id="{12020D97-63DC-4512-BDA2-39DEA26A0E7D}" type="slidenum">
              <a:rPr lang="zh-CN" altLang="en-US" smtClean="0"/>
              <a:t>‹#›</a:t>
            </a:fld>
            <a:endParaRPr lang="zh-CN" altLang="en-US"/>
          </a:p>
        </p:txBody>
      </p:sp>
    </p:spTree>
    <p:extLst>
      <p:ext uri="{BB962C8B-B14F-4D97-AF65-F5344CB8AC3E}">
        <p14:creationId xmlns:p14="http://schemas.microsoft.com/office/powerpoint/2010/main" val="1661547341"/>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C11A2A4-5727-4224-94A5-89047313E86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7FF26B47-006E-463C-9175-C78F3B9478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02E071E6-CAAD-48C2-AC53-E9835782A488}"/>
              </a:ext>
            </a:extLst>
          </p:cNvPr>
          <p:cNvSpPr>
            <a:spLocks noGrp="1"/>
          </p:cNvSpPr>
          <p:nvPr>
            <p:ph type="dt" sz="half" idx="10"/>
          </p:nvPr>
        </p:nvSpPr>
        <p:spPr/>
        <p:txBody>
          <a:bodyPr/>
          <a:lstStyle/>
          <a:p>
            <a:fld id="{7E5401EF-83D6-45CF-A1A1-BD4F93752CC2}" type="datetimeFigureOut">
              <a:rPr lang="zh-CN" altLang="en-US" smtClean="0"/>
              <a:t>2018/6/19</a:t>
            </a:fld>
            <a:endParaRPr lang="zh-CN" altLang="en-US"/>
          </a:p>
        </p:txBody>
      </p:sp>
      <p:sp>
        <p:nvSpPr>
          <p:cNvPr id="5" name="页脚占位符 4">
            <a:extLst>
              <a:ext uri="{FF2B5EF4-FFF2-40B4-BE49-F238E27FC236}">
                <a16:creationId xmlns="" xmlns:a16="http://schemas.microsoft.com/office/drawing/2014/main" id="{24B82F2C-0286-4638-899D-89416C559B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87DF8DA2-00AD-40D6-AE77-32D17B6C1BB4}"/>
              </a:ext>
            </a:extLst>
          </p:cNvPr>
          <p:cNvSpPr>
            <a:spLocks noGrp="1"/>
          </p:cNvSpPr>
          <p:nvPr>
            <p:ph type="sldNum" sz="quarter" idx="12"/>
          </p:nvPr>
        </p:nvSpPr>
        <p:spPr/>
        <p:txBody>
          <a:bodyPr/>
          <a:lstStyle/>
          <a:p>
            <a:fld id="{12020D97-63DC-4512-BDA2-39DEA26A0E7D}" type="slidenum">
              <a:rPr lang="zh-CN" altLang="en-US" smtClean="0"/>
              <a:t>‹#›</a:t>
            </a:fld>
            <a:endParaRPr lang="zh-CN" altLang="en-US"/>
          </a:p>
        </p:txBody>
      </p:sp>
    </p:spTree>
    <p:extLst>
      <p:ext uri="{BB962C8B-B14F-4D97-AF65-F5344CB8AC3E}">
        <p14:creationId xmlns:p14="http://schemas.microsoft.com/office/powerpoint/2010/main" val="2994099447"/>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B89F1FB-9A9A-43C1-A795-2FDB776B8F2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0E066DE-4075-4CD8-9AA9-D0A5EB537268}"/>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4190D657-4C59-4BA1-A23D-37A982BFEB6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521D31DB-A44F-4ACA-94DA-FEE01A172E16}"/>
              </a:ext>
            </a:extLst>
          </p:cNvPr>
          <p:cNvSpPr>
            <a:spLocks noGrp="1"/>
          </p:cNvSpPr>
          <p:nvPr>
            <p:ph type="dt" sz="half" idx="10"/>
          </p:nvPr>
        </p:nvSpPr>
        <p:spPr/>
        <p:txBody>
          <a:bodyPr/>
          <a:lstStyle/>
          <a:p>
            <a:fld id="{7E5401EF-83D6-45CF-A1A1-BD4F93752CC2}" type="datetimeFigureOut">
              <a:rPr lang="zh-CN" altLang="en-US" smtClean="0"/>
              <a:t>2018/6/19</a:t>
            </a:fld>
            <a:endParaRPr lang="zh-CN" altLang="en-US"/>
          </a:p>
        </p:txBody>
      </p:sp>
      <p:sp>
        <p:nvSpPr>
          <p:cNvPr id="6" name="页脚占位符 5">
            <a:extLst>
              <a:ext uri="{FF2B5EF4-FFF2-40B4-BE49-F238E27FC236}">
                <a16:creationId xmlns="" xmlns:a16="http://schemas.microsoft.com/office/drawing/2014/main" id="{3725E64D-F19A-403E-80BE-57E28E3DBF4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0929413D-23D8-4494-BC3C-554DF3D75492}"/>
              </a:ext>
            </a:extLst>
          </p:cNvPr>
          <p:cNvSpPr>
            <a:spLocks noGrp="1"/>
          </p:cNvSpPr>
          <p:nvPr>
            <p:ph type="sldNum" sz="quarter" idx="12"/>
          </p:nvPr>
        </p:nvSpPr>
        <p:spPr/>
        <p:txBody>
          <a:bodyPr/>
          <a:lstStyle/>
          <a:p>
            <a:fld id="{12020D97-63DC-4512-BDA2-39DEA26A0E7D}" type="slidenum">
              <a:rPr lang="zh-CN" altLang="en-US" smtClean="0"/>
              <a:t>‹#›</a:t>
            </a:fld>
            <a:endParaRPr lang="zh-CN" altLang="en-US"/>
          </a:p>
        </p:txBody>
      </p:sp>
    </p:spTree>
    <p:extLst>
      <p:ext uri="{BB962C8B-B14F-4D97-AF65-F5344CB8AC3E}">
        <p14:creationId xmlns:p14="http://schemas.microsoft.com/office/powerpoint/2010/main" val="1685876702"/>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5936F75-5218-432D-A992-8B429966B7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4F1DB41D-9A57-4CA2-8952-67997793D3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85D9B043-AF26-476C-8172-391A4C5ED0D4}"/>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EB720884-7678-48FA-B028-C894F7745F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D6A4EDBE-A513-4912-AC30-F12D7CEB34D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DD334509-12AF-4690-8270-5BA8C2D65507}"/>
              </a:ext>
            </a:extLst>
          </p:cNvPr>
          <p:cNvSpPr>
            <a:spLocks noGrp="1"/>
          </p:cNvSpPr>
          <p:nvPr>
            <p:ph type="dt" sz="half" idx="10"/>
          </p:nvPr>
        </p:nvSpPr>
        <p:spPr/>
        <p:txBody>
          <a:bodyPr/>
          <a:lstStyle/>
          <a:p>
            <a:fld id="{7E5401EF-83D6-45CF-A1A1-BD4F93752CC2}" type="datetimeFigureOut">
              <a:rPr lang="zh-CN" altLang="en-US" smtClean="0"/>
              <a:t>2018/6/19</a:t>
            </a:fld>
            <a:endParaRPr lang="zh-CN" altLang="en-US"/>
          </a:p>
        </p:txBody>
      </p:sp>
      <p:sp>
        <p:nvSpPr>
          <p:cNvPr id="8" name="页脚占位符 7">
            <a:extLst>
              <a:ext uri="{FF2B5EF4-FFF2-40B4-BE49-F238E27FC236}">
                <a16:creationId xmlns="" xmlns:a16="http://schemas.microsoft.com/office/drawing/2014/main" id="{A1F7B94F-7942-4EA9-82C3-040FCCAB923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F9F16AB1-1394-42FA-A4FF-752C7A2D0F95}"/>
              </a:ext>
            </a:extLst>
          </p:cNvPr>
          <p:cNvSpPr>
            <a:spLocks noGrp="1"/>
          </p:cNvSpPr>
          <p:nvPr>
            <p:ph type="sldNum" sz="quarter" idx="12"/>
          </p:nvPr>
        </p:nvSpPr>
        <p:spPr/>
        <p:txBody>
          <a:bodyPr/>
          <a:lstStyle/>
          <a:p>
            <a:fld id="{12020D97-63DC-4512-BDA2-39DEA26A0E7D}" type="slidenum">
              <a:rPr lang="zh-CN" altLang="en-US" smtClean="0"/>
              <a:t>‹#›</a:t>
            </a:fld>
            <a:endParaRPr lang="zh-CN" altLang="en-US"/>
          </a:p>
        </p:txBody>
      </p:sp>
    </p:spTree>
    <p:extLst>
      <p:ext uri="{BB962C8B-B14F-4D97-AF65-F5344CB8AC3E}">
        <p14:creationId xmlns:p14="http://schemas.microsoft.com/office/powerpoint/2010/main" val="563307123"/>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9E0852F-8F6A-4D0A-BE5B-E6CE41EC3DF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7F54EBB7-4F7F-40D7-9118-9006DC4C4AC5}"/>
              </a:ext>
            </a:extLst>
          </p:cNvPr>
          <p:cNvSpPr>
            <a:spLocks noGrp="1"/>
          </p:cNvSpPr>
          <p:nvPr>
            <p:ph type="dt" sz="half" idx="10"/>
          </p:nvPr>
        </p:nvSpPr>
        <p:spPr/>
        <p:txBody>
          <a:bodyPr/>
          <a:lstStyle/>
          <a:p>
            <a:fld id="{7E5401EF-83D6-45CF-A1A1-BD4F93752CC2}" type="datetimeFigureOut">
              <a:rPr lang="zh-CN" altLang="en-US" smtClean="0"/>
              <a:t>2018/6/19</a:t>
            </a:fld>
            <a:endParaRPr lang="zh-CN" altLang="en-US"/>
          </a:p>
        </p:txBody>
      </p:sp>
      <p:sp>
        <p:nvSpPr>
          <p:cNvPr id="4" name="页脚占位符 3">
            <a:extLst>
              <a:ext uri="{FF2B5EF4-FFF2-40B4-BE49-F238E27FC236}">
                <a16:creationId xmlns="" xmlns:a16="http://schemas.microsoft.com/office/drawing/2014/main" id="{ABD5EB90-3D26-4D83-9543-D6B9E14FACF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DA4FC8E7-FDBE-4477-8189-9A0484416758}"/>
              </a:ext>
            </a:extLst>
          </p:cNvPr>
          <p:cNvSpPr>
            <a:spLocks noGrp="1"/>
          </p:cNvSpPr>
          <p:nvPr>
            <p:ph type="sldNum" sz="quarter" idx="12"/>
          </p:nvPr>
        </p:nvSpPr>
        <p:spPr/>
        <p:txBody>
          <a:bodyPr/>
          <a:lstStyle/>
          <a:p>
            <a:fld id="{12020D97-63DC-4512-BDA2-39DEA26A0E7D}" type="slidenum">
              <a:rPr lang="zh-CN" altLang="en-US" smtClean="0"/>
              <a:t>‹#›</a:t>
            </a:fld>
            <a:endParaRPr lang="zh-CN" altLang="en-US"/>
          </a:p>
        </p:txBody>
      </p:sp>
    </p:spTree>
    <p:extLst>
      <p:ext uri="{BB962C8B-B14F-4D97-AF65-F5344CB8AC3E}">
        <p14:creationId xmlns:p14="http://schemas.microsoft.com/office/powerpoint/2010/main" val="787824807"/>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76086546-0584-4918-9AF2-BAC4D71E87E7}"/>
              </a:ext>
            </a:extLst>
          </p:cNvPr>
          <p:cNvSpPr>
            <a:spLocks noGrp="1"/>
          </p:cNvSpPr>
          <p:nvPr>
            <p:ph type="dt" sz="half" idx="10"/>
          </p:nvPr>
        </p:nvSpPr>
        <p:spPr/>
        <p:txBody>
          <a:bodyPr/>
          <a:lstStyle/>
          <a:p>
            <a:fld id="{7E5401EF-83D6-45CF-A1A1-BD4F93752CC2}" type="datetimeFigureOut">
              <a:rPr lang="zh-CN" altLang="en-US" smtClean="0"/>
              <a:t>2018/6/19</a:t>
            </a:fld>
            <a:endParaRPr lang="zh-CN" altLang="en-US"/>
          </a:p>
        </p:txBody>
      </p:sp>
      <p:sp>
        <p:nvSpPr>
          <p:cNvPr id="3" name="页脚占位符 2">
            <a:extLst>
              <a:ext uri="{FF2B5EF4-FFF2-40B4-BE49-F238E27FC236}">
                <a16:creationId xmlns="" xmlns:a16="http://schemas.microsoft.com/office/drawing/2014/main" id="{8CA9883A-0AD9-4778-AF4F-7AC1E3C027A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1AF547DD-340B-45D0-8CDD-2ABDEFA47D68}"/>
              </a:ext>
            </a:extLst>
          </p:cNvPr>
          <p:cNvSpPr>
            <a:spLocks noGrp="1"/>
          </p:cNvSpPr>
          <p:nvPr>
            <p:ph type="sldNum" sz="quarter" idx="12"/>
          </p:nvPr>
        </p:nvSpPr>
        <p:spPr/>
        <p:txBody>
          <a:bodyPr/>
          <a:lstStyle/>
          <a:p>
            <a:fld id="{12020D97-63DC-4512-BDA2-39DEA26A0E7D}" type="slidenum">
              <a:rPr lang="zh-CN" altLang="en-US" smtClean="0"/>
              <a:t>‹#›</a:t>
            </a:fld>
            <a:endParaRPr lang="zh-CN" altLang="en-US"/>
          </a:p>
        </p:txBody>
      </p:sp>
    </p:spTree>
    <p:extLst>
      <p:ext uri="{BB962C8B-B14F-4D97-AF65-F5344CB8AC3E}">
        <p14:creationId xmlns:p14="http://schemas.microsoft.com/office/powerpoint/2010/main" val="1224843574"/>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6DB1740-14A2-48D7-950D-45686203999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8E05171F-E2AB-46F4-AF00-3F2B94A2FF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837DA1D8-6082-46F0-A465-D856D84DA5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3ABA2505-8033-4FFD-AC69-B3A11BECFABC}"/>
              </a:ext>
            </a:extLst>
          </p:cNvPr>
          <p:cNvSpPr>
            <a:spLocks noGrp="1"/>
          </p:cNvSpPr>
          <p:nvPr>
            <p:ph type="dt" sz="half" idx="10"/>
          </p:nvPr>
        </p:nvSpPr>
        <p:spPr/>
        <p:txBody>
          <a:bodyPr/>
          <a:lstStyle/>
          <a:p>
            <a:fld id="{7E5401EF-83D6-45CF-A1A1-BD4F93752CC2}" type="datetimeFigureOut">
              <a:rPr lang="zh-CN" altLang="en-US" smtClean="0"/>
              <a:t>2018/6/19</a:t>
            </a:fld>
            <a:endParaRPr lang="zh-CN" altLang="en-US"/>
          </a:p>
        </p:txBody>
      </p:sp>
      <p:sp>
        <p:nvSpPr>
          <p:cNvPr id="6" name="页脚占位符 5">
            <a:extLst>
              <a:ext uri="{FF2B5EF4-FFF2-40B4-BE49-F238E27FC236}">
                <a16:creationId xmlns="" xmlns:a16="http://schemas.microsoft.com/office/drawing/2014/main" id="{DC6BDB56-7B18-41E4-88AF-A76B19EE0E5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BE20C896-FFFC-42F0-9E20-66AAA450B1D6}"/>
              </a:ext>
            </a:extLst>
          </p:cNvPr>
          <p:cNvSpPr>
            <a:spLocks noGrp="1"/>
          </p:cNvSpPr>
          <p:nvPr>
            <p:ph type="sldNum" sz="quarter" idx="12"/>
          </p:nvPr>
        </p:nvSpPr>
        <p:spPr/>
        <p:txBody>
          <a:bodyPr/>
          <a:lstStyle/>
          <a:p>
            <a:fld id="{12020D97-63DC-4512-BDA2-39DEA26A0E7D}" type="slidenum">
              <a:rPr lang="zh-CN" altLang="en-US" smtClean="0"/>
              <a:t>‹#›</a:t>
            </a:fld>
            <a:endParaRPr lang="zh-CN" altLang="en-US"/>
          </a:p>
        </p:txBody>
      </p:sp>
    </p:spTree>
    <p:extLst>
      <p:ext uri="{BB962C8B-B14F-4D97-AF65-F5344CB8AC3E}">
        <p14:creationId xmlns:p14="http://schemas.microsoft.com/office/powerpoint/2010/main" val="4109036817"/>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D0AE020-EF66-48F9-81F3-EB59805CDF6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458193AE-BDE9-4D19-B60E-2C3D9703D1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A19E2B29-3883-4FAB-91BA-8DAEFCE199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9DDCAD80-215C-40E1-B45F-ED9E6966976E}"/>
              </a:ext>
            </a:extLst>
          </p:cNvPr>
          <p:cNvSpPr>
            <a:spLocks noGrp="1"/>
          </p:cNvSpPr>
          <p:nvPr>
            <p:ph type="dt" sz="half" idx="10"/>
          </p:nvPr>
        </p:nvSpPr>
        <p:spPr/>
        <p:txBody>
          <a:bodyPr/>
          <a:lstStyle/>
          <a:p>
            <a:fld id="{7E5401EF-83D6-45CF-A1A1-BD4F93752CC2}" type="datetimeFigureOut">
              <a:rPr lang="zh-CN" altLang="en-US" smtClean="0"/>
              <a:t>2018/6/19</a:t>
            </a:fld>
            <a:endParaRPr lang="zh-CN" altLang="en-US"/>
          </a:p>
        </p:txBody>
      </p:sp>
      <p:sp>
        <p:nvSpPr>
          <p:cNvPr id="6" name="页脚占位符 5">
            <a:extLst>
              <a:ext uri="{FF2B5EF4-FFF2-40B4-BE49-F238E27FC236}">
                <a16:creationId xmlns="" xmlns:a16="http://schemas.microsoft.com/office/drawing/2014/main" id="{AC962C4F-90D3-46D0-93BD-425775A5F92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428E1EE7-C7B9-4EBA-95DC-0CAD4F627330}"/>
              </a:ext>
            </a:extLst>
          </p:cNvPr>
          <p:cNvSpPr>
            <a:spLocks noGrp="1"/>
          </p:cNvSpPr>
          <p:nvPr>
            <p:ph type="sldNum" sz="quarter" idx="12"/>
          </p:nvPr>
        </p:nvSpPr>
        <p:spPr/>
        <p:txBody>
          <a:bodyPr/>
          <a:lstStyle/>
          <a:p>
            <a:fld id="{12020D97-63DC-4512-BDA2-39DEA26A0E7D}" type="slidenum">
              <a:rPr lang="zh-CN" altLang="en-US" smtClean="0"/>
              <a:t>‹#›</a:t>
            </a:fld>
            <a:endParaRPr lang="zh-CN" altLang="en-US"/>
          </a:p>
        </p:txBody>
      </p:sp>
    </p:spTree>
    <p:extLst>
      <p:ext uri="{BB962C8B-B14F-4D97-AF65-F5344CB8AC3E}">
        <p14:creationId xmlns:p14="http://schemas.microsoft.com/office/powerpoint/2010/main" val="1750751342"/>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1D82C036-2641-4E82-95EA-8C99E0BF2C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7AF32900-93D5-4979-8F08-C70A07E075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C7F100F1-6812-4399-93AA-D8C9AF3489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401EF-83D6-45CF-A1A1-BD4F93752CC2}" type="datetimeFigureOut">
              <a:rPr lang="zh-CN" altLang="en-US" smtClean="0"/>
              <a:t>2018/6/19</a:t>
            </a:fld>
            <a:endParaRPr lang="zh-CN" altLang="en-US"/>
          </a:p>
        </p:txBody>
      </p:sp>
      <p:sp>
        <p:nvSpPr>
          <p:cNvPr id="5" name="页脚占位符 4">
            <a:extLst>
              <a:ext uri="{FF2B5EF4-FFF2-40B4-BE49-F238E27FC236}">
                <a16:creationId xmlns="" xmlns:a16="http://schemas.microsoft.com/office/drawing/2014/main" id="{A60ED821-93B8-45AC-A3C1-07A0D87333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FA352704-6983-41B8-AFD0-C7F71D1EE6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20D97-63DC-4512-BDA2-39DEA26A0E7D}" type="slidenum">
              <a:rPr lang="zh-CN" altLang="en-US" smtClean="0"/>
              <a:t>‹#›</a:t>
            </a:fld>
            <a:endParaRPr lang="zh-CN" altLang="en-US"/>
          </a:p>
        </p:txBody>
      </p:sp>
    </p:spTree>
    <p:extLst>
      <p:ext uri="{BB962C8B-B14F-4D97-AF65-F5344CB8AC3E}">
        <p14:creationId xmlns:p14="http://schemas.microsoft.com/office/powerpoint/2010/main" val="3704553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themeOverride" Target="../theme/themeOverride16.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xml"/><Relationship Id="rId1" Type="http://schemas.openxmlformats.org/officeDocument/2006/relationships/themeOverride" Target="../theme/themeOverride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a:extLst>
              <a:ext uri="{FF2B5EF4-FFF2-40B4-BE49-F238E27FC236}">
                <a16:creationId xmlns="" xmlns:a16="http://schemas.microsoft.com/office/drawing/2014/main" id="{A5B1E366-5FB1-44E3-B731-B55C36DBB250}"/>
              </a:ext>
            </a:extLst>
          </p:cNvPr>
          <p:cNvSpPr>
            <a:spLocks noChangeAspect="1"/>
          </p:cNvSpPr>
          <p:nvPr/>
        </p:nvSpPr>
        <p:spPr>
          <a:xfrm>
            <a:off x="0" y="0"/>
            <a:ext cx="12192000" cy="3429000"/>
          </a:xfrm>
          <a:prstGeom prst="rect">
            <a:avLst/>
          </a:prstGeom>
          <a:blipFill dpi="0" rotWithShape="1">
            <a:blip r:embed="rId3"/>
            <a:srcRect/>
            <a:stretch>
              <a:fillRect b="-10000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cs typeface="+mn-ea"/>
              <a:sym typeface="+mn-lt"/>
            </a:endParaRPr>
          </a:p>
        </p:txBody>
      </p:sp>
      <p:sp>
        <p:nvSpPr>
          <p:cNvPr id="46" name="矩形 45">
            <a:extLst>
              <a:ext uri="{FF2B5EF4-FFF2-40B4-BE49-F238E27FC236}">
                <a16:creationId xmlns="" xmlns:a16="http://schemas.microsoft.com/office/drawing/2014/main" id="{4E5DE152-40DD-409A-8828-000479E0F925}"/>
              </a:ext>
            </a:extLst>
          </p:cNvPr>
          <p:cNvSpPr/>
          <p:nvPr/>
        </p:nvSpPr>
        <p:spPr>
          <a:xfrm>
            <a:off x="9426" y="10226"/>
            <a:ext cx="12192000" cy="3429000"/>
          </a:xfrm>
          <a:prstGeom prst="rect">
            <a:avLst/>
          </a:prstGeom>
          <a:solidFill>
            <a:schemeClr val="accent1">
              <a:lumMod val="5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8" name="iŝľíḍê">
            <a:extLst>
              <a:ext uri="{FF2B5EF4-FFF2-40B4-BE49-F238E27FC236}">
                <a16:creationId xmlns="" xmlns:a16="http://schemas.microsoft.com/office/drawing/2014/main" id="{B0D52393-1E0F-4414-AB2E-CB2995D4725B}"/>
              </a:ext>
            </a:extLst>
          </p:cNvPr>
          <p:cNvSpPr/>
          <p:nvPr/>
        </p:nvSpPr>
        <p:spPr bwMode="auto">
          <a:xfrm>
            <a:off x="5002360" y="2103993"/>
            <a:ext cx="2206132" cy="2211858"/>
          </a:xfrm>
          <a:prstGeom prst="ellipse">
            <a:avLst/>
          </a:prstGeom>
          <a:solidFill>
            <a:schemeClr val="accent1">
              <a:lumMod val="50000"/>
            </a:schemeClr>
          </a:solidFill>
          <a:ln w="9525">
            <a:solidFill>
              <a:srgbClr val="000000"/>
            </a:solidFill>
            <a:round/>
            <a:headEnd/>
            <a:tailEnd/>
          </a:ln>
          <a:extLst/>
        </p:spPr>
        <p:txBody>
          <a:bodyPr anchor="ctr"/>
          <a:lstStyle/>
          <a:p>
            <a:pPr algn="ctr"/>
            <a:endParaRPr>
              <a:cs typeface="+mn-ea"/>
              <a:sym typeface="+mn-lt"/>
            </a:endParaRPr>
          </a:p>
        </p:txBody>
      </p:sp>
      <p:sp>
        <p:nvSpPr>
          <p:cNvPr id="189" name="ïš1îḍè">
            <a:extLst>
              <a:ext uri="{FF2B5EF4-FFF2-40B4-BE49-F238E27FC236}">
                <a16:creationId xmlns="" xmlns:a16="http://schemas.microsoft.com/office/drawing/2014/main" id="{230F4F16-E2CD-466D-A6BE-C41B55678EDD}"/>
              </a:ext>
            </a:extLst>
          </p:cNvPr>
          <p:cNvSpPr/>
          <p:nvPr/>
        </p:nvSpPr>
        <p:spPr bwMode="auto">
          <a:xfrm>
            <a:off x="5032606" y="2137146"/>
            <a:ext cx="2158422" cy="2162239"/>
          </a:xfrm>
          <a:prstGeom prst="ellipse">
            <a:avLst/>
          </a:prstGeom>
          <a:solidFill>
            <a:schemeClr val="accent1">
              <a:lumMod val="50000"/>
            </a:schemeClr>
          </a:solidFill>
          <a:ln w="1588" cap="flat">
            <a:solidFill>
              <a:schemeClr val="bg1"/>
            </a:solidFill>
            <a:prstDash val="solid"/>
            <a:miter lim="800000"/>
            <a:headEnd/>
            <a:tailEnd/>
          </a:ln>
        </p:spPr>
        <p:txBody>
          <a:bodyPr anchor="ctr"/>
          <a:lstStyle/>
          <a:p>
            <a:pPr algn="ctr"/>
            <a:endParaRPr>
              <a:cs typeface="+mn-ea"/>
              <a:sym typeface="+mn-lt"/>
            </a:endParaRPr>
          </a:p>
        </p:txBody>
      </p:sp>
      <p:sp>
        <p:nvSpPr>
          <p:cNvPr id="190" name="í$líḓè">
            <a:extLst>
              <a:ext uri="{FF2B5EF4-FFF2-40B4-BE49-F238E27FC236}">
                <a16:creationId xmlns="" xmlns:a16="http://schemas.microsoft.com/office/drawing/2014/main" id="{FE3125CF-7FF1-4E60-BE92-C718BE2C1065}"/>
              </a:ext>
            </a:extLst>
          </p:cNvPr>
          <p:cNvSpPr/>
          <p:nvPr/>
        </p:nvSpPr>
        <p:spPr bwMode="auto">
          <a:xfrm>
            <a:off x="5221829" y="2323462"/>
            <a:ext cx="1769105" cy="1772922"/>
          </a:xfrm>
          <a:prstGeom prst="ellipse">
            <a:avLst/>
          </a:prstGeom>
          <a:solidFill>
            <a:schemeClr val="accent1">
              <a:lumMod val="50000"/>
            </a:schemeClr>
          </a:solidFill>
          <a:ln w="9525">
            <a:solidFill>
              <a:srgbClr val="000000"/>
            </a:solidFill>
            <a:round/>
            <a:headEnd/>
            <a:tailEnd/>
          </a:ln>
          <a:extLst/>
        </p:spPr>
        <p:txBody>
          <a:bodyPr anchor="ctr"/>
          <a:lstStyle/>
          <a:p>
            <a:pPr algn="ctr"/>
            <a:endParaRPr>
              <a:cs typeface="+mn-ea"/>
              <a:sym typeface="+mn-lt"/>
            </a:endParaRPr>
          </a:p>
        </p:txBody>
      </p:sp>
      <p:grpSp>
        <p:nvGrpSpPr>
          <p:cNvPr id="243" name="组合 242">
            <a:extLst>
              <a:ext uri="{FF2B5EF4-FFF2-40B4-BE49-F238E27FC236}">
                <a16:creationId xmlns="" xmlns:a16="http://schemas.microsoft.com/office/drawing/2014/main" id="{03922F13-3100-462D-BD02-C3A760C254ED}"/>
              </a:ext>
            </a:extLst>
          </p:cNvPr>
          <p:cNvGrpSpPr/>
          <p:nvPr/>
        </p:nvGrpSpPr>
        <p:grpSpPr>
          <a:xfrm>
            <a:off x="416560" y="4493435"/>
            <a:ext cx="11358880" cy="1968706"/>
            <a:chOff x="422234" y="2319526"/>
            <a:chExt cx="11358880" cy="1639048"/>
          </a:xfrm>
        </p:grpSpPr>
        <p:sp>
          <p:nvSpPr>
            <p:cNvPr id="244" name="文本框 243">
              <a:extLst>
                <a:ext uri="{FF2B5EF4-FFF2-40B4-BE49-F238E27FC236}">
                  <a16:creationId xmlns="" xmlns:a16="http://schemas.microsoft.com/office/drawing/2014/main" id="{4B7F77A4-8F65-4D76-BE14-38B3BBD355F0}"/>
                </a:ext>
              </a:extLst>
            </p:cNvPr>
            <p:cNvSpPr txBox="1"/>
            <p:nvPr/>
          </p:nvSpPr>
          <p:spPr>
            <a:xfrm>
              <a:off x="422234" y="2319526"/>
              <a:ext cx="11358880" cy="769441"/>
            </a:xfrm>
            <a:prstGeom prst="rect">
              <a:avLst/>
            </a:prstGeom>
            <a:noFill/>
          </p:spPr>
          <p:txBody>
            <a:bodyPr wrap="square" rtlCol="0">
              <a:spAutoFit/>
            </a:bodyPr>
            <a:lstStyle/>
            <a:p>
              <a:pPr algn="ctr"/>
              <a:r>
                <a:rPr lang="zh-CN" altLang="en-US" sz="4400" b="1" dirty="0" smtClean="0">
                  <a:solidFill>
                    <a:srgbClr val="002060"/>
                  </a:solidFill>
                  <a:cs typeface="+mn-ea"/>
                  <a:sym typeface="+mn-lt"/>
                </a:rPr>
                <a:t>融合古典文学地理特征的出行规划路线选取</a:t>
              </a:r>
              <a:endParaRPr lang="zh-CN" altLang="en-US" sz="4400" b="1" dirty="0">
                <a:solidFill>
                  <a:srgbClr val="002060"/>
                </a:solidFill>
                <a:cs typeface="+mn-ea"/>
                <a:sym typeface="+mn-lt"/>
              </a:endParaRPr>
            </a:p>
          </p:txBody>
        </p:sp>
        <p:sp>
          <p:nvSpPr>
            <p:cNvPr id="246" name="文本框 245">
              <a:extLst>
                <a:ext uri="{FF2B5EF4-FFF2-40B4-BE49-F238E27FC236}">
                  <a16:creationId xmlns="" xmlns:a16="http://schemas.microsoft.com/office/drawing/2014/main" id="{5DF7FE4B-0F9B-4D03-ADFC-9C207499F9F5}"/>
                </a:ext>
              </a:extLst>
            </p:cNvPr>
            <p:cNvSpPr txBox="1"/>
            <p:nvPr/>
          </p:nvSpPr>
          <p:spPr>
            <a:xfrm>
              <a:off x="1476920" y="3040141"/>
              <a:ext cx="9249508" cy="307488"/>
            </a:xfrm>
            <a:prstGeom prst="rect">
              <a:avLst/>
            </a:prstGeom>
            <a:noFill/>
          </p:spPr>
          <p:txBody>
            <a:bodyPr wrap="square" rtlCol="0">
              <a:spAutoFit/>
            </a:bodyPr>
            <a:lstStyle/>
            <a:p>
              <a:pPr algn="ctr"/>
              <a:r>
                <a:rPr lang="en-US" altLang="zh-CN" b="1" dirty="0" smtClean="0">
                  <a:solidFill>
                    <a:srgbClr val="002060"/>
                  </a:solidFill>
                  <a:cs typeface="+mn-ea"/>
                  <a:sym typeface="+mn-lt"/>
                </a:rPr>
                <a:t>Travel Route Planning With Fusion of Classical Geographical</a:t>
              </a:r>
              <a:r>
                <a:rPr lang="en-US" altLang="zh-CN" b="1" dirty="0">
                  <a:solidFill>
                    <a:srgbClr val="002060"/>
                  </a:solidFill>
                  <a:cs typeface="+mn-ea"/>
                  <a:sym typeface="+mn-lt"/>
                </a:rPr>
                <a:t> </a:t>
              </a:r>
              <a:r>
                <a:rPr lang="en-US" altLang="zh-CN" b="1" dirty="0" smtClean="0">
                  <a:solidFill>
                    <a:srgbClr val="002060"/>
                  </a:solidFill>
                  <a:cs typeface="+mn-ea"/>
                  <a:sym typeface="+mn-lt"/>
                </a:rPr>
                <a:t>Features</a:t>
              </a:r>
              <a:endParaRPr lang="zh-CN" altLang="en-US" b="1" dirty="0">
                <a:solidFill>
                  <a:srgbClr val="002060"/>
                </a:solidFill>
                <a:cs typeface="+mn-ea"/>
                <a:sym typeface="+mn-lt"/>
              </a:endParaRPr>
            </a:p>
          </p:txBody>
        </p:sp>
        <p:sp>
          <p:nvSpPr>
            <p:cNvPr id="247" name="矩形 246">
              <a:extLst>
                <a:ext uri="{FF2B5EF4-FFF2-40B4-BE49-F238E27FC236}">
                  <a16:creationId xmlns="" xmlns:a16="http://schemas.microsoft.com/office/drawing/2014/main" id="{CDD40E8B-5AE2-4E1E-9423-EC972EFDE03D}"/>
                </a:ext>
              </a:extLst>
            </p:cNvPr>
            <p:cNvSpPr/>
            <p:nvPr/>
          </p:nvSpPr>
          <p:spPr>
            <a:xfrm>
              <a:off x="1017151" y="3480436"/>
              <a:ext cx="1728619" cy="478138"/>
            </a:xfrm>
            <a:prstGeom prst="rect">
              <a:avLst/>
            </a:prstGeom>
            <a:solidFill>
              <a:srgbClr val="00206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cs typeface="+mn-ea"/>
                  <a:sym typeface="+mn-lt"/>
                </a:rPr>
                <a:t>汇报人：瞿成意</a:t>
              </a:r>
              <a:endParaRPr lang="zh-CN" altLang="en-US" sz="1600" dirty="0">
                <a:cs typeface="+mn-ea"/>
                <a:sym typeface="+mn-lt"/>
              </a:endParaRPr>
            </a:p>
          </p:txBody>
        </p:sp>
        <p:sp>
          <p:nvSpPr>
            <p:cNvPr id="248" name="矩形 247">
              <a:extLst>
                <a:ext uri="{FF2B5EF4-FFF2-40B4-BE49-F238E27FC236}">
                  <a16:creationId xmlns="" xmlns:a16="http://schemas.microsoft.com/office/drawing/2014/main" id="{C93A09C5-8249-43D9-A799-32D1A1E6916A}"/>
                </a:ext>
              </a:extLst>
            </p:cNvPr>
            <p:cNvSpPr/>
            <p:nvPr/>
          </p:nvSpPr>
          <p:spPr>
            <a:xfrm>
              <a:off x="7001291" y="3486069"/>
              <a:ext cx="1827540" cy="466871"/>
            </a:xfrm>
            <a:prstGeom prst="rect">
              <a:avLst/>
            </a:prstGeom>
            <a:solidFill>
              <a:srgbClr val="00206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cs typeface="+mn-ea"/>
                  <a:sym typeface="+mn-lt"/>
                </a:rPr>
                <a:t>组长：瞿成意</a:t>
              </a:r>
              <a:endParaRPr lang="zh-CN" altLang="en-US" dirty="0">
                <a:cs typeface="+mn-ea"/>
                <a:sym typeface="+mn-lt"/>
              </a:endParaRPr>
            </a:p>
          </p:txBody>
        </p:sp>
        <p:sp>
          <p:nvSpPr>
            <p:cNvPr id="249" name="矩形 248">
              <a:extLst>
                <a:ext uri="{FF2B5EF4-FFF2-40B4-BE49-F238E27FC236}">
                  <a16:creationId xmlns="" xmlns:a16="http://schemas.microsoft.com/office/drawing/2014/main" id="{15B83A8D-05DD-4A51-8E21-19CB0EADFDD8}"/>
                </a:ext>
              </a:extLst>
            </p:cNvPr>
            <p:cNvSpPr/>
            <p:nvPr/>
          </p:nvSpPr>
          <p:spPr>
            <a:xfrm>
              <a:off x="3484018" y="3480435"/>
              <a:ext cx="3048031" cy="478139"/>
            </a:xfrm>
            <a:prstGeom prst="rect">
              <a:avLst/>
            </a:prstGeom>
            <a:solidFill>
              <a:srgbClr val="00206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cs typeface="+mn-ea"/>
                  <a:sym typeface="+mn-lt"/>
                </a:rPr>
                <a:t>专业</a:t>
              </a:r>
              <a:r>
                <a:rPr lang="zh-CN" altLang="en-US" sz="1600" dirty="0" smtClean="0">
                  <a:cs typeface="+mn-ea"/>
                  <a:sym typeface="+mn-lt"/>
                </a:rPr>
                <a:t>：</a:t>
              </a:r>
              <a:r>
                <a:rPr lang="en-US" altLang="zh-CN" sz="1600" dirty="0" smtClean="0">
                  <a:cs typeface="+mn-ea"/>
                  <a:sym typeface="+mn-lt"/>
                </a:rPr>
                <a:t>15</a:t>
              </a:r>
              <a:r>
                <a:rPr lang="zh-CN" altLang="en-US" sz="1600" dirty="0" smtClean="0">
                  <a:cs typeface="+mn-ea"/>
                  <a:sym typeface="+mn-lt"/>
                </a:rPr>
                <a:t>级环境科学学院</a:t>
              </a:r>
              <a:endParaRPr lang="en-US" altLang="zh-CN" sz="1600" dirty="0" smtClean="0">
                <a:cs typeface="+mn-ea"/>
                <a:sym typeface="+mn-lt"/>
              </a:endParaRPr>
            </a:p>
            <a:p>
              <a:pPr algn="ctr"/>
              <a:r>
                <a:rPr lang="zh-CN" altLang="en-US" sz="1600" dirty="0" smtClean="0">
                  <a:cs typeface="+mn-ea"/>
                  <a:sym typeface="+mn-lt"/>
                </a:rPr>
                <a:t>地理信息</a:t>
              </a:r>
              <a:r>
                <a:rPr lang="zh-CN" altLang="en-US" sz="1600" dirty="0">
                  <a:cs typeface="+mn-ea"/>
                  <a:sym typeface="+mn-lt"/>
                </a:rPr>
                <a:t>科学</a:t>
              </a:r>
              <a:r>
                <a:rPr lang="zh-CN" altLang="en-US" sz="1600" dirty="0" smtClean="0">
                  <a:cs typeface="+mn-ea"/>
                  <a:sym typeface="+mn-lt"/>
                </a:rPr>
                <a:t>专业</a:t>
              </a:r>
              <a:endParaRPr lang="zh-CN" altLang="en-US" sz="1600" dirty="0">
                <a:cs typeface="+mn-ea"/>
                <a:sym typeface="+mn-lt"/>
              </a:endParaRPr>
            </a:p>
          </p:txBody>
        </p:sp>
      </p:grpSp>
      <p:grpSp>
        <p:nvGrpSpPr>
          <p:cNvPr id="2" name="组合 1">
            <a:extLst>
              <a:ext uri="{FF2B5EF4-FFF2-40B4-BE49-F238E27FC236}">
                <a16:creationId xmlns="" xmlns:a16="http://schemas.microsoft.com/office/drawing/2014/main" id="{8460E8A8-D606-414E-AAF4-455434340AF3}"/>
              </a:ext>
            </a:extLst>
          </p:cNvPr>
          <p:cNvGrpSpPr/>
          <p:nvPr/>
        </p:nvGrpSpPr>
        <p:grpSpPr>
          <a:xfrm>
            <a:off x="9179596" y="4094896"/>
            <a:ext cx="705190" cy="479820"/>
            <a:chOff x="9179596" y="4094896"/>
            <a:chExt cx="705190" cy="479820"/>
          </a:xfrm>
        </p:grpSpPr>
        <p:sp>
          <p:nvSpPr>
            <p:cNvPr id="250" name="椭圆 249">
              <a:extLst>
                <a:ext uri="{FF2B5EF4-FFF2-40B4-BE49-F238E27FC236}">
                  <a16:creationId xmlns="" xmlns:a16="http://schemas.microsoft.com/office/drawing/2014/main" id="{B4F38462-753E-4C53-9CCE-B20E352D84C4}"/>
                </a:ext>
              </a:extLst>
            </p:cNvPr>
            <p:cNvSpPr/>
            <p:nvPr/>
          </p:nvSpPr>
          <p:spPr>
            <a:xfrm>
              <a:off x="9179596" y="4386792"/>
              <a:ext cx="187924" cy="187924"/>
            </a:xfrm>
            <a:prstGeom prst="ellipse">
              <a:avLst/>
            </a:prstGeom>
            <a:solidFill>
              <a:srgbClr val="00206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1" name="椭圆 250">
              <a:extLst>
                <a:ext uri="{FF2B5EF4-FFF2-40B4-BE49-F238E27FC236}">
                  <a16:creationId xmlns="" xmlns:a16="http://schemas.microsoft.com/office/drawing/2014/main" id="{CF8D78BF-948B-416D-93B1-DD70646D5D0A}"/>
                </a:ext>
              </a:extLst>
            </p:cNvPr>
            <p:cNvSpPr/>
            <p:nvPr/>
          </p:nvSpPr>
          <p:spPr>
            <a:xfrm>
              <a:off x="9473436" y="4094896"/>
              <a:ext cx="411350" cy="411350"/>
            </a:xfrm>
            <a:prstGeom prst="ellipse">
              <a:avLst/>
            </a:prstGeom>
            <a:solidFill>
              <a:srgbClr val="00206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017" y="2323462"/>
            <a:ext cx="1767600" cy="1767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矩形 16">
            <a:extLst>
              <a:ext uri="{FF2B5EF4-FFF2-40B4-BE49-F238E27FC236}">
                <a16:creationId xmlns="" xmlns:a16="http://schemas.microsoft.com/office/drawing/2014/main" id="{C93A09C5-8249-43D9-A799-32D1A1E6916A}"/>
              </a:ext>
            </a:extLst>
          </p:cNvPr>
          <p:cNvSpPr/>
          <p:nvPr/>
        </p:nvSpPr>
        <p:spPr>
          <a:xfrm>
            <a:off x="9473436" y="5887835"/>
            <a:ext cx="1827540" cy="560772"/>
          </a:xfrm>
          <a:prstGeom prst="rect">
            <a:avLst/>
          </a:prstGeom>
          <a:solidFill>
            <a:srgbClr val="00206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cs typeface="+mn-ea"/>
                <a:sym typeface="+mn-lt"/>
              </a:rPr>
              <a:t>副组长：许佳杰</a:t>
            </a:r>
            <a:endParaRPr lang="zh-CN" altLang="en-US" dirty="0">
              <a:cs typeface="+mn-ea"/>
              <a:sym typeface="+mn-lt"/>
            </a:endParaRPr>
          </a:p>
        </p:txBody>
      </p:sp>
    </p:spTree>
    <p:extLst>
      <p:ext uri="{BB962C8B-B14F-4D97-AF65-F5344CB8AC3E}">
        <p14:creationId xmlns:p14="http://schemas.microsoft.com/office/powerpoint/2010/main" val="41806845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 calcmode="lin" valueType="num">
                                      <p:cBhvr>
                                        <p:cTn id="7" dur="1000" fill="hold"/>
                                        <p:tgtEl>
                                          <p:spTgt spid="243"/>
                                        </p:tgtEl>
                                        <p:attrNameLst>
                                          <p:attrName>ppt_w</p:attrName>
                                        </p:attrNameLst>
                                      </p:cBhvr>
                                      <p:tavLst>
                                        <p:tav tm="0">
                                          <p:val>
                                            <p:fltVal val="0"/>
                                          </p:val>
                                        </p:tav>
                                        <p:tav tm="100000">
                                          <p:val>
                                            <p:strVal val="#ppt_w"/>
                                          </p:val>
                                        </p:tav>
                                      </p:tavLst>
                                    </p:anim>
                                    <p:anim calcmode="lin" valueType="num">
                                      <p:cBhvr>
                                        <p:cTn id="8" dur="1000" fill="hold"/>
                                        <p:tgtEl>
                                          <p:spTgt spid="243"/>
                                        </p:tgtEl>
                                        <p:attrNameLst>
                                          <p:attrName>ppt_h</p:attrName>
                                        </p:attrNameLst>
                                      </p:cBhvr>
                                      <p:tavLst>
                                        <p:tav tm="0">
                                          <p:val>
                                            <p:fltVal val="0"/>
                                          </p:val>
                                        </p:tav>
                                        <p:tav tm="100000">
                                          <p:val>
                                            <p:strVal val="#ppt_h"/>
                                          </p:val>
                                        </p:tav>
                                      </p:tavLst>
                                    </p:anim>
                                    <p:anim calcmode="lin" valueType="num">
                                      <p:cBhvr>
                                        <p:cTn id="9" dur="1000" fill="hold"/>
                                        <p:tgtEl>
                                          <p:spTgt spid="243"/>
                                        </p:tgtEl>
                                        <p:attrNameLst>
                                          <p:attrName>style.rotation</p:attrName>
                                        </p:attrNameLst>
                                      </p:cBhvr>
                                      <p:tavLst>
                                        <p:tav tm="0">
                                          <p:val>
                                            <p:fltVal val="90"/>
                                          </p:val>
                                        </p:tav>
                                        <p:tav tm="100000">
                                          <p:val>
                                            <p:fltVal val="0"/>
                                          </p:val>
                                        </p:tav>
                                      </p:tavLst>
                                    </p:anim>
                                    <p:animEffect transition="in" filter="fade">
                                      <p:cBhvr>
                                        <p:cTn id="10" dur="1000"/>
                                        <p:tgtEl>
                                          <p:spTgt spid="243"/>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6DE8E2D6-07C5-425C-BEBC-580E1593C638}"/>
              </a:ext>
            </a:extLst>
          </p:cNvPr>
          <p:cNvSpPr>
            <a:spLocks noChangeAspect="1"/>
          </p:cNvSpPr>
          <p:nvPr/>
        </p:nvSpPr>
        <p:spPr>
          <a:xfrm>
            <a:off x="0" y="0"/>
            <a:ext cx="12192000" cy="6858000"/>
          </a:xfrm>
          <a:prstGeom prst="rect">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cs typeface="+mn-ea"/>
              <a:sym typeface="+mn-lt"/>
            </a:endParaRPr>
          </a:p>
        </p:txBody>
      </p:sp>
      <p:sp>
        <p:nvSpPr>
          <p:cNvPr id="3" name="矩形 2">
            <a:extLst>
              <a:ext uri="{FF2B5EF4-FFF2-40B4-BE49-F238E27FC236}">
                <a16:creationId xmlns="" xmlns:a16="http://schemas.microsoft.com/office/drawing/2014/main" id="{E62987C5-450A-4F58-9FF1-F2D3F6238CE3}"/>
              </a:ext>
            </a:extLst>
          </p:cNvPr>
          <p:cNvSpPr/>
          <p:nvPr/>
        </p:nvSpPr>
        <p:spPr>
          <a:xfrm>
            <a:off x="0" y="0"/>
            <a:ext cx="12192000" cy="6858000"/>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a:extLst>
              <a:ext uri="{FF2B5EF4-FFF2-40B4-BE49-F238E27FC236}">
                <a16:creationId xmlns="" xmlns:a16="http://schemas.microsoft.com/office/drawing/2014/main" id="{B1CFF45D-282F-4948-BD29-6BDCDC1C6F58}"/>
              </a:ext>
            </a:extLst>
          </p:cNvPr>
          <p:cNvGrpSpPr/>
          <p:nvPr/>
        </p:nvGrpSpPr>
        <p:grpSpPr>
          <a:xfrm>
            <a:off x="2176330" y="1830752"/>
            <a:ext cx="3185160" cy="3185160"/>
            <a:chOff x="1952810" y="1993312"/>
            <a:chExt cx="3185160" cy="3185160"/>
          </a:xfrm>
        </p:grpSpPr>
        <p:sp>
          <p:nvSpPr>
            <p:cNvPr id="4" name="椭圆 3">
              <a:extLst>
                <a:ext uri="{FF2B5EF4-FFF2-40B4-BE49-F238E27FC236}">
                  <a16:creationId xmlns="" xmlns:a16="http://schemas.microsoft.com/office/drawing/2014/main" id="{0499BB93-7348-4A4C-B3AD-992D17676D93}"/>
                </a:ext>
              </a:extLst>
            </p:cNvPr>
            <p:cNvSpPr/>
            <p:nvPr/>
          </p:nvSpPr>
          <p:spPr>
            <a:xfrm>
              <a:off x="1952810" y="1993312"/>
              <a:ext cx="3185160" cy="318516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open-book_68157">
              <a:extLst>
                <a:ext uri="{FF2B5EF4-FFF2-40B4-BE49-F238E27FC236}">
                  <a16:creationId xmlns="" xmlns:a16="http://schemas.microsoft.com/office/drawing/2014/main" id="{BB524D37-4770-4B39-A492-40D670D69AF2}"/>
                </a:ext>
              </a:extLst>
            </p:cNvPr>
            <p:cNvSpPr>
              <a:spLocks noChangeAspect="1"/>
            </p:cNvSpPr>
            <p:nvPr/>
          </p:nvSpPr>
          <p:spPr bwMode="auto">
            <a:xfrm>
              <a:off x="2486014" y="2722880"/>
              <a:ext cx="2118753" cy="1726025"/>
            </a:xfrm>
            <a:custGeom>
              <a:avLst/>
              <a:gdLst>
                <a:gd name="connsiteX0" fmla="*/ 165033 w 609243"/>
                <a:gd name="connsiteY0" fmla="*/ 400904 h 496315"/>
                <a:gd name="connsiteX1" fmla="*/ 303783 w 609243"/>
                <a:gd name="connsiteY1" fmla="*/ 460951 h 496315"/>
                <a:gd name="connsiteX2" fmla="*/ 600145 w 609243"/>
                <a:gd name="connsiteY2" fmla="*/ 431016 h 496315"/>
                <a:gd name="connsiteX3" fmla="*/ 585911 w 609243"/>
                <a:gd name="connsiteY3" fmla="*/ 453751 h 496315"/>
                <a:gd name="connsiteX4" fmla="*/ 316310 w 609243"/>
                <a:gd name="connsiteY4" fmla="*/ 490033 h 496315"/>
                <a:gd name="connsiteX5" fmla="*/ 303783 w 609243"/>
                <a:gd name="connsiteY5" fmla="*/ 496285 h 496315"/>
                <a:gd name="connsiteX6" fmla="*/ 291257 w 609243"/>
                <a:gd name="connsiteY6" fmla="*/ 490033 h 496315"/>
                <a:gd name="connsiteX7" fmla="*/ 21751 w 609243"/>
                <a:gd name="connsiteY7" fmla="*/ 453751 h 496315"/>
                <a:gd name="connsiteX8" fmla="*/ 7422 w 609243"/>
                <a:gd name="connsiteY8" fmla="*/ 431016 h 496315"/>
                <a:gd name="connsiteX9" fmla="*/ 165033 w 609243"/>
                <a:gd name="connsiteY9" fmla="*/ 400904 h 496315"/>
                <a:gd name="connsiteX10" fmla="*/ 155189 w 609243"/>
                <a:gd name="connsiteY10" fmla="*/ 275778 h 496315"/>
                <a:gd name="connsiteX11" fmla="*/ 259126 w 609243"/>
                <a:gd name="connsiteY11" fmla="*/ 295874 h 496315"/>
                <a:gd name="connsiteX12" fmla="*/ 249162 w 609243"/>
                <a:gd name="connsiteY12" fmla="*/ 312936 h 496315"/>
                <a:gd name="connsiteX13" fmla="*/ 65059 w 609243"/>
                <a:gd name="connsiteY13" fmla="*/ 331041 h 496315"/>
                <a:gd name="connsiteX14" fmla="*/ 55095 w 609243"/>
                <a:gd name="connsiteY14" fmla="*/ 313979 h 496315"/>
                <a:gd name="connsiteX15" fmla="*/ 155189 w 609243"/>
                <a:gd name="connsiteY15" fmla="*/ 275778 h 496315"/>
                <a:gd name="connsiteX16" fmla="*/ 443849 w 609243"/>
                <a:gd name="connsiteY16" fmla="*/ 275552 h 496315"/>
                <a:gd name="connsiteX17" fmla="*/ 546751 w 609243"/>
                <a:gd name="connsiteY17" fmla="*/ 305255 h 496315"/>
                <a:gd name="connsiteX18" fmla="*/ 538211 w 609243"/>
                <a:gd name="connsiteY18" fmla="*/ 323074 h 496315"/>
                <a:gd name="connsiteX19" fmla="*/ 353260 w 609243"/>
                <a:gd name="connsiteY19" fmla="*/ 320420 h 496315"/>
                <a:gd name="connsiteX20" fmla="*/ 341872 w 609243"/>
                <a:gd name="connsiteY20" fmla="*/ 304212 h 496315"/>
                <a:gd name="connsiteX21" fmla="*/ 443849 w 609243"/>
                <a:gd name="connsiteY21" fmla="*/ 275552 h 496315"/>
                <a:gd name="connsiteX22" fmla="*/ 155189 w 609243"/>
                <a:gd name="connsiteY22" fmla="*/ 229830 h 496315"/>
                <a:gd name="connsiteX23" fmla="*/ 259126 w 609243"/>
                <a:gd name="connsiteY23" fmla="*/ 249914 h 496315"/>
                <a:gd name="connsiteX24" fmla="*/ 249162 w 609243"/>
                <a:gd name="connsiteY24" fmla="*/ 266966 h 496315"/>
                <a:gd name="connsiteX25" fmla="*/ 65059 w 609243"/>
                <a:gd name="connsiteY25" fmla="*/ 284966 h 496315"/>
                <a:gd name="connsiteX26" fmla="*/ 55095 w 609243"/>
                <a:gd name="connsiteY26" fmla="*/ 268008 h 496315"/>
                <a:gd name="connsiteX27" fmla="*/ 155189 w 609243"/>
                <a:gd name="connsiteY27" fmla="*/ 229830 h 496315"/>
                <a:gd name="connsiteX28" fmla="*/ 439981 w 609243"/>
                <a:gd name="connsiteY28" fmla="*/ 229743 h 496315"/>
                <a:gd name="connsiteX29" fmla="*/ 542897 w 609243"/>
                <a:gd name="connsiteY29" fmla="*/ 259481 h 496315"/>
                <a:gd name="connsiteX30" fmla="*/ 534359 w 609243"/>
                <a:gd name="connsiteY30" fmla="*/ 277206 h 496315"/>
                <a:gd name="connsiteX31" fmla="*/ 349445 w 609243"/>
                <a:gd name="connsiteY31" fmla="*/ 274552 h 496315"/>
                <a:gd name="connsiteX32" fmla="*/ 338060 w 609243"/>
                <a:gd name="connsiteY32" fmla="*/ 258438 h 496315"/>
                <a:gd name="connsiteX33" fmla="*/ 439981 w 609243"/>
                <a:gd name="connsiteY33" fmla="*/ 229743 h 496315"/>
                <a:gd name="connsiteX34" fmla="*/ 436157 w 609243"/>
                <a:gd name="connsiteY34" fmla="*/ 183933 h 496315"/>
                <a:gd name="connsiteX35" fmla="*/ 539058 w 609243"/>
                <a:gd name="connsiteY35" fmla="*/ 213639 h 496315"/>
                <a:gd name="connsiteX36" fmla="*/ 530612 w 609243"/>
                <a:gd name="connsiteY36" fmla="*/ 231439 h 496315"/>
                <a:gd name="connsiteX37" fmla="*/ 345546 w 609243"/>
                <a:gd name="connsiteY37" fmla="*/ 228694 h 496315"/>
                <a:gd name="connsiteX38" fmla="*/ 334252 w 609243"/>
                <a:gd name="connsiteY38" fmla="*/ 212598 h 496315"/>
                <a:gd name="connsiteX39" fmla="*/ 436157 w 609243"/>
                <a:gd name="connsiteY39" fmla="*/ 183933 h 496315"/>
                <a:gd name="connsiteX40" fmla="*/ 155189 w 609243"/>
                <a:gd name="connsiteY40" fmla="*/ 183880 h 496315"/>
                <a:gd name="connsiteX41" fmla="*/ 259126 w 609243"/>
                <a:gd name="connsiteY41" fmla="*/ 203976 h 496315"/>
                <a:gd name="connsiteX42" fmla="*/ 249162 w 609243"/>
                <a:gd name="connsiteY42" fmla="*/ 220933 h 496315"/>
                <a:gd name="connsiteX43" fmla="*/ 65059 w 609243"/>
                <a:gd name="connsiteY43" fmla="*/ 239028 h 496315"/>
                <a:gd name="connsiteX44" fmla="*/ 55095 w 609243"/>
                <a:gd name="connsiteY44" fmla="*/ 221975 h 496315"/>
                <a:gd name="connsiteX45" fmla="*/ 155189 w 609243"/>
                <a:gd name="connsiteY45" fmla="*/ 183880 h 496315"/>
                <a:gd name="connsiteX46" fmla="*/ 439981 w 609243"/>
                <a:gd name="connsiteY46" fmla="*/ 137783 h 496315"/>
                <a:gd name="connsiteX47" fmla="*/ 542897 w 609243"/>
                <a:gd name="connsiteY47" fmla="*/ 167489 h 496315"/>
                <a:gd name="connsiteX48" fmla="*/ 534359 w 609243"/>
                <a:gd name="connsiteY48" fmla="*/ 185289 h 496315"/>
                <a:gd name="connsiteX49" fmla="*/ 349445 w 609243"/>
                <a:gd name="connsiteY49" fmla="*/ 182544 h 496315"/>
                <a:gd name="connsiteX50" fmla="*/ 338060 w 609243"/>
                <a:gd name="connsiteY50" fmla="*/ 166448 h 496315"/>
                <a:gd name="connsiteX51" fmla="*/ 439981 w 609243"/>
                <a:gd name="connsiteY51" fmla="*/ 137783 h 496315"/>
                <a:gd name="connsiteX52" fmla="*/ 209117 w 609243"/>
                <a:gd name="connsiteY52" fmla="*/ 125922 h 496315"/>
                <a:gd name="connsiteX53" fmla="*/ 249230 w 609243"/>
                <a:gd name="connsiteY53" fmla="*/ 141507 h 496315"/>
                <a:gd name="connsiteX54" fmla="*/ 239267 w 609243"/>
                <a:gd name="connsiteY54" fmla="*/ 158561 h 496315"/>
                <a:gd name="connsiteX55" fmla="*/ 171234 w 609243"/>
                <a:gd name="connsiteY55" fmla="*/ 146339 h 496315"/>
                <a:gd name="connsiteX56" fmla="*/ 166015 w 609243"/>
                <a:gd name="connsiteY56" fmla="*/ 127390 h 496315"/>
                <a:gd name="connsiteX57" fmla="*/ 209117 w 609243"/>
                <a:gd name="connsiteY57" fmla="*/ 125922 h 496315"/>
                <a:gd name="connsiteX58" fmla="*/ 114405 w 609243"/>
                <a:gd name="connsiteY58" fmla="*/ 101164 h 496315"/>
                <a:gd name="connsiteX59" fmla="*/ 79658 w 609243"/>
                <a:gd name="connsiteY59" fmla="*/ 112628 h 496315"/>
                <a:gd name="connsiteX60" fmla="*/ 78139 w 609243"/>
                <a:gd name="connsiteY60" fmla="*/ 156871 h 496315"/>
                <a:gd name="connsiteX61" fmla="*/ 114405 w 609243"/>
                <a:gd name="connsiteY61" fmla="*/ 142186 h 496315"/>
                <a:gd name="connsiteX62" fmla="*/ 436157 w 609243"/>
                <a:gd name="connsiteY62" fmla="*/ 91941 h 496315"/>
                <a:gd name="connsiteX63" fmla="*/ 539058 w 609243"/>
                <a:gd name="connsiteY63" fmla="*/ 121643 h 496315"/>
                <a:gd name="connsiteX64" fmla="*/ 530612 w 609243"/>
                <a:gd name="connsiteY64" fmla="*/ 139462 h 496315"/>
                <a:gd name="connsiteX65" fmla="*/ 345546 w 609243"/>
                <a:gd name="connsiteY65" fmla="*/ 136808 h 496315"/>
                <a:gd name="connsiteX66" fmla="*/ 334252 w 609243"/>
                <a:gd name="connsiteY66" fmla="*/ 120601 h 496315"/>
                <a:gd name="connsiteX67" fmla="*/ 436157 w 609243"/>
                <a:gd name="connsiteY67" fmla="*/ 91941 h 496315"/>
                <a:gd name="connsiteX68" fmla="*/ 120956 w 609243"/>
                <a:gd name="connsiteY68" fmla="*/ 81080 h 496315"/>
                <a:gd name="connsiteX69" fmla="*/ 123804 w 609243"/>
                <a:gd name="connsiteY69" fmla="*/ 81459 h 496315"/>
                <a:gd name="connsiteX70" fmla="*/ 134152 w 609243"/>
                <a:gd name="connsiteY70" fmla="*/ 90933 h 496315"/>
                <a:gd name="connsiteX71" fmla="*/ 134152 w 609243"/>
                <a:gd name="connsiteY71" fmla="*/ 146734 h 496315"/>
                <a:gd name="connsiteX72" fmla="*/ 133773 w 609243"/>
                <a:gd name="connsiteY72" fmla="*/ 149292 h 496315"/>
                <a:gd name="connsiteX73" fmla="*/ 126842 w 609243"/>
                <a:gd name="connsiteY73" fmla="*/ 159523 h 496315"/>
                <a:gd name="connsiteX74" fmla="*/ 78234 w 609243"/>
                <a:gd name="connsiteY74" fmla="*/ 179892 h 496315"/>
                <a:gd name="connsiteX75" fmla="*/ 64658 w 609243"/>
                <a:gd name="connsiteY75" fmla="*/ 175439 h 496315"/>
                <a:gd name="connsiteX76" fmla="*/ 58392 w 609243"/>
                <a:gd name="connsiteY76" fmla="*/ 166439 h 496315"/>
                <a:gd name="connsiteX77" fmla="*/ 60101 w 609243"/>
                <a:gd name="connsiteY77" fmla="*/ 110638 h 496315"/>
                <a:gd name="connsiteX78" fmla="*/ 60765 w 609243"/>
                <a:gd name="connsiteY78" fmla="*/ 107796 h 496315"/>
                <a:gd name="connsiteX79" fmla="*/ 64943 w 609243"/>
                <a:gd name="connsiteY79" fmla="*/ 98796 h 496315"/>
                <a:gd name="connsiteX80" fmla="*/ 120956 w 609243"/>
                <a:gd name="connsiteY80" fmla="*/ 81080 h 496315"/>
                <a:gd name="connsiteX81" fmla="*/ 211133 w 609243"/>
                <a:gd name="connsiteY81" fmla="*/ 79659 h 496315"/>
                <a:gd name="connsiteX82" fmla="*/ 252540 w 609243"/>
                <a:gd name="connsiteY82" fmla="*/ 93858 h 496315"/>
                <a:gd name="connsiteX83" fmla="*/ 242574 w 609243"/>
                <a:gd name="connsiteY83" fmla="*/ 110925 h 496315"/>
                <a:gd name="connsiteX84" fmla="*/ 172811 w 609243"/>
                <a:gd name="connsiteY84" fmla="*/ 103719 h 496315"/>
                <a:gd name="connsiteX85" fmla="*/ 167590 w 609243"/>
                <a:gd name="connsiteY85" fmla="*/ 84661 h 496315"/>
                <a:gd name="connsiteX86" fmla="*/ 211133 w 609243"/>
                <a:gd name="connsiteY86" fmla="*/ 79659 h 496315"/>
                <a:gd name="connsiteX87" fmla="*/ 198798 w 609243"/>
                <a:gd name="connsiteY87" fmla="*/ 22403 h 496315"/>
                <a:gd name="connsiteX88" fmla="*/ 27245 w 609243"/>
                <a:gd name="connsiteY88" fmla="*/ 79844 h 496315"/>
                <a:gd name="connsiteX89" fmla="*/ 26012 w 609243"/>
                <a:gd name="connsiteY89" fmla="*/ 387586 h 496315"/>
                <a:gd name="connsiteX90" fmla="*/ 306429 w 609243"/>
                <a:gd name="connsiteY90" fmla="*/ 408620 h 496315"/>
                <a:gd name="connsiteX91" fmla="*/ 586847 w 609243"/>
                <a:gd name="connsiteY91" fmla="*/ 387586 h 496315"/>
                <a:gd name="connsiteX92" fmla="*/ 585614 w 609243"/>
                <a:gd name="connsiteY92" fmla="*/ 79844 h 496315"/>
                <a:gd name="connsiteX93" fmla="*/ 315160 w 609243"/>
                <a:gd name="connsiteY93" fmla="*/ 68664 h 496315"/>
                <a:gd name="connsiteX94" fmla="*/ 306429 w 609243"/>
                <a:gd name="connsiteY94" fmla="*/ 71791 h 496315"/>
                <a:gd name="connsiteX95" fmla="*/ 297699 w 609243"/>
                <a:gd name="connsiteY95" fmla="*/ 68664 h 496315"/>
                <a:gd name="connsiteX96" fmla="*/ 198798 w 609243"/>
                <a:gd name="connsiteY96" fmla="*/ 22403 h 496315"/>
                <a:gd name="connsiteX97" fmla="*/ 197678 w 609243"/>
                <a:gd name="connsiteY97" fmla="*/ 346 h 496315"/>
                <a:gd name="connsiteX98" fmla="*/ 306429 w 609243"/>
                <a:gd name="connsiteY98" fmla="*/ 46209 h 496315"/>
                <a:gd name="connsiteX99" fmla="*/ 602505 w 609243"/>
                <a:gd name="connsiteY99" fmla="*/ 64779 h 496315"/>
                <a:gd name="connsiteX100" fmla="*/ 606016 w 609243"/>
                <a:gd name="connsiteY100" fmla="*/ 68948 h 496315"/>
                <a:gd name="connsiteX101" fmla="*/ 608009 w 609243"/>
                <a:gd name="connsiteY101" fmla="*/ 75581 h 496315"/>
                <a:gd name="connsiteX102" fmla="*/ 609243 w 609243"/>
                <a:gd name="connsiteY102" fmla="*/ 396113 h 496315"/>
                <a:gd name="connsiteX103" fmla="*/ 608199 w 609243"/>
                <a:gd name="connsiteY103" fmla="*/ 400945 h 496315"/>
                <a:gd name="connsiteX104" fmla="*/ 595103 w 609243"/>
                <a:gd name="connsiteY104" fmla="*/ 414210 h 496315"/>
                <a:gd name="connsiteX105" fmla="*/ 317437 w 609243"/>
                <a:gd name="connsiteY105" fmla="*/ 428043 h 496315"/>
                <a:gd name="connsiteX106" fmla="*/ 306429 w 609243"/>
                <a:gd name="connsiteY106" fmla="*/ 434675 h 496315"/>
                <a:gd name="connsiteX107" fmla="*/ 295422 w 609243"/>
                <a:gd name="connsiteY107" fmla="*/ 428043 h 496315"/>
                <a:gd name="connsiteX108" fmla="*/ 17756 w 609243"/>
                <a:gd name="connsiteY108" fmla="*/ 414210 h 496315"/>
                <a:gd name="connsiteX109" fmla="*/ 4660 w 609243"/>
                <a:gd name="connsiteY109" fmla="*/ 400945 h 496315"/>
                <a:gd name="connsiteX110" fmla="*/ 3616 w 609243"/>
                <a:gd name="connsiteY110" fmla="*/ 396113 h 496315"/>
                <a:gd name="connsiteX111" fmla="*/ 4850 w 609243"/>
                <a:gd name="connsiteY111" fmla="*/ 75581 h 496315"/>
                <a:gd name="connsiteX112" fmla="*/ 6843 w 609243"/>
                <a:gd name="connsiteY112" fmla="*/ 68948 h 496315"/>
                <a:gd name="connsiteX113" fmla="*/ 10354 w 609243"/>
                <a:gd name="connsiteY113" fmla="*/ 64779 h 496315"/>
                <a:gd name="connsiteX114" fmla="*/ 197678 w 609243"/>
                <a:gd name="connsiteY114" fmla="*/ 346 h 49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09243" h="496315">
                  <a:moveTo>
                    <a:pt x="165033" y="400904"/>
                  </a:moveTo>
                  <a:cubicBezTo>
                    <a:pt x="218614" y="402858"/>
                    <a:pt x="269051" y="419838"/>
                    <a:pt x="303783" y="460951"/>
                  </a:cubicBezTo>
                  <a:cubicBezTo>
                    <a:pt x="373248" y="378725"/>
                    <a:pt x="505628" y="393029"/>
                    <a:pt x="600145" y="431016"/>
                  </a:cubicBezTo>
                  <a:cubicBezTo>
                    <a:pt x="616847" y="437742"/>
                    <a:pt x="602423" y="460382"/>
                    <a:pt x="585911" y="453751"/>
                  </a:cubicBezTo>
                  <a:cubicBezTo>
                    <a:pt x="500314" y="419364"/>
                    <a:pt x="372583" y="404018"/>
                    <a:pt x="316310" y="490033"/>
                  </a:cubicBezTo>
                  <a:cubicBezTo>
                    <a:pt x="313178" y="494864"/>
                    <a:pt x="308433" y="496569"/>
                    <a:pt x="303783" y="496285"/>
                  </a:cubicBezTo>
                  <a:cubicBezTo>
                    <a:pt x="299134" y="496569"/>
                    <a:pt x="294389" y="494864"/>
                    <a:pt x="291257" y="490033"/>
                  </a:cubicBezTo>
                  <a:cubicBezTo>
                    <a:pt x="234984" y="404018"/>
                    <a:pt x="107253" y="419364"/>
                    <a:pt x="21751" y="453751"/>
                  </a:cubicBezTo>
                  <a:cubicBezTo>
                    <a:pt x="5144" y="460382"/>
                    <a:pt x="-9280" y="437742"/>
                    <a:pt x="7422" y="431016"/>
                  </a:cubicBezTo>
                  <a:cubicBezTo>
                    <a:pt x="54728" y="412023"/>
                    <a:pt x="111452" y="398950"/>
                    <a:pt x="165033" y="400904"/>
                  </a:cubicBezTo>
                  <a:close/>
                  <a:moveTo>
                    <a:pt x="155189" y="275778"/>
                  </a:moveTo>
                  <a:cubicBezTo>
                    <a:pt x="190373" y="271726"/>
                    <a:pt x="226197" y="277389"/>
                    <a:pt x="259126" y="295874"/>
                  </a:cubicBezTo>
                  <a:cubicBezTo>
                    <a:pt x="270229" y="302130"/>
                    <a:pt x="260265" y="319192"/>
                    <a:pt x="249162" y="312936"/>
                  </a:cubicBezTo>
                  <a:cubicBezTo>
                    <a:pt x="189186" y="279285"/>
                    <a:pt x="119815" y="294262"/>
                    <a:pt x="65059" y="331041"/>
                  </a:cubicBezTo>
                  <a:cubicBezTo>
                    <a:pt x="54430" y="338150"/>
                    <a:pt x="44561" y="320993"/>
                    <a:pt x="55095" y="313979"/>
                  </a:cubicBezTo>
                  <a:cubicBezTo>
                    <a:pt x="85463" y="293599"/>
                    <a:pt x="120006" y="279830"/>
                    <a:pt x="155189" y="275778"/>
                  </a:cubicBezTo>
                  <a:close/>
                  <a:moveTo>
                    <a:pt x="443849" y="275552"/>
                  </a:moveTo>
                  <a:cubicBezTo>
                    <a:pt x="479257" y="276654"/>
                    <a:pt x="514819" y="287483"/>
                    <a:pt x="546751" y="305255"/>
                  </a:cubicBezTo>
                  <a:cubicBezTo>
                    <a:pt x="557854" y="311415"/>
                    <a:pt x="549408" y="329329"/>
                    <a:pt x="538211" y="323074"/>
                  </a:cubicBezTo>
                  <a:cubicBezTo>
                    <a:pt x="480609" y="291037"/>
                    <a:pt x="410197" y="281843"/>
                    <a:pt x="353260" y="320420"/>
                  </a:cubicBezTo>
                  <a:cubicBezTo>
                    <a:pt x="342726" y="327528"/>
                    <a:pt x="331339" y="311415"/>
                    <a:pt x="341872" y="304212"/>
                  </a:cubicBezTo>
                  <a:cubicBezTo>
                    <a:pt x="373188" y="283076"/>
                    <a:pt x="408441" y="274451"/>
                    <a:pt x="443849" y="275552"/>
                  </a:cubicBezTo>
                  <a:close/>
                  <a:moveTo>
                    <a:pt x="155189" y="229830"/>
                  </a:moveTo>
                  <a:cubicBezTo>
                    <a:pt x="190373" y="225780"/>
                    <a:pt x="226197" y="231440"/>
                    <a:pt x="259126" y="249914"/>
                  </a:cubicBezTo>
                  <a:cubicBezTo>
                    <a:pt x="270229" y="256166"/>
                    <a:pt x="260265" y="273124"/>
                    <a:pt x="249162" y="266966"/>
                  </a:cubicBezTo>
                  <a:cubicBezTo>
                    <a:pt x="189186" y="233335"/>
                    <a:pt x="119815" y="248303"/>
                    <a:pt x="65059" y="284966"/>
                  </a:cubicBezTo>
                  <a:cubicBezTo>
                    <a:pt x="54430" y="292071"/>
                    <a:pt x="44561" y="275019"/>
                    <a:pt x="55095" y="268008"/>
                  </a:cubicBezTo>
                  <a:cubicBezTo>
                    <a:pt x="85463" y="247640"/>
                    <a:pt x="120006" y="233880"/>
                    <a:pt x="155189" y="229830"/>
                  </a:cubicBezTo>
                  <a:close/>
                  <a:moveTo>
                    <a:pt x="439981" y="229743"/>
                  </a:moveTo>
                  <a:cubicBezTo>
                    <a:pt x="475369" y="230857"/>
                    <a:pt x="510924" y="241709"/>
                    <a:pt x="542897" y="259481"/>
                  </a:cubicBezTo>
                  <a:cubicBezTo>
                    <a:pt x="553903" y="265642"/>
                    <a:pt x="545554" y="283461"/>
                    <a:pt x="534359" y="277206"/>
                  </a:cubicBezTo>
                  <a:cubicBezTo>
                    <a:pt x="476674" y="245169"/>
                    <a:pt x="406371" y="235975"/>
                    <a:pt x="349445" y="274552"/>
                  </a:cubicBezTo>
                  <a:cubicBezTo>
                    <a:pt x="338819" y="281660"/>
                    <a:pt x="327529" y="265547"/>
                    <a:pt x="338060" y="258438"/>
                  </a:cubicBezTo>
                  <a:cubicBezTo>
                    <a:pt x="369369" y="237255"/>
                    <a:pt x="404592" y="228629"/>
                    <a:pt x="439981" y="229743"/>
                  </a:cubicBezTo>
                  <a:close/>
                  <a:moveTo>
                    <a:pt x="436157" y="183933"/>
                  </a:moveTo>
                  <a:cubicBezTo>
                    <a:pt x="471557" y="185045"/>
                    <a:pt x="507123" y="195886"/>
                    <a:pt x="539058" y="213639"/>
                  </a:cubicBezTo>
                  <a:cubicBezTo>
                    <a:pt x="550162" y="219794"/>
                    <a:pt x="541715" y="237594"/>
                    <a:pt x="530612" y="231439"/>
                  </a:cubicBezTo>
                  <a:cubicBezTo>
                    <a:pt x="472909" y="199342"/>
                    <a:pt x="402584" y="190253"/>
                    <a:pt x="345546" y="228694"/>
                  </a:cubicBezTo>
                  <a:cubicBezTo>
                    <a:pt x="335012" y="235889"/>
                    <a:pt x="323718" y="219699"/>
                    <a:pt x="334252" y="212598"/>
                  </a:cubicBezTo>
                  <a:cubicBezTo>
                    <a:pt x="365524" y="191436"/>
                    <a:pt x="400757" y="182820"/>
                    <a:pt x="436157" y="183933"/>
                  </a:cubicBezTo>
                  <a:close/>
                  <a:moveTo>
                    <a:pt x="155189" y="183880"/>
                  </a:moveTo>
                  <a:cubicBezTo>
                    <a:pt x="190373" y="179842"/>
                    <a:pt x="226197" y="185502"/>
                    <a:pt x="259126" y="203976"/>
                  </a:cubicBezTo>
                  <a:cubicBezTo>
                    <a:pt x="270229" y="210133"/>
                    <a:pt x="260265" y="227186"/>
                    <a:pt x="249162" y="220933"/>
                  </a:cubicBezTo>
                  <a:cubicBezTo>
                    <a:pt x="189186" y="187302"/>
                    <a:pt x="119815" y="202270"/>
                    <a:pt x="65059" y="239028"/>
                  </a:cubicBezTo>
                  <a:cubicBezTo>
                    <a:pt x="54430" y="246133"/>
                    <a:pt x="44561" y="229080"/>
                    <a:pt x="55095" y="221975"/>
                  </a:cubicBezTo>
                  <a:cubicBezTo>
                    <a:pt x="85463" y="201655"/>
                    <a:pt x="120006" y="187918"/>
                    <a:pt x="155189" y="183880"/>
                  </a:cubicBezTo>
                  <a:close/>
                  <a:moveTo>
                    <a:pt x="439981" y="137783"/>
                  </a:moveTo>
                  <a:cubicBezTo>
                    <a:pt x="475369" y="138895"/>
                    <a:pt x="510924" y="149736"/>
                    <a:pt x="542897" y="167489"/>
                  </a:cubicBezTo>
                  <a:cubicBezTo>
                    <a:pt x="553903" y="173644"/>
                    <a:pt x="545554" y="191444"/>
                    <a:pt x="534359" y="185289"/>
                  </a:cubicBezTo>
                  <a:cubicBezTo>
                    <a:pt x="476674" y="153192"/>
                    <a:pt x="406371" y="144103"/>
                    <a:pt x="349445" y="182544"/>
                  </a:cubicBezTo>
                  <a:cubicBezTo>
                    <a:pt x="338819" y="189739"/>
                    <a:pt x="327529" y="173549"/>
                    <a:pt x="338060" y="166448"/>
                  </a:cubicBezTo>
                  <a:cubicBezTo>
                    <a:pt x="369369" y="145286"/>
                    <a:pt x="404592" y="136670"/>
                    <a:pt x="439981" y="137783"/>
                  </a:cubicBezTo>
                  <a:close/>
                  <a:moveTo>
                    <a:pt x="209117" y="125922"/>
                  </a:moveTo>
                  <a:cubicBezTo>
                    <a:pt x="223089" y="128148"/>
                    <a:pt x="236563" y="133217"/>
                    <a:pt x="249230" y="141507"/>
                  </a:cubicBezTo>
                  <a:cubicBezTo>
                    <a:pt x="259857" y="148423"/>
                    <a:pt x="249989" y="165477"/>
                    <a:pt x="239267" y="158561"/>
                  </a:cubicBezTo>
                  <a:cubicBezTo>
                    <a:pt x="218392" y="144918"/>
                    <a:pt x="195619" y="141223"/>
                    <a:pt x="171234" y="146339"/>
                  </a:cubicBezTo>
                  <a:cubicBezTo>
                    <a:pt x="158804" y="148991"/>
                    <a:pt x="153585" y="130043"/>
                    <a:pt x="166015" y="127390"/>
                  </a:cubicBezTo>
                  <a:cubicBezTo>
                    <a:pt x="180675" y="124311"/>
                    <a:pt x="195145" y="123695"/>
                    <a:pt x="209117" y="125922"/>
                  </a:cubicBezTo>
                  <a:close/>
                  <a:moveTo>
                    <a:pt x="114405" y="101164"/>
                  </a:moveTo>
                  <a:cubicBezTo>
                    <a:pt x="101873" y="102206"/>
                    <a:pt x="90291" y="105901"/>
                    <a:pt x="79658" y="112628"/>
                  </a:cubicBezTo>
                  <a:cubicBezTo>
                    <a:pt x="78519" y="127407"/>
                    <a:pt x="78234" y="142091"/>
                    <a:pt x="78139" y="156871"/>
                  </a:cubicBezTo>
                  <a:cubicBezTo>
                    <a:pt x="89626" y="150523"/>
                    <a:pt x="101684" y="145407"/>
                    <a:pt x="114405" y="142186"/>
                  </a:cubicBezTo>
                  <a:close/>
                  <a:moveTo>
                    <a:pt x="436157" y="91941"/>
                  </a:moveTo>
                  <a:cubicBezTo>
                    <a:pt x="471557" y="93043"/>
                    <a:pt x="507123" y="103872"/>
                    <a:pt x="539058" y="121643"/>
                  </a:cubicBezTo>
                  <a:cubicBezTo>
                    <a:pt x="550162" y="127804"/>
                    <a:pt x="541715" y="145718"/>
                    <a:pt x="530612" y="139462"/>
                  </a:cubicBezTo>
                  <a:cubicBezTo>
                    <a:pt x="472909" y="107426"/>
                    <a:pt x="402584" y="98232"/>
                    <a:pt x="345546" y="136808"/>
                  </a:cubicBezTo>
                  <a:cubicBezTo>
                    <a:pt x="335012" y="143917"/>
                    <a:pt x="323718" y="127804"/>
                    <a:pt x="334252" y="120601"/>
                  </a:cubicBezTo>
                  <a:cubicBezTo>
                    <a:pt x="365524" y="99464"/>
                    <a:pt x="400757" y="90839"/>
                    <a:pt x="436157" y="91941"/>
                  </a:cubicBezTo>
                  <a:close/>
                  <a:moveTo>
                    <a:pt x="120956" y="81080"/>
                  </a:moveTo>
                  <a:cubicBezTo>
                    <a:pt x="122000" y="81080"/>
                    <a:pt x="122855" y="81174"/>
                    <a:pt x="123804" y="81459"/>
                  </a:cubicBezTo>
                  <a:cubicBezTo>
                    <a:pt x="128836" y="81269"/>
                    <a:pt x="134152" y="84396"/>
                    <a:pt x="134152" y="90933"/>
                  </a:cubicBezTo>
                  <a:lnTo>
                    <a:pt x="134152" y="146734"/>
                  </a:lnTo>
                  <a:cubicBezTo>
                    <a:pt x="134152" y="147681"/>
                    <a:pt x="133962" y="148534"/>
                    <a:pt x="133773" y="149292"/>
                  </a:cubicBezTo>
                  <a:cubicBezTo>
                    <a:pt x="134532" y="153744"/>
                    <a:pt x="132633" y="158387"/>
                    <a:pt x="126842" y="159523"/>
                  </a:cubicBezTo>
                  <a:cubicBezTo>
                    <a:pt x="109279" y="163029"/>
                    <a:pt x="93234" y="170134"/>
                    <a:pt x="78234" y="179892"/>
                  </a:cubicBezTo>
                  <a:cubicBezTo>
                    <a:pt x="72348" y="183682"/>
                    <a:pt x="66841" y="180366"/>
                    <a:pt x="64658" y="175439"/>
                  </a:cubicBezTo>
                  <a:cubicBezTo>
                    <a:pt x="61145" y="174208"/>
                    <a:pt x="58392" y="171271"/>
                    <a:pt x="58392" y="166439"/>
                  </a:cubicBezTo>
                  <a:cubicBezTo>
                    <a:pt x="58392" y="147871"/>
                    <a:pt x="58487" y="129207"/>
                    <a:pt x="60101" y="110638"/>
                  </a:cubicBezTo>
                  <a:cubicBezTo>
                    <a:pt x="60196" y="109596"/>
                    <a:pt x="60386" y="108649"/>
                    <a:pt x="60765" y="107796"/>
                  </a:cubicBezTo>
                  <a:cubicBezTo>
                    <a:pt x="60576" y="104575"/>
                    <a:pt x="61715" y="101164"/>
                    <a:pt x="64943" y="98796"/>
                  </a:cubicBezTo>
                  <a:cubicBezTo>
                    <a:pt x="81367" y="86764"/>
                    <a:pt x="100734" y="81459"/>
                    <a:pt x="120956" y="81080"/>
                  </a:cubicBezTo>
                  <a:close/>
                  <a:moveTo>
                    <a:pt x="211133" y="79659"/>
                  </a:moveTo>
                  <a:cubicBezTo>
                    <a:pt x="225465" y="81224"/>
                    <a:pt x="239442" y="85988"/>
                    <a:pt x="252540" y="93858"/>
                  </a:cubicBezTo>
                  <a:cubicBezTo>
                    <a:pt x="263455" y="100495"/>
                    <a:pt x="253489" y="117563"/>
                    <a:pt x="242574" y="110925"/>
                  </a:cubicBezTo>
                  <a:cubicBezTo>
                    <a:pt x="220553" y="97651"/>
                    <a:pt x="197109" y="95375"/>
                    <a:pt x="172811" y="103719"/>
                  </a:cubicBezTo>
                  <a:cubicBezTo>
                    <a:pt x="160756" y="107796"/>
                    <a:pt x="155631" y="88833"/>
                    <a:pt x="167590" y="84661"/>
                  </a:cubicBezTo>
                  <a:cubicBezTo>
                    <a:pt x="182112" y="79730"/>
                    <a:pt x="196800" y="78095"/>
                    <a:pt x="211133" y="79659"/>
                  </a:cubicBezTo>
                  <a:close/>
                  <a:moveTo>
                    <a:pt x="198798" y="22403"/>
                  </a:moveTo>
                  <a:cubicBezTo>
                    <a:pt x="139593" y="17888"/>
                    <a:pt x="76710" y="44314"/>
                    <a:pt x="27245" y="79844"/>
                  </a:cubicBezTo>
                  <a:cubicBezTo>
                    <a:pt x="29238" y="182456"/>
                    <a:pt x="26296" y="284974"/>
                    <a:pt x="26012" y="387586"/>
                  </a:cubicBezTo>
                  <a:cubicBezTo>
                    <a:pt x="118725" y="354898"/>
                    <a:pt x="223111" y="351392"/>
                    <a:pt x="306429" y="408620"/>
                  </a:cubicBezTo>
                  <a:cubicBezTo>
                    <a:pt x="389653" y="351392"/>
                    <a:pt x="494134" y="354898"/>
                    <a:pt x="586847" y="387586"/>
                  </a:cubicBezTo>
                  <a:cubicBezTo>
                    <a:pt x="586563" y="284974"/>
                    <a:pt x="583621" y="182456"/>
                    <a:pt x="585614" y="79844"/>
                  </a:cubicBezTo>
                  <a:cubicBezTo>
                    <a:pt x="506470" y="22995"/>
                    <a:pt x="392975" y="-10545"/>
                    <a:pt x="315160" y="68664"/>
                  </a:cubicBezTo>
                  <a:cubicBezTo>
                    <a:pt x="312503" y="71412"/>
                    <a:pt x="309371" y="72264"/>
                    <a:pt x="306429" y="71791"/>
                  </a:cubicBezTo>
                  <a:cubicBezTo>
                    <a:pt x="303488" y="72264"/>
                    <a:pt x="300356" y="71412"/>
                    <a:pt x="297699" y="68664"/>
                  </a:cubicBezTo>
                  <a:cubicBezTo>
                    <a:pt x="268518" y="38960"/>
                    <a:pt x="234320" y="25112"/>
                    <a:pt x="198798" y="22403"/>
                  </a:cubicBezTo>
                  <a:close/>
                  <a:moveTo>
                    <a:pt x="197678" y="346"/>
                  </a:moveTo>
                  <a:cubicBezTo>
                    <a:pt x="236561" y="2640"/>
                    <a:pt x="274117" y="16470"/>
                    <a:pt x="306429" y="46209"/>
                  </a:cubicBezTo>
                  <a:cubicBezTo>
                    <a:pt x="392595" y="-33095"/>
                    <a:pt x="516055" y="730"/>
                    <a:pt x="602505" y="64779"/>
                  </a:cubicBezTo>
                  <a:cubicBezTo>
                    <a:pt x="604118" y="66011"/>
                    <a:pt x="605257" y="67432"/>
                    <a:pt x="606016" y="68948"/>
                  </a:cubicBezTo>
                  <a:cubicBezTo>
                    <a:pt x="607250" y="70654"/>
                    <a:pt x="608104" y="72833"/>
                    <a:pt x="608009" y="75581"/>
                  </a:cubicBezTo>
                  <a:cubicBezTo>
                    <a:pt x="605827" y="182456"/>
                    <a:pt x="609053" y="289237"/>
                    <a:pt x="609243" y="396113"/>
                  </a:cubicBezTo>
                  <a:cubicBezTo>
                    <a:pt x="609243" y="397913"/>
                    <a:pt x="608863" y="399524"/>
                    <a:pt x="608199" y="400945"/>
                  </a:cubicBezTo>
                  <a:cubicBezTo>
                    <a:pt x="610002" y="408620"/>
                    <a:pt x="604403" y="417810"/>
                    <a:pt x="595103" y="414210"/>
                  </a:cubicBezTo>
                  <a:cubicBezTo>
                    <a:pt x="503813" y="378679"/>
                    <a:pt x="400661" y="370815"/>
                    <a:pt x="317437" y="428043"/>
                  </a:cubicBezTo>
                  <a:cubicBezTo>
                    <a:pt x="315540" y="432591"/>
                    <a:pt x="311269" y="435812"/>
                    <a:pt x="306429" y="434675"/>
                  </a:cubicBezTo>
                  <a:cubicBezTo>
                    <a:pt x="301590" y="435812"/>
                    <a:pt x="297319" y="432591"/>
                    <a:pt x="295422" y="428043"/>
                  </a:cubicBezTo>
                  <a:cubicBezTo>
                    <a:pt x="212198" y="370815"/>
                    <a:pt x="109046" y="378679"/>
                    <a:pt x="17756" y="414210"/>
                  </a:cubicBezTo>
                  <a:cubicBezTo>
                    <a:pt x="8456" y="417810"/>
                    <a:pt x="2857" y="408620"/>
                    <a:pt x="4660" y="400945"/>
                  </a:cubicBezTo>
                  <a:cubicBezTo>
                    <a:pt x="3996" y="399524"/>
                    <a:pt x="3616" y="397913"/>
                    <a:pt x="3616" y="396113"/>
                  </a:cubicBezTo>
                  <a:cubicBezTo>
                    <a:pt x="3806" y="289237"/>
                    <a:pt x="7032" y="182456"/>
                    <a:pt x="4850" y="75581"/>
                  </a:cubicBezTo>
                  <a:cubicBezTo>
                    <a:pt x="4755" y="72833"/>
                    <a:pt x="5514" y="70654"/>
                    <a:pt x="6843" y="68948"/>
                  </a:cubicBezTo>
                  <a:cubicBezTo>
                    <a:pt x="7602" y="67432"/>
                    <a:pt x="8741" y="66011"/>
                    <a:pt x="10354" y="64779"/>
                  </a:cubicBezTo>
                  <a:cubicBezTo>
                    <a:pt x="64385" y="24748"/>
                    <a:pt x="132874" y="-3476"/>
                    <a:pt x="197678" y="346"/>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11" name="文本框 10">
            <a:extLst>
              <a:ext uri="{FF2B5EF4-FFF2-40B4-BE49-F238E27FC236}">
                <a16:creationId xmlns="" xmlns:a16="http://schemas.microsoft.com/office/drawing/2014/main" id="{EBA59B1E-EA6E-44AB-9058-BD894FFAF29C}"/>
              </a:ext>
            </a:extLst>
          </p:cNvPr>
          <p:cNvSpPr txBox="1"/>
          <p:nvPr/>
        </p:nvSpPr>
        <p:spPr>
          <a:xfrm>
            <a:off x="5788210" y="2767280"/>
            <a:ext cx="4582160" cy="1323439"/>
          </a:xfrm>
          <a:prstGeom prst="rect">
            <a:avLst/>
          </a:prstGeom>
          <a:noFill/>
        </p:spPr>
        <p:txBody>
          <a:bodyPr wrap="square" rtlCol="0">
            <a:spAutoFit/>
          </a:bodyPr>
          <a:lstStyle/>
          <a:p>
            <a:r>
              <a:rPr lang="en-US" altLang="zh-CN" sz="4000" b="1" dirty="0">
                <a:solidFill>
                  <a:schemeClr val="bg1"/>
                </a:solidFill>
                <a:cs typeface="+mn-ea"/>
                <a:sym typeface="+mn-lt"/>
              </a:rPr>
              <a:t>PATR THREE</a:t>
            </a:r>
          </a:p>
          <a:p>
            <a:r>
              <a:rPr lang="zh-CN" altLang="en-US" sz="4000" b="1" dirty="0" smtClean="0">
                <a:solidFill>
                  <a:schemeClr val="bg1"/>
                </a:solidFill>
                <a:cs typeface="+mn-ea"/>
                <a:sym typeface="+mn-lt"/>
              </a:rPr>
              <a:t>系统功能分析</a:t>
            </a:r>
            <a:endParaRPr lang="zh-CN" altLang="en-US" sz="4000" b="1" dirty="0">
              <a:solidFill>
                <a:schemeClr val="bg1"/>
              </a:solidFill>
              <a:cs typeface="+mn-ea"/>
              <a:sym typeface="+mn-lt"/>
            </a:endParaRPr>
          </a:p>
        </p:txBody>
      </p:sp>
    </p:spTree>
    <p:extLst>
      <p:ext uri="{BB962C8B-B14F-4D97-AF65-F5344CB8AC3E}">
        <p14:creationId xmlns:p14="http://schemas.microsoft.com/office/powerpoint/2010/main" val="222136477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a:extLst>
              <a:ext uri="{FF2B5EF4-FFF2-40B4-BE49-F238E27FC236}">
                <a16:creationId xmlns="" xmlns:a16="http://schemas.microsoft.com/office/drawing/2014/main" id="{8CB36414-C471-43BB-A981-F4CD59B64E9E}"/>
              </a:ext>
            </a:extLst>
          </p:cNvPr>
          <p:cNvGrpSpPr/>
          <p:nvPr/>
        </p:nvGrpSpPr>
        <p:grpSpPr>
          <a:xfrm>
            <a:off x="0" y="-9142"/>
            <a:ext cx="12191998" cy="598422"/>
            <a:chOff x="0" y="-9142"/>
            <a:chExt cx="12191998" cy="598422"/>
          </a:xfrm>
        </p:grpSpPr>
        <p:sp>
          <p:nvSpPr>
            <p:cNvPr id="32" name="矩形 31">
              <a:extLst>
                <a:ext uri="{FF2B5EF4-FFF2-40B4-BE49-F238E27FC236}">
                  <a16:creationId xmlns="" xmlns:a16="http://schemas.microsoft.com/office/drawing/2014/main" id="{93423F6F-851D-42B8-820E-0272E4322BF1}"/>
                </a:ext>
              </a:extLst>
            </p:cNvPr>
            <p:cNvSpPr/>
            <p:nvPr/>
          </p:nvSpPr>
          <p:spPr>
            <a:xfrm>
              <a:off x="0" y="0"/>
              <a:ext cx="254000" cy="5892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 xmlns:a16="http://schemas.microsoft.com/office/drawing/2014/main" id="{A0B1AA8E-8805-4BC6-B818-E8B508B4AE2B}"/>
                </a:ext>
              </a:extLst>
            </p:cNvPr>
            <p:cNvSpPr/>
            <p:nvPr/>
          </p:nvSpPr>
          <p:spPr>
            <a:xfrm>
              <a:off x="1901697" y="-9142"/>
              <a:ext cx="10290301" cy="5892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 xmlns:a16="http://schemas.microsoft.com/office/drawing/2014/main" id="{C25107CE-4628-48BD-AE79-C5BBFCF8582C}"/>
                </a:ext>
              </a:extLst>
            </p:cNvPr>
            <p:cNvSpPr txBox="1"/>
            <p:nvPr/>
          </p:nvSpPr>
          <p:spPr>
            <a:xfrm>
              <a:off x="164081" y="94585"/>
              <a:ext cx="1838961" cy="400110"/>
            </a:xfrm>
            <a:prstGeom prst="rect">
              <a:avLst/>
            </a:prstGeom>
            <a:noFill/>
          </p:spPr>
          <p:txBody>
            <a:bodyPr wrap="square" rtlCol="0">
              <a:spAutoFit/>
            </a:bodyPr>
            <a:lstStyle/>
            <a:p>
              <a:pPr algn="ctr"/>
              <a:r>
                <a:rPr lang="zh-CN" altLang="en-US" sz="2000" dirty="0" smtClean="0"/>
                <a:t>系统整体功能</a:t>
              </a:r>
              <a:endParaRPr lang="zh-CN" altLang="en-US" sz="2000" dirty="0"/>
            </a:p>
          </p:txBody>
        </p:sp>
      </p:grpSp>
      <p:sp>
        <p:nvSpPr>
          <p:cNvPr id="13" name="iśļide">
            <a:extLst>
              <a:ext uri="{FF2B5EF4-FFF2-40B4-BE49-F238E27FC236}">
                <a16:creationId xmlns="" xmlns:a16="http://schemas.microsoft.com/office/drawing/2014/main" id="{FCA4E60B-F9E1-4A64-9EC1-833B3F766890}"/>
              </a:ext>
            </a:extLst>
          </p:cNvPr>
          <p:cNvSpPr/>
          <p:nvPr/>
        </p:nvSpPr>
        <p:spPr bwMode="auto">
          <a:xfrm>
            <a:off x="6994844" y="4342748"/>
            <a:ext cx="633204" cy="63320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a:extLst/>
        </p:spPr>
        <p:txBody>
          <a:bodyPr anchor="ctr"/>
          <a:lstStyle/>
          <a:p>
            <a:pPr algn="ctr"/>
            <a:endParaRPr>
              <a:cs typeface="+mn-ea"/>
              <a:sym typeface="+mn-lt"/>
            </a:endParaRPr>
          </a:p>
        </p:txBody>
      </p:sp>
      <p:sp>
        <p:nvSpPr>
          <p:cNvPr id="14" name="ïS1ídé">
            <a:extLst>
              <a:ext uri="{FF2B5EF4-FFF2-40B4-BE49-F238E27FC236}">
                <a16:creationId xmlns="" xmlns:a16="http://schemas.microsoft.com/office/drawing/2014/main" id="{FC1CC2F0-7FFE-472E-86E5-7FB00BDE5629}"/>
              </a:ext>
            </a:extLst>
          </p:cNvPr>
          <p:cNvSpPr/>
          <p:nvPr/>
        </p:nvSpPr>
        <p:spPr bwMode="auto">
          <a:xfrm>
            <a:off x="5789370" y="3901291"/>
            <a:ext cx="633204" cy="63320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a:extLst/>
        </p:spPr>
        <p:txBody>
          <a:bodyPr anchor="ctr"/>
          <a:lstStyle/>
          <a:p>
            <a:pPr algn="ctr"/>
            <a:endParaRPr>
              <a:cs typeface="+mn-ea"/>
              <a:sym typeface="+mn-lt"/>
            </a:endParaRPr>
          </a:p>
        </p:txBody>
      </p:sp>
      <p:sp>
        <p:nvSpPr>
          <p:cNvPr id="15" name="ïŝlîḑè">
            <a:extLst>
              <a:ext uri="{FF2B5EF4-FFF2-40B4-BE49-F238E27FC236}">
                <a16:creationId xmlns="" xmlns:a16="http://schemas.microsoft.com/office/drawing/2014/main" id="{03C53874-703E-49FB-9318-AADF87D0E4BE}"/>
              </a:ext>
            </a:extLst>
          </p:cNvPr>
          <p:cNvSpPr/>
          <p:nvPr/>
        </p:nvSpPr>
        <p:spPr bwMode="auto">
          <a:xfrm>
            <a:off x="5793659" y="2331404"/>
            <a:ext cx="633204" cy="633204"/>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a:extLst/>
        </p:spPr>
        <p:txBody>
          <a:bodyPr anchor="ctr"/>
          <a:lstStyle/>
          <a:p>
            <a:pPr algn="ctr"/>
            <a:endParaRPr>
              <a:cs typeface="+mn-ea"/>
              <a:sym typeface="+mn-lt"/>
            </a:endParaRPr>
          </a:p>
        </p:txBody>
      </p:sp>
      <p:sp>
        <p:nvSpPr>
          <p:cNvPr id="16" name="ïṡļïḋè">
            <a:extLst>
              <a:ext uri="{FF2B5EF4-FFF2-40B4-BE49-F238E27FC236}">
                <a16:creationId xmlns="" xmlns:a16="http://schemas.microsoft.com/office/drawing/2014/main" id="{DB091972-9BF3-4E3C-8087-998FA5937272}"/>
              </a:ext>
            </a:extLst>
          </p:cNvPr>
          <p:cNvSpPr/>
          <p:nvPr/>
        </p:nvSpPr>
        <p:spPr bwMode="auto">
          <a:xfrm>
            <a:off x="4646451" y="4342749"/>
            <a:ext cx="633204" cy="633204"/>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a:extLst/>
        </p:spPr>
        <p:txBody>
          <a:bodyPr anchor="ctr"/>
          <a:lstStyle/>
          <a:p>
            <a:pPr algn="ctr"/>
            <a:endParaRPr>
              <a:cs typeface="+mn-ea"/>
              <a:sym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056" y="1035937"/>
            <a:ext cx="8482627" cy="413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38665" y="5327131"/>
            <a:ext cx="4943192" cy="584775"/>
          </a:xfrm>
          <a:prstGeom prst="rect">
            <a:avLst/>
          </a:prstGeom>
          <a:noFill/>
        </p:spPr>
        <p:txBody>
          <a:bodyPr wrap="square" rtlCol="0">
            <a:spAutoFit/>
          </a:bodyPr>
          <a:lstStyle/>
          <a:p>
            <a:pPr algn="ctr"/>
            <a:r>
              <a:rPr lang="zh-CN" altLang="zh-CN" sz="1400" dirty="0"/>
              <a:t>系统整体功能结构图</a:t>
            </a:r>
          </a:p>
          <a:p>
            <a:endParaRPr lang="zh-CN" altLang="en-US" dirty="0"/>
          </a:p>
        </p:txBody>
      </p:sp>
    </p:spTree>
    <p:extLst>
      <p:ext uri="{BB962C8B-B14F-4D97-AF65-F5344CB8AC3E}">
        <p14:creationId xmlns:p14="http://schemas.microsoft.com/office/powerpoint/2010/main" val="38064221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left)">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6DE8E2D6-07C5-425C-BEBC-580E1593C638}"/>
              </a:ext>
            </a:extLst>
          </p:cNvPr>
          <p:cNvSpPr>
            <a:spLocks noChangeAspect="1"/>
          </p:cNvSpPr>
          <p:nvPr/>
        </p:nvSpPr>
        <p:spPr>
          <a:xfrm>
            <a:off x="0" y="0"/>
            <a:ext cx="12192000" cy="6858000"/>
          </a:xfrm>
          <a:prstGeom prst="rect">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cs typeface="+mn-ea"/>
              <a:sym typeface="+mn-lt"/>
            </a:endParaRPr>
          </a:p>
        </p:txBody>
      </p:sp>
      <p:sp>
        <p:nvSpPr>
          <p:cNvPr id="3" name="矩形 2">
            <a:extLst>
              <a:ext uri="{FF2B5EF4-FFF2-40B4-BE49-F238E27FC236}">
                <a16:creationId xmlns="" xmlns:a16="http://schemas.microsoft.com/office/drawing/2014/main" id="{E62987C5-450A-4F58-9FF1-F2D3F6238CE3}"/>
              </a:ext>
            </a:extLst>
          </p:cNvPr>
          <p:cNvSpPr/>
          <p:nvPr/>
        </p:nvSpPr>
        <p:spPr>
          <a:xfrm>
            <a:off x="0" y="0"/>
            <a:ext cx="12192000" cy="6858000"/>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a:extLst>
              <a:ext uri="{FF2B5EF4-FFF2-40B4-BE49-F238E27FC236}">
                <a16:creationId xmlns="" xmlns:a16="http://schemas.microsoft.com/office/drawing/2014/main" id="{B1CFF45D-282F-4948-BD29-6BDCDC1C6F58}"/>
              </a:ext>
            </a:extLst>
          </p:cNvPr>
          <p:cNvGrpSpPr/>
          <p:nvPr/>
        </p:nvGrpSpPr>
        <p:grpSpPr>
          <a:xfrm>
            <a:off x="2176330" y="1830752"/>
            <a:ext cx="3185160" cy="3185160"/>
            <a:chOff x="1952810" y="1993312"/>
            <a:chExt cx="3185160" cy="3185160"/>
          </a:xfrm>
        </p:grpSpPr>
        <p:sp>
          <p:nvSpPr>
            <p:cNvPr id="4" name="椭圆 3">
              <a:extLst>
                <a:ext uri="{FF2B5EF4-FFF2-40B4-BE49-F238E27FC236}">
                  <a16:creationId xmlns="" xmlns:a16="http://schemas.microsoft.com/office/drawing/2014/main" id="{0499BB93-7348-4A4C-B3AD-992D17676D93}"/>
                </a:ext>
              </a:extLst>
            </p:cNvPr>
            <p:cNvSpPr/>
            <p:nvPr/>
          </p:nvSpPr>
          <p:spPr>
            <a:xfrm>
              <a:off x="1952810" y="1993312"/>
              <a:ext cx="3185160" cy="318516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open-book_68157">
              <a:extLst>
                <a:ext uri="{FF2B5EF4-FFF2-40B4-BE49-F238E27FC236}">
                  <a16:creationId xmlns="" xmlns:a16="http://schemas.microsoft.com/office/drawing/2014/main" id="{BB524D37-4770-4B39-A492-40D670D69AF2}"/>
                </a:ext>
              </a:extLst>
            </p:cNvPr>
            <p:cNvSpPr>
              <a:spLocks noChangeAspect="1"/>
            </p:cNvSpPr>
            <p:nvPr/>
          </p:nvSpPr>
          <p:spPr bwMode="auto">
            <a:xfrm>
              <a:off x="2486014" y="2722880"/>
              <a:ext cx="2118753" cy="1726025"/>
            </a:xfrm>
            <a:custGeom>
              <a:avLst/>
              <a:gdLst>
                <a:gd name="connsiteX0" fmla="*/ 165033 w 609243"/>
                <a:gd name="connsiteY0" fmla="*/ 400904 h 496315"/>
                <a:gd name="connsiteX1" fmla="*/ 303783 w 609243"/>
                <a:gd name="connsiteY1" fmla="*/ 460951 h 496315"/>
                <a:gd name="connsiteX2" fmla="*/ 600145 w 609243"/>
                <a:gd name="connsiteY2" fmla="*/ 431016 h 496315"/>
                <a:gd name="connsiteX3" fmla="*/ 585911 w 609243"/>
                <a:gd name="connsiteY3" fmla="*/ 453751 h 496315"/>
                <a:gd name="connsiteX4" fmla="*/ 316310 w 609243"/>
                <a:gd name="connsiteY4" fmla="*/ 490033 h 496315"/>
                <a:gd name="connsiteX5" fmla="*/ 303783 w 609243"/>
                <a:gd name="connsiteY5" fmla="*/ 496285 h 496315"/>
                <a:gd name="connsiteX6" fmla="*/ 291257 w 609243"/>
                <a:gd name="connsiteY6" fmla="*/ 490033 h 496315"/>
                <a:gd name="connsiteX7" fmla="*/ 21751 w 609243"/>
                <a:gd name="connsiteY7" fmla="*/ 453751 h 496315"/>
                <a:gd name="connsiteX8" fmla="*/ 7422 w 609243"/>
                <a:gd name="connsiteY8" fmla="*/ 431016 h 496315"/>
                <a:gd name="connsiteX9" fmla="*/ 165033 w 609243"/>
                <a:gd name="connsiteY9" fmla="*/ 400904 h 496315"/>
                <a:gd name="connsiteX10" fmla="*/ 155189 w 609243"/>
                <a:gd name="connsiteY10" fmla="*/ 275778 h 496315"/>
                <a:gd name="connsiteX11" fmla="*/ 259126 w 609243"/>
                <a:gd name="connsiteY11" fmla="*/ 295874 h 496315"/>
                <a:gd name="connsiteX12" fmla="*/ 249162 w 609243"/>
                <a:gd name="connsiteY12" fmla="*/ 312936 h 496315"/>
                <a:gd name="connsiteX13" fmla="*/ 65059 w 609243"/>
                <a:gd name="connsiteY13" fmla="*/ 331041 h 496315"/>
                <a:gd name="connsiteX14" fmla="*/ 55095 w 609243"/>
                <a:gd name="connsiteY14" fmla="*/ 313979 h 496315"/>
                <a:gd name="connsiteX15" fmla="*/ 155189 w 609243"/>
                <a:gd name="connsiteY15" fmla="*/ 275778 h 496315"/>
                <a:gd name="connsiteX16" fmla="*/ 443849 w 609243"/>
                <a:gd name="connsiteY16" fmla="*/ 275552 h 496315"/>
                <a:gd name="connsiteX17" fmla="*/ 546751 w 609243"/>
                <a:gd name="connsiteY17" fmla="*/ 305255 h 496315"/>
                <a:gd name="connsiteX18" fmla="*/ 538211 w 609243"/>
                <a:gd name="connsiteY18" fmla="*/ 323074 h 496315"/>
                <a:gd name="connsiteX19" fmla="*/ 353260 w 609243"/>
                <a:gd name="connsiteY19" fmla="*/ 320420 h 496315"/>
                <a:gd name="connsiteX20" fmla="*/ 341872 w 609243"/>
                <a:gd name="connsiteY20" fmla="*/ 304212 h 496315"/>
                <a:gd name="connsiteX21" fmla="*/ 443849 w 609243"/>
                <a:gd name="connsiteY21" fmla="*/ 275552 h 496315"/>
                <a:gd name="connsiteX22" fmla="*/ 155189 w 609243"/>
                <a:gd name="connsiteY22" fmla="*/ 229830 h 496315"/>
                <a:gd name="connsiteX23" fmla="*/ 259126 w 609243"/>
                <a:gd name="connsiteY23" fmla="*/ 249914 h 496315"/>
                <a:gd name="connsiteX24" fmla="*/ 249162 w 609243"/>
                <a:gd name="connsiteY24" fmla="*/ 266966 h 496315"/>
                <a:gd name="connsiteX25" fmla="*/ 65059 w 609243"/>
                <a:gd name="connsiteY25" fmla="*/ 284966 h 496315"/>
                <a:gd name="connsiteX26" fmla="*/ 55095 w 609243"/>
                <a:gd name="connsiteY26" fmla="*/ 268008 h 496315"/>
                <a:gd name="connsiteX27" fmla="*/ 155189 w 609243"/>
                <a:gd name="connsiteY27" fmla="*/ 229830 h 496315"/>
                <a:gd name="connsiteX28" fmla="*/ 439981 w 609243"/>
                <a:gd name="connsiteY28" fmla="*/ 229743 h 496315"/>
                <a:gd name="connsiteX29" fmla="*/ 542897 w 609243"/>
                <a:gd name="connsiteY29" fmla="*/ 259481 h 496315"/>
                <a:gd name="connsiteX30" fmla="*/ 534359 w 609243"/>
                <a:gd name="connsiteY30" fmla="*/ 277206 h 496315"/>
                <a:gd name="connsiteX31" fmla="*/ 349445 w 609243"/>
                <a:gd name="connsiteY31" fmla="*/ 274552 h 496315"/>
                <a:gd name="connsiteX32" fmla="*/ 338060 w 609243"/>
                <a:gd name="connsiteY32" fmla="*/ 258438 h 496315"/>
                <a:gd name="connsiteX33" fmla="*/ 439981 w 609243"/>
                <a:gd name="connsiteY33" fmla="*/ 229743 h 496315"/>
                <a:gd name="connsiteX34" fmla="*/ 436157 w 609243"/>
                <a:gd name="connsiteY34" fmla="*/ 183933 h 496315"/>
                <a:gd name="connsiteX35" fmla="*/ 539058 w 609243"/>
                <a:gd name="connsiteY35" fmla="*/ 213639 h 496315"/>
                <a:gd name="connsiteX36" fmla="*/ 530612 w 609243"/>
                <a:gd name="connsiteY36" fmla="*/ 231439 h 496315"/>
                <a:gd name="connsiteX37" fmla="*/ 345546 w 609243"/>
                <a:gd name="connsiteY37" fmla="*/ 228694 h 496315"/>
                <a:gd name="connsiteX38" fmla="*/ 334252 w 609243"/>
                <a:gd name="connsiteY38" fmla="*/ 212598 h 496315"/>
                <a:gd name="connsiteX39" fmla="*/ 436157 w 609243"/>
                <a:gd name="connsiteY39" fmla="*/ 183933 h 496315"/>
                <a:gd name="connsiteX40" fmla="*/ 155189 w 609243"/>
                <a:gd name="connsiteY40" fmla="*/ 183880 h 496315"/>
                <a:gd name="connsiteX41" fmla="*/ 259126 w 609243"/>
                <a:gd name="connsiteY41" fmla="*/ 203976 h 496315"/>
                <a:gd name="connsiteX42" fmla="*/ 249162 w 609243"/>
                <a:gd name="connsiteY42" fmla="*/ 220933 h 496315"/>
                <a:gd name="connsiteX43" fmla="*/ 65059 w 609243"/>
                <a:gd name="connsiteY43" fmla="*/ 239028 h 496315"/>
                <a:gd name="connsiteX44" fmla="*/ 55095 w 609243"/>
                <a:gd name="connsiteY44" fmla="*/ 221975 h 496315"/>
                <a:gd name="connsiteX45" fmla="*/ 155189 w 609243"/>
                <a:gd name="connsiteY45" fmla="*/ 183880 h 496315"/>
                <a:gd name="connsiteX46" fmla="*/ 439981 w 609243"/>
                <a:gd name="connsiteY46" fmla="*/ 137783 h 496315"/>
                <a:gd name="connsiteX47" fmla="*/ 542897 w 609243"/>
                <a:gd name="connsiteY47" fmla="*/ 167489 h 496315"/>
                <a:gd name="connsiteX48" fmla="*/ 534359 w 609243"/>
                <a:gd name="connsiteY48" fmla="*/ 185289 h 496315"/>
                <a:gd name="connsiteX49" fmla="*/ 349445 w 609243"/>
                <a:gd name="connsiteY49" fmla="*/ 182544 h 496315"/>
                <a:gd name="connsiteX50" fmla="*/ 338060 w 609243"/>
                <a:gd name="connsiteY50" fmla="*/ 166448 h 496315"/>
                <a:gd name="connsiteX51" fmla="*/ 439981 w 609243"/>
                <a:gd name="connsiteY51" fmla="*/ 137783 h 496315"/>
                <a:gd name="connsiteX52" fmla="*/ 209117 w 609243"/>
                <a:gd name="connsiteY52" fmla="*/ 125922 h 496315"/>
                <a:gd name="connsiteX53" fmla="*/ 249230 w 609243"/>
                <a:gd name="connsiteY53" fmla="*/ 141507 h 496315"/>
                <a:gd name="connsiteX54" fmla="*/ 239267 w 609243"/>
                <a:gd name="connsiteY54" fmla="*/ 158561 h 496315"/>
                <a:gd name="connsiteX55" fmla="*/ 171234 w 609243"/>
                <a:gd name="connsiteY55" fmla="*/ 146339 h 496315"/>
                <a:gd name="connsiteX56" fmla="*/ 166015 w 609243"/>
                <a:gd name="connsiteY56" fmla="*/ 127390 h 496315"/>
                <a:gd name="connsiteX57" fmla="*/ 209117 w 609243"/>
                <a:gd name="connsiteY57" fmla="*/ 125922 h 496315"/>
                <a:gd name="connsiteX58" fmla="*/ 114405 w 609243"/>
                <a:gd name="connsiteY58" fmla="*/ 101164 h 496315"/>
                <a:gd name="connsiteX59" fmla="*/ 79658 w 609243"/>
                <a:gd name="connsiteY59" fmla="*/ 112628 h 496315"/>
                <a:gd name="connsiteX60" fmla="*/ 78139 w 609243"/>
                <a:gd name="connsiteY60" fmla="*/ 156871 h 496315"/>
                <a:gd name="connsiteX61" fmla="*/ 114405 w 609243"/>
                <a:gd name="connsiteY61" fmla="*/ 142186 h 496315"/>
                <a:gd name="connsiteX62" fmla="*/ 436157 w 609243"/>
                <a:gd name="connsiteY62" fmla="*/ 91941 h 496315"/>
                <a:gd name="connsiteX63" fmla="*/ 539058 w 609243"/>
                <a:gd name="connsiteY63" fmla="*/ 121643 h 496315"/>
                <a:gd name="connsiteX64" fmla="*/ 530612 w 609243"/>
                <a:gd name="connsiteY64" fmla="*/ 139462 h 496315"/>
                <a:gd name="connsiteX65" fmla="*/ 345546 w 609243"/>
                <a:gd name="connsiteY65" fmla="*/ 136808 h 496315"/>
                <a:gd name="connsiteX66" fmla="*/ 334252 w 609243"/>
                <a:gd name="connsiteY66" fmla="*/ 120601 h 496315"/>
                <a:gd name="connsiteX67" fmla="*/ 436157 w 609243"/>
                <a:gd name="connsiteY67" fmla="*/ 91941 h 496315"/>
                <a:gd name="connsiteX68" fmla="*/ 120956 w 609243"/>
                <a:gd name="connsiteY68" fmla="*/ 81080 h 496315"/>
                <a:gd name="connsiteX69" fmla="*/ 123804 w 609243"/>
                <a:gd name="connsiteY69" fmla="*/ 81459 h 496315"/>
                <a:gd name="connsiteX70" fmla="*/ 134152 w 609243"/>
                <a:gd name="connsiteY70" fmla="*/ 90933 h 496315"/>
                <a:gd name="connsiteX71" fmla="*/ 134152 w 609243"/>
                <a:gd name="connsiteY71" fmla="*/ 146734 h 496315"/>
                <a:gd name="connsiteX72" fmla="*/ 133773 w 609243"/>
                <a:gd name="connsiteY72" fmla="*/ 149292 h 496315"/>
                <a:gd name="connsiteX73" fmla="*/ 126842 w 609243"/>
                <a:gd name="connsiteY73" fmla="*/ 159523 h 496315"/>
                <a:gd name="connsiteX74" fmla="*/ 78234 w 609243"/>
                <a:gd name="connsiteY74" fmla="*/ 179892 h 496315"/>
                <a:gd name="connsiteX75" fmla="*/ 64658 w 609243"/>
                <a:gd name="connsiteY75" fmla="*/ 175439 h 496315"/>
                <a:gd name="connsiteX76" fmla="*/ 58392 w 609243"/>
                <a:gd name="connsiteY76" fmla="*/ 166439 h 496315"/>
                <a:gd name="connsiteX77" fmla="*/ 60101 w 609243"/>
                <a:gd name="connsiteY77" fmla="*/ 110638 h 496315"/>
                <a:gd name="connsiteX78" fmla="*/ 60765 w 609243"/>
                <a:gd name="connsiteY78" fmla="*/ 107796 h 496315"/>
                <a:gd name="connsiteX79" fmla="*/ 64943 w 609243"/>
                <a:gd name="connsiteY79" fmla="*/ 98796 h 496315"/>
                <a:gd name="connsiteX80" fmla="*/ 120956 w 609243"/>
                <a:gd name="connsiteY80" fmla="*/ 81080 h 496315"/>
                <a:gd name="connsiteX81" fmla="*/ 211133 w 609243"/>
                <a:gd name="connsiteY81" fmla="*/ 79659 h 496315"/>
                <a:gd name="connsiteX82" fmla="*/ 252540 w 609243"/>
                <a:gd name="connsiteY82" fmla="*/ 93858 h 496315"/>
                <a:gd name="connsiteX83" fmla="*/ 242574 w 609243"/>
                <a:gd name="connsiteY83" fmla="*/ 110925 h 496315"/>
                <a:gd name="connsiteX84" fmla="*/ 172811 w 609243"/>
                <a:gd name="connsiteY84" fmla="*/ 103719 h 496315"/>
                <a:gd name="connsiteX85" fmla="*/ 167590 w 609243"/>
                <a:gd name="connsiteY85" fmla="*/ 84661 h 496315"/>
                <a:gd name="connsiteX86" fmla="*/ 211133 w 609243"/>
                <a:gd name="connsiteY86" fmla="*/ 79659 h 496315"/>
                <a:gd name="connsiteX87" fmla="*/ 198798 w 609243"/>
                <a:gd name="connsiteY87" fmla="*/ 22403 h 496315"/>
                <a:gd name="connsiteX88" fmla="*/ 27245 w 609243"/>
                <a:gd name="connsiteY88" fmla="*/ 79844 h 496315"/>
                <a:gd name="connsiteX89" fmla="*/ 26012 w 609243"/>
                <a:gd name="connsiteY89" fmla="*/ 387586 h 496315"/>
                <a:gd name="connsiteX90" fmla="*/ 306429 w 609243"/>
                <a:gd name="connsiteY90" fmla="*/ 408620 h 496315"/>
                <a:gd name="connsiteX91" fmla="*/ 586847 w 609243"/>
                <a:gd name="connsiteY91" fmla="*/ 387586 h 496315"/>
                <a:gd name="connsiteX92" fmla="*/ 585614 w 609243"/>
                <a:gd name="connsiteY92" fmla="*/ 79844 h 496315"/>
                <a:gd name="connsiteX93" fmla="*/ 315160 w 609243"/>
                <a:gd name="connsiteY93" fmla="*/ 68664 h 496315"/>
                <a:gd name="connsiteX94" fmla="*/ 306429 w 609243"/>
                <a:gd name="connsiteY94" fmla="*/ 71791 h 496315"/>
                <a:gd name="connsiteX95" fmla="*/ 297699 w 609243"/>
                <a:gd name="connsiteY95" fmla="*/ 68664 h 496315"/>
                <a:gd name="connsiteX96" fmla="*/ 198798 w 609243"/>
                <a:gd name="connsiteY96" fmla="*/ 22403 h 496315"/>
                <a:gd name="connsiteX97" fmla="*/ 197678 w 609243"/>
                <a:gd name="connsiteY97" fmla="*/ 346 h 496315"/>
                <a:gd name="connsiteX98" fmla="*/ 306429 w 609243"/>
                <a:gd name="connsiteY98" fmla="*/ 46209 h 496315"/>
                <a:gd name="connsiteX99" fmla="*/ 602505 w 609243"/>
                <a:gd name="connsiteY99" fmla="*/ 64779 h 496315"/>
                <a:gd name="connsiteX100" fmla="*/ 606016 w 609243"/>
                <a:gd name="connsiteY100" fmla="*/ 68948 h 496315"/>
                <a:gd name="connsiteX101" fmla="*/ 608009 w 609243"/>
                <a:gd name="connsiteY101" fmla="*/ 75581 h 496315"/>
                <a:gd name="connsiteX102" fmla="*/ 609243 w 609243"/>
                <a:gd name="connsiteY102" fmla="*/ 396113 h 496315"/>
                <a:gd name="connsiteX103" fmla="*/ 608199 w 609243"/>
                <a:gd name="connsiteY103" fmla="*/ 400945 h 496315"/>
                <a:gd name="connsiteX104" fmla="*/ 595103 w 609243"/>
                <a:gd name="connsiteY104" fmla="*/ 414210 h 496315"/>
                <a:gd name="connsiteX105" fmla="*/ 317437 w 609243"/>
                <a:gd name="connsiteY105" fmla="*/ 428043 h 496315"/>
                <a:gd name="connsiteX106" fmla="*/ 306429 w 609243"/>
                <a:gd name="connsiteY106" fmla="*/ 434675 h 496315"/>
                <a:gd name="connsiteX107" fmla="*/ 295422 w 609243"/>
                <a:gd name="connsiteY107" fmla="*/ 428043 h 496315"/>
                <a:gd name="connsiteX108" fmla="*/ 17756 w 609243"/>
                <a:gd name="connsiteY108" fmla="*/ 414210 h 496315"/>
                <a:gd name="connsiteX109" fmla="*/ 4660 w 609243"/>
                <a:gd name="connsiteY109" fmla="*/ 400945 h 496315"/>
                <a:gd name="connsiteX110" fmla="*/ 3616 w 609243"/>
                <a:gd name="connsiteY110" fmla="*/ 396113 h 496315"/>
                <a:gd name="connsiteX111" fmla="*/ 4850 w 609243"/>
                <a:gd name="connsiteY111" fmla="*/ 75581 h 496315"/>
                <a:gd name="connsiteX112" fmla="*/ 6843 w 609243"/>
                <a:gd name="connsiteY112" fmla="*/ 68948 h 496315"/>
                <a:gd name="connsiteX113" fmla="*/ 10354 w 609243"/>
                <a:gd name="connsiteY113" fmla="*/ 64779 h 496315"/>
                <a:gd name="connsiteX114" fmla="*/ 197678 w 609243"/>
                <a:gd name="connsiteY114" fmla="*/ 346 h 49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09243" h="496315">
                  <a:moveTo>
                    <a:pt x="165033" y="400904"/>
                  </a:moveTo>
                  <a:cubicBezTo>
                    <a:pt x="218614" y="402858"/>
                    <a:pt x="269051" y="419838"/>
                    <a:pt x="303783" y="460951"/>
                  </a:cubicBezTo>
                  <a:cubicBezTo>
                    <a:pt x="373248" y="378725"/>
                    <a:pt x="505628" y="393029"/>
                    <a:pt x="600145" y="431016"/>
                  </a:cubicBezTo>
                  <a:cubicBezTo>
                    <a:pt x="616847" y="437742"/>
                    <a:pt x="602423" y="460382"/>
                    <a:pt x="585911" y="453751"/>
                  </a:cubicBezTo>
                  <a:cubicBezTo>
                    <a:pt x="500314" y="419364"/>
                    <a:pt x="372583" y="404018"/>
                    <a:pt x="316310" y="490033"/>
                  </a:cubicBezTo>
                  <a:cubicBezTo>
                    <a:pt x="313178" y="494864"/>
                    <a:pt x="308433" y="496569"/>
                    <a:pt x="303783" y="496285"/>
                  </a:cubicBezTo>
                  <a:cubicBezTo>
                    <a:pt x="299134" y="496569"/>
                    <a:pt x="294389" y="494864"/>
                    <a:pt x="291257" y="490033"/>
                  </a:cubicBezTo>
                  <a:cubicBezTo>
                    <a:pt x="234984" y="404018"/>
                    <a:pt x="107253" y="419364"/>
                    <a:pt x="21751" y="453751"/>
                  </a:cubicBezTo>
                  <a:cubicBezTo>
                    <a:pt x="5144" y="460382"/>
                    <a:pt x="-9280" y="437742"/>
                    <a:pt x="7422" y="431016"/>
                  </a:cubicBezTo>
                  <a:cubicBezTo>
                    <a:pt x="54728" y="412023"/>
                    <a:pt x="111452" y="398950"/>
                    <a:pt x="165033" y="400904"/>
                  </a:cubicBezTo>
                  <a:close/>
                  <a:moveTo>
                    <a:pt x="155189" y="275778"/>
                  </a:moveTo>
                  <a:cubicBezTo>
                    <a:pt x="190373" y="271726"/>
                    <a:pt x="226197" y="277389"/>
                    <a:pt x="259126" y="295874"/>
                  </a:cubicBezTo>
                  <a:cubicBezTo>
                    <a:pt x="270229" y="302130"/>
                    <a:pt x="260265" y="319192"/>
                    <a:pt x="249162" y="312936"/>
                  </a:cubicBezTo>
                  <a:cubicBezTo>
                    <a:pt x="189186" y="279285"/>
                    <a:pt x="119815" y="294262"/>
                    <a:pt x="65059" y="331041"/>
                  </a:cubicBezTo>
                  <a:cubicBezTo>
                    <a:pt x="54430" y="338150"/>
                    <a:pt x="44561" y="320993"/>
                    <a:pt x="55095" y="313979"/>
                  </a:cubicBezTo>
                  <a:cubicBezTo>
                    <a:pt x="85463" y="293599"/>
                    <a:pt x="120006" y="279830"/>
                    <a:pt x="155189" y="275778"/>
                  </a:cubicBezTo>
                  <a:close/>
                  <a:moveTo>
                    <a:pt x="443849" y="275552"/>
                  </a:moveTo>
                  <a:cubicBezTo>
                    <a:pt x="479257" y="276654"/>
                    <a:pt x="514819" y="287483"/>
                    <a:pt x="546751" y="305255"/>
                  </a:cubicBezTo>
                  <a:cubicBezTo>
                    <a:pt x="557854" y="311415"/>
                    <a:pt x="549408" y="329329"/>
                    <a:pt x="538211" y="323074"/>
                  </a:cubicBezTo>
                  <a:cubicBezTo>
                    <a:pt x="480609" y="291037"/>
                    <a:pt x="410197" y="281843"/>
                    <a:pt x="353260" y="320420"/>
                  </a:cubicBezTo>
                  <a:cubicBezTo>
                    <a:pt x="342726" y="327528"/>
                    <a:pt x="331339" y="311415"/>
                    <a:pt x="341872" y="304212"/>
                  </a:cubicBezTo>
                  <a:cubicBezTo>
                    <a:pt x="373188" y="283076"/>
                    <a:pt x="408441" y="274451"/>
                    <a:pt x="443849" y="275552"/>
                  </a:cubicBezTo>
                  <a:close/>
                  <a:moveTo>
                    <a:pt x="155189" y="229830"/>
                  </a:moveTo>
                  <a:cubicBezTo>
                    <a:pt x="190373" y="225780"/>
                    <a:pt x="226197" y="231440"/>
                    <a:pt x="259126" y="249914"/>
                  </a:cubicBezTo>
                  <a:cubicBezTo>
                    <a:pt x="270229" y="256166"/>
                    <a:pt x="260265" y="273124"/>
                    <a:pt x="249162" y="266966"/>
                  </a:cubicBezTo>
                  <a:cubicBezTo>
                    <a:pt x="189186" y="233335"/>
                    <a:pt x="119815" y="248303"/>
                    <a:pt x="65059" y="284966"/>
                  </a:cubicBezTo>
                  <a:cubicBezTo>
                    <a:pt x="54430" y="292071"/>
                    <a:pt x="44561" y="275019"/>
                    <a:pt x="55095" y="268008"/>
                  </a:cubicBezTo>
                  <a:cubicBezTo>
                    <a:pt x="85463" y="247640"/>
                    <a:pt x="120006" y="233880"/>
                    <a:pt x="155189" y="229830"/>
                  </a:cubicBezTo>
                  <a:close/>
                  <a:moveTo>
                    <a:pt x="439981" y="229743"/>
                  </a:moveTo>
                  <a:cubicBezTo>
                    <a:pt x="475369" y="230857"/>
                    <a:pt x="510924" y="241709"/>
                    <a:pt x="542897" y="259481"/>
                  </a:cubicBezTo>
                  <a:cubicBezTo>
                    <a:pt x="553903" y="265642"/>
                    <a:pt x="545554" y="283461"/>
                    <a:pt x="534359" y="277206"/>
                  </a:cubicBezTo>
                  <a:cubicBezTo>
                    <a:pt x="476674" y="245169"/>
                    <a:pt x="406371" y="235975"/>
                    <a:pt x="349445" y="274552"/>
                  </a:cubicBezTo>
                  <a:cubicBezTo>
                    <a:pt x="338819" y="281660"/>
                    <a:pt x="327529" y="265547"/>
                    <a:pt x="338060" y="258438"/>
                  </a:cubicBezTo>
                  <a:cubicBezTo>
                    <a:pt x="369369" y="237255"/>
                    <a:pt x="404592" y="228629"/>
                    <a:pt x="439981" y="229743"/>
                  </a:cubicBezTo>
                  <a:close/>
                  <a:moveTo>
                    <a:pt x="436157" y="183933"/>
                  </a:moveTo>
                  <a:cubicBezTo>
                    <a:pt x="471557" y="185045"/>
                    <a:pt x="507123" y="195886"/>
                    <a:pt x="539058" y="213639"/>
                  </a:cubicBezTo>
                  <a:cubicBezTo>
                    <a:pt x="550162" y="219794"/>
                    <a:pt x="541715" y="237594"/>
                    <a:pt x="530612" y="231439"/>
                  </a:cubicBezTo>
                  <a:cubicBezTo>
                    <a:pt x="472909" y="199342"/>
                    <a:pt x="402584" y="190253"/>
                    <a:pt x="345546" y="228694"/>
                  </a:cubicBezTo>
                  <a:cubicBezTo>
                    <a:pt x="335012" y="235889"/>
                    <a:pt x="323718" y="219699"/>
                    <a:pt x="334252" y="212598"/>
                  </a:cubicBezTo>
                  <a:cubicBezTo>
                    <a:pt x="365524" y="191436"/>
                    <a:pt x="400757" y="182820"/>
                    <a:pt x="436157" y="183933"/>
                  </a:cubicBezTo>
                  <a:close/>
                  <a:moveTo>
                    <a:pt x="155189" y="183880"/>
                  </a:moveTo>
                  <a:cubicBezTo>
                    <a:pt x="190373" y="179842"/>
                    <a:pt x="226197" y="185502"/>
                    <a:pt x="259126" y="203976"/>
                  </a:cubicBezTo>
                  <a:cubicBezTo>
                    <a:pt x="270229" y="210133"/>
                    <a:pt x="260265" y="227186"/>
                    <a:pt x="249162" y="220933"/>
                  </a:cubicBezTo>
                  <a:cubicBezTo>
                    <a:pt x="189186" y="187302"/>
                    <a:pt x="119815" y="202270"/>
                    <a:pt x="65059" y="239028"/>
                  </a:cubicBezTo>
                  <a:cubicBezTo>
                    <a:pt x="54430" y="246133"/>
                    <a:pt x="44561" y="229080"/>
                    <a:pt x="55095" y="221975"/>
                  </a:cubicBezTo>
                  <a:cubicBezTo>
                    <a:pt x="85463" y="201655"/>
                    <a:pt x="120006" y="187918"/>
                    <a:pt x="155189" y="183880"/>
                  </a:cubicBezTo>
                  <a:close/>
                  <a:moveTo>
                    <a:pt x="439981" y="137783"/>
                  </a:moveTo>
                  <a:cubicBezTo>
                    <a:pt x="475369" y="138895"/>
                    <a:pt x="510924" y="149736"/>
                    <a:pt x="542897" y="167489"/>
                  </a:cubicBezTo>
                  <a:cubicBezTo>
                    <a:pt x="553903" y="173644"/>
                    <a:pt x="545554" y="191444"/>
                    <a:pt x="534359" y="185289"/>
                  </a:cubicBezTo>
                  <a:cubicBezTo>
                    <a:pt x="476674" y="153192"/>
                    <a:pt x="406371" y="144103"/>
                    <a:pt x="349445" y="182544"/>
                  </a:cubicBezTo>
                  <a:cubicBezTo>
                    <a:pt x="338819" y="189739"/>
                    <a:pt x="327529" y="173549"/>
                    <a:pt x="338060" y="166448"/>
                  </a:cubicBezTo>
                  <a:cubicBezTo>
                    <a:pt x="369369" y="145286"/>
                    <a:pt x="404592" y="136670"/>
                    <a:pt x="439981" y="137783"/>
                  </a:cubicBezTo>
                  <a:close/>
                  <a:moveTo>
                    <a:pt x="209117" y="125922"/>
                  </a:moveTo>
                  <a:cubicBezTo>
                    <a:pt x="223089" y="128148"/>
                    <a:pt x="236563" y="133217"/>
                    <a:pt x="249230" y="141507"/>
                  </a:cubicBezTo>
                  <a:cubicBezTo>
                    <a:pt x="259857" y="148423"/>
                    <a:pt x="249989" y="165477"/>
                    <a:pt x="239267" y="158561"/>
                  </a:cubicBezTo>
                  <a:cubicBezTo>
                    <a:pt x="218392" y="144918"/>
                    <a:pt x="195619" y="141223"/>
                    <a:pt x="171234" y="146339"/>
                  </a:cubicBezTo>
                  <a:cubicBezTo>
                    <a:pt x="158804" y="148991"/>
                    <a:pt x="153585" y="130043"/>
                    <a:pt x="166015" y="127390"/>
                  </a:cubicBezTo>
                  <a:cubicBezTo>
                    <a:pt x="180675" y="124311"/>
                    <a:pt x="195145" y="123695"/>
                    <a:pt x="209117" y="125922"/>
                  </a:cubicBezTo>
                  <a:close/>
                  <a:moveTo>
                    <a:pt x="114405" y="101164"/>
                  </a:moveTo>
                  <a:cubicBezTo>
                    <a:pt x="101873" y="102206"/>
                    <a:pt x="90291" y="105901"/>
                    <a:pt x="79658" y="112628"/>
                  </a:cubicBezTo>
                  <a:cubicBezTo>
                    <a:pt x="78519" y="127407"/>
                    <a:pt x="78234" y="142091"/>
                    <a:pt x="78139" y="156871"/>
                  </a:cubicBezTo>
                  <a:cubicBezTo>
                    <a:pt x="89626" y="150523"/>
                    <a:pt x="101684" y="145407"/>
                    <a:pt x="114405" y="142186"/>
                  </a:cubicBezTo>
                  <a:close/>
                  <a:moveTo>
                    <a:pt x="436157" y="91941"/>
                  </a:moveTo>
                  <a:cubicBezTo>
                    <a:pt x="471557" y="93043"/>
                    <a:pt x="507123" y="103872"/>
                    <a:pt x="539058" y="121643"/>
                  </a:cubicBezTo>
                  <a:cubicBezTo>
                    <a:pt x="550162" y="127804"/>
                    <a:pt x="541715" y="145718"/>
                    <a:pt x="530612" y="139462"/>
                  </a:cubicBezTo>
                  <a:cubicBezTo>
                    <a:pt x="472909" y="107426"/>
                    <a:pt x="402584" y="98232"/>
                    <a:pt x="345546" y="136808"/>
                  </a:cubicBezTo>
                  <a:cubicBezTo>
                    <a:pt x="335012" y="143917"/>
                    <a:pt x="323718" y="127804"/>
                    <a:pt x="334252" y="120601"/>
                  </a:cubicBezTo>
                  <a:cubicBezTo>
                    <a:pt x="365524" y="99464"/>
                    <a:pt x="400757" y="90839"/>
                    <a:pt x="436157" y="91941"/>
                  </a:cubicBezTo>
                  <a:close/>
                  <a:moveTo>
                    <a:pt x="120956" y="81080"/>
                  </a:moveTo>
                  <a:cubicBezTo>
                    <a:pt x="122000" y="81080"/>
                    <a:pt x="122855" y="81174"/>
                    <a:pt x="123804" y="81459"/>
                  </a:cubicBezTo>
                  <a:cubicBezTo>
                    <a:pt x="128836" y="81269"/>
                    <a:pt x="134152" y="84396"/>
                    <a:pt x="134152" y="90933"/>
                  </a:cubicBezTo>
                  <a:lnTo>
                    <a:pt x="134152" y="146734"/>
                  </a:lnTo>
                  <a:cubicBezTo>
                    <a:pt x="134152" y="147681"/>
                    <a:pt x="133962" y="148534"/>
                    <a:pt x="133773" y="149292"/>
                  </a:cubicBezTo>
                  <a:cubicBezTo>
                    <a:pt x="134532" y="153744"/>
                    <a:pt x="132633" y="158387"/>
                    <a:pt x="126842" y="159523"/>
                  </a:cubicBezTo>
                  <a:cubicBezTo>
                    <a:pt x="109279" y="163029"/>
                    <a:pt x="93234" y="170134"/>
                    <a:pt x="78234" y="179892"/>
                  </a:cubicBezTo>
                  <a:cubicBezTo>
                    <a:pt x="72348" y="183682"/>
                    <a:pt x="66841" y="180366"/>
                    <a:pt x="64658" y="175439"/>
                  </a:cubicBezTo>
                  <a:cubicBezTo>
                    <a:pt x="61145" y="174208"/>
                    <a:pt x="58392" y="171271"/>
                    <a:pt x="58392" y="166439"/>
                  </a:cubicBezTo>
                  <a:cubicBezTo>
                    <a:pt x="58392" y="147871"/>
                    <a:pt x="58487" y="129207"/>
                    <a:pt x="60101" y="110638"/>
                  </a:cubicBezTo>
                  <a:cubicBezTo>
                    <a:pt x="60196" y="109596"/>
                    <a:pt x="60386" y="108649"/>
                    <a:pt x="60765" y="107796"/>
                  </a:cubicBezTo>
                  <a:cubicBezTo>
                    <a:pt x="60576" y="104575"/>
                    <a:pt x="61715" y="101164"/>
                    <a:pt x="64943" y="98796"/>
                  </a:cubicBezTo>
                  <a:cubicBezTo>
                    <a:pt x="81367" y="86764"/>
                    <a:pt x="100734" y="81459"/>
                    <a:pt x="120956" y="81080"/>
                  </a:cubicBezTo>
                  <a:close/>
                  <a:moveTo>
                    <a:pt x="211133" y="79659"/>
                  </a:moveTo>
                  <a:cubicBezTo>
                    <a:pt x="225465" y="81224"/>
                    <a:pt x="239442" y="85988"/>
                    <a:pt x="252540" y="93858"/>
                  </a:cubicBezTo>
                  <a:cubicBezTo>
                    <a:pt x="263455" y="100495"/>
                    <a:pt x="253489" y="117563"/>
                    <a:pt x="242574" y="110925"/>
                  </a:cubicBezTo>
                  <a:cubicBezTo>
                    <a:pt x="220553" y="97651"/>
                    <a:pt x="197109" y="95375"/>
                    <a:pt x="172811" y="103719"/>
                  </a:cubicBezTo>
                  <a:cubicBezTo>
                    <a:pt x="160756" y="107796"/>
                    <a:pt x="155631" y="88833"/>
                    <a:pt x="167590" y="84661"/>
                  </a:cubicBezTo>
                  <a:cubicBezTo>
                    <a:pt x="182112" y="79730"/>
                    <a:pt x="196800" y="78095"/>
                    <a:pt x="211133" y="79659"/>
                  </a:cubicBezTo>
                  <a:close/>
                  <a:moveTo>
                    <a:pt x="198798" y="22403"/>
                  </a:moveTo>
                  <a:cubicBezTo>
                    <a:pt x="139593" y="17888"/>
                    <a:pt x="76710" y="44314"/>
                    <a:pt x="27245" y="79844"/>
                  </a:cubicBezTo>
                  <a:cubicBezTo>
                    <a:pt x="29238" y="182456"/>
                    <a:pt x="26296" y="284974"/>
                    <a:pt x="26012" y="387586"/>
                  </a:cubicBezTo>
                  <a:cubicBezTo>
                    <a:pt x="118725" y="354898"/>
                    <a:pt x="223111" y="351392"/>
                    <a:pt x="306429" y="408620"/>
                  </a:cubicBezTo>
                  <a:cubicBezTo>
                    <a:pt x="389653" y="351392"/>
                    <a:pt x="494134" y="354898"/>
                    <a:pt x="586847" y="387586"/>
                  </a:cubicBezTo>
                  <a:cubicBezTo>
                    <a:pt x="586563" y="284974"/>
                    <a:pt x="583621" y="182456"/>
                    <a:pt x="585614" y="79844"/>
                  </a:cubicBezTo>
                  <a:cubicBezTo>
                    <a:pt x="506470" y="22995"/>
                    <a:pt x="392975" y="-10545"/>
                    <a:pt x="315160" y="68664"/>
                  </a:cubicBezTo>
                  <a:cubicBezTo>
                    <a:pt x="312503" y="71412"/>
                    <a:pt x="309371" y="72264"/>
                    <a:pt x="306429" y="71791"/>
                  </a:cubicBezTo>
                  <a:cubicBezTo>
                    <a:pt x="303488" y="72264"/>
                    <a:pt x="300356" y="71412"/>
                    <a:pt x="297699" y="68664"/>
                  </a:cubicBezTo>
                  <a:cubicBezTo>
                    <a:pt x="268518" y="38960"/>
                    <a:pt x="234320" y="25112"/>
                    <a:pt x="198798" y="22403"/>
                  </a:cubicBezTo>
                  <a:close/>
                  <a:moveTo>
                    <a:pt x="197678" y="346"/>
                  </a:moveTo>
                  <a:cubicBezTo>
                    <a:pt x="236561" y="2640"/>
                    <a:pt x="274117" y="16470"/>
                    <a:pt x="306429" y="46209"/>
                  </a:cubicBezTo>
                  <a:cubicBezTo>
                    <a:pt x="392595" y="-33095"/>
                    <a:pt x="516055" y="730"/>
                    <a:pt x="602505" y="64779"/>
                  </a:cubicBezTo>
                  <a:cubicBezTo>
                    <a:pt x="604118" y="66011"/>
                    <a:pt x="605257" y="67432"/>
                    <a:pt x="606016" y="68948"/>
                  </a:cubicBezTo>
                  <a:cubicBezTo>
                    <a:pt x="607250" y="70654"/>
                    <a:pt x="608104" y="72833"/>
                    <a:pt x="608009" y="75581"/>
                  </a:cubicBezTo>
                  <a:cubicBezTo>
                    <a:pt x="605827" y="182456"/>
                    <a:pt x="609053" y="289237"/>
                    <a:pt x="609243" y="396113"/>
                  </a:cubicBezTo>
                  <a:cubicBezTo>
                    <a:pt x="609243" y="397913"/>
                    <a:pt x="608863" y="399524"/>
                    <a:pt x="608199" y="400945"/>
                  </a:cubicBezTo>
                  <a:cubicBezTo>
                    <a:pt x="610002" y="408620"/>
                    <a:pt x="604403" y="417810"/>
                    <a:pt x="595103" y="414210"/>
                  </a:cubicBezTo>
                  <a:cubicBezTo>
                    <a:pt x="503813" y="378679"/>
                    <a:pt x="400661" y="370815"/>
                    <a:pt x="317437" y="428043"/>
                  </a:cubicBezTo>
                  <a:cubicBezTo>
                    <a:pt x="315540" y="432591"/>
                    <a:pt x="311269" y="435812"/>
                    <a:pt x="306429" y="434675"/>
                  </a:cubicBezTo>
                  <a:cubicBezTo>
                    <a:pt x="301590" y="435812"/>
                    <a:pt x="297319" y="432591"/>
                    <a:pt x="295422" y="428043"/>
                  </a:cubicBezTo>
                  <a:cubicBezTo>
                    <a:pt x="212198" y="370815"/>
                    <a:pt x="109046" y="378679"/>
                    <a:pt x="17756" y="414210"/>
                  </a:cubicBezTo>
                  <a:cubicBezTo>
                    <a:pt x="8456" y="417810"/>
                    <a:pt x="2857" y="408620"/>
                    <a:pt x="4660" y="400945"/>
                  </a:cubicBezTo>
                  <a:cubicBezTo>
                    <a:pt x="3996" y="399524"/>
                    <a:pt x="3616" y="397913"/>
                    <a:pt x="3616" y="396113"/>
                  </a:cubicBezTo>
                  <a:cubicBezTo>
                    <a:pt x="3806" y="289237"/>
                    <a:pt x="7032" y="182456"/>
                    <a:pt x="4850" y="75581"/>
                  </a:cubicBezTo>
                  <a:cubicBezTo>
                    <a:pt x="4755" y="72833"/>
                    <a:pt x="5514" y="70654"/>
                    <a:pt x="6843" y="68948"/>
                  </a:cubicBezTo>
                  <a:cubicBezTo>
                    <a:pt x="7602" y="67432"/>
                    <a:pt x="8741" y="66011"/>
                    <a:pt x="10354" y="64779"/>
                  </a:cubicBezTo>
                  <a:cubicBezTo>
                    <a:pt x="64385" y="24748"/>
                    <a:pt x="132874" y="-3476"/>
                    <a:pt x="197678" y="346"/>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11" name="文本框 10">
            <a:extLst>
              <a:ext uri="{FF2B5EF4-FFF2-40B4-BE49-F238E27FC236}">
                <a16:creationId xmlns="" xmlns:a16="http://schemas.microsoft.com/office/drawing/2014/main" id="{EBA59B1E-EA6E-44AB-9058-BD894FFAF29C}"/>
              </a:ext>
            </a:extLst>
          </p:cNvPr>
          <p:cNvSpPr txBox="1"/>
          <p:nvPr/>
        </p:nvSpPr>
        <p:spPr>
          <a:xfrm>
            <a:off x="5788210" y="2767280"/>
            <a:ext cx="4582160" cy="1323439"/>
          </a:xfrm>
          <a:prstGeom prst="rect">
            <a:avLst/>
          </a:prstGeom>
          <a:noFill/>
        </p:spPr>
        <p:txBody>
          <a:bodyPr wrap="square" rtlCol="0">
            <a:spAutoFit/>
          </a:bodyPr>
          <a:lstStyle/>
          <a:p>
            <a:r>
              <a:rPr lang="en-US" altLang="zh-CN" sz="4000" b="1" dirty="0">
                <a:solidFill>
                  <a:schemeClr val="bg1"/>
                </a:solidFill>
                <a:cs typeface="+mn-ea"/>
                <a:sym typeface="+mn-lt"/>
              </a:rPr>
              <a:t>PATR FOUR</a:t>
            </a:r>
          </a:p>
          <a:p>
            <a:r>
              <a:rPr lang="zh-CN" altLang="en-US" sz="4000" b="1" dirty="0" smtClean="0">
                <a:solidFill>
                  <a:schemeClr val="bg1"/>
                </a:solidFill>
                <a:cs typeface="+mn-ea"/>
                <a:sym typeface="+mn-lt"/>
              </a:rPr>
              <a:t>数据库设计</a:t>
            </a:r>
            <a:endParaRPr lang="zh-CN" altLang="en-US" sz="4000" b="1" dirty="0">
              <a:solidFill>
                <a:schemeClr val="bg1"/>
              </a:solidFill>
              <a:cs typeface="+mn-ea"/>
              <a:sym typeface="+mn-lt"/>
            </a:endParaRPr>
          </a:p>
        </p:txBody>
      </p:sp>
    </p:spTree>
    <p:extLst>
      <p:ext uri="{BB962C8B-B14F-4D97-AF65-F5344CB8AC3E}">
        <p14:creationId xmlns:p14="http://schemas.microsoft.com/office/powerpoint/2010/main" val="36522294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A5C8690F-3BA5-4DBD-A0DA-EB61E9FABD39}"/>
              </a:ext>
            </a:extLst>
          </p:cNvPr>
          <p:cNvGrpSpPr/>
          <p:nvPr/>
        </p:nvGrpSpPr>
        <p:grpSpPr>
          <a:xfrm>
            <a:off x="0" y="1051250"/>
            <a:ext cx="2926042" cy="5145569"/>
            <a:chOff x="0" y="1051250"/>
            <a:chExt cx="2926042" cy="5145569"/>
          </a:xfrm>
        </p:grpSpPr>
        <p:sp>
          <p:nvSpPr>
            <p:cNvPr id="4" name="îŝḷíḍé">
              <a:extLst>
                <a:ext uri="{FF2B5EF4-FFF2-40B4-BE49-F238E27FC236}">
                  <a16:creationId xmlns="" xmlns:a16="http://schemas.microsoft.com/office/drawing/2014/main" id="{455E598D-042E-4C3A-A48E-C9BC0B8E9AA1}"/>
                </a:ext>
              </a:extLst>
            </p:cNvPr>
            <p:cNvSpPr/>
            <p:nvPr/>
          </p:nvSpPr>
          <p:spPr bwMode="auto">
            <a:xfrm>
              <a:off x="0" y="1340768"/>
              <a:ext cx="2351584" cy="4703168"/>
            </a:xfrm>
            <a:custGeom>
              <a:avLst/>
              <a:gdLst>
                <a:gd name="connsiteX0" fmla="*/ 0 w 2351584"/>
                <a:gd name="connsiteY0" fmla="*/ 0 h 4703168"/>
                <a:gd name="connsiteX1" fmla="*/ 2351584 w 2351584"/>
                <a:gd name="connsiteY1" fmla="*/ 2351584 h 4703168"/>
                <a:gd name="connsiteX2" fmla="*/ 0 w 2351584"/>
                <a:gd name="connsiteY2" fmla="*/ 4703168 h 4703168"/>
                <a:gd name="connsiteX3" fmla="*/ 0 w 2351584"/>
                <a:gd name="connsiteY3" fmla="*/ 3773472 h 4703168"/>
                <a:gd name="connsiteX4" fmla="*/ 1421888 w 2351584"/>
                <a:gd name="connsiteY4" fmla="*/ 2351584 h 4703168"/>
                <a:gd name="connsiteX5" fmla="*/ 0 w 2351584"/>
                <a:gd name="connsiteY5" fmla="*/ 929696 h 47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1584" h="4703168">
                  <a:moveTo>
                    <a:pt x="0" y="0"/>
                  </a:moveTo>
                  <a:cubicBezTo>
                    <a:pt x="1298744" y="0"/>
                    <a:pt x="2351584" y="1052840"/>
                    <a:pt x="2351584" y="2351584"/>
                  </a:cubicBezTo>
                  <a:cubicBezTo>
                    <a:pt x="2351584" y="3650328"/>
                    <a:pt x="1298744" y="4703168"/>
                    <a:pt x="0" y="4703168"/>
                  </a:cubicBezTo>
                  <a:lnTo>
                    <a:pt x="0" y="3773472"/>
                  </a:lnTo>
                  <a:cubicBezTo>
                    <a:pt x="785287" y="3773472"/>
                    <a:pt x="1421888" y="3136871"/>
                    <a:pt x="1421888" y="2351584"/>
                  </a:cubicBezTo>
                  <a:cubicBezTo>
                    <a:pt x="1421888" y="1566297"/>
                    <a:pt x="785287" y="929696"/>
                    <a:pt x="0" y="929696"/>
                  </a:cubicBezTo>
                  <a:close/>
                </a:path>
              </a:pathLst>
            </a:custGeom>
            <a:blipFill>
              <a:blip r:embed="rId3"/>
              <a:stretch>
                <a:fillRect/>
              </a:stretch>
            </a:blipFill>
            <a:ln w="9525">
              <a:noFill/>
              <a:round/>
              <a:headEnd/>
              <a:tailEn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5" name="îşliďè">
              <a:extLst>
                <a:ext uri="{FF2B5EF4-FFF2-40B4-BE49-F238E27FC236}">
                  <a16:creationId xmlns="" xmlns:a16="http://schemas.microsoft.com/office/drawing/2014/main" id="{1B0D7BD1-60E7-4E75-AA1D-B51B6AFE4B46}"/>
                </a:ext>
              </a:extLst>
            </p:cNvPr>
            <p:cNvSpPr/>
            <p:nvPr/>
          </p:nvSpPr>
          <p:spPr>
            <a:xfrm rot="5400000">
              <a:off x="-1159527" y="2210777"/>
              <a:ext cx="5145569" cy="2826516"/>
            </a:xfrm>
            <a:custGeom>
              <a:avLst/>
              <a:gdLst>
                <a:gd name="connsiteX0" fmla="*/ 0 w 5145569"/>
                <a:gd name="connsiteY0" fmla="*/ 2572763 h 2826516"/>
                <a:gd name="connsiteX1" fmla="*/ 1401101 w 5145569"/>
                <a:gd name="connsiteY1" fmla="*/ 282285 h 2826516"/>
                <a:gd name="connsiteX2" fmla="*/ 4078347 w 5145569"/>
                <a:gd name="connsiteY2" fmla="*/ 486561 h 2826516"/>
                <a:gd name="connsiteX3" fmla="*/ 5136829 w 5145569"/>
                <a:gd name="connsiteY3" fmla="*/ 2784148 h 2826516"/>
                <a:gd name="connsiteX4" fmla="*/ 5131832 w 5145569"/>
                <a:gd name="connsiteY4" fmla="*/ 2826516 h 2826516"/>
                <a:gd name="connsiteX5" fmla="*/ 4225921 w 5145569"/>
                <a:gd name="connsiteY5" fmla="*/ 2826516 h 2826516"/>
                <a:gd name="connsiteX6" fmla="*/ 3945955 w 5145569"/>
                <a:gd name="connsiteY6" fmla="*/ 2783542 h 2826516"/>
                <a:gd name="connsiteX7" fmla="*/ 3385773 w 5145569"/>
                <a:gd name="connsiteY7" fmla="*/ 1446213 h 2826516"/>
                <a:gd name="connsiteX8" fmla="*/ 1940060 w 5145569"/>
                <a:gd name="connsiteY8" fmla="*/ 1335904 h 2826516"/>
                <a:gd name="connsiteX9" fmla="*/ 1183466 w 5145569"/>
                <a:gd name="connsiteY9" fmla="*/ 2572762 h 282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5569" h="2826516">
                  <a:moveTo>
                    <a:pt x="0" y="2572763"/>
                  </a:moveTo>
                  <a:cubicBezTo>
                    <a:pt x="0" y="1606781"/>
                    <a:pt x="541104" y="722201"/>
                    <a:pt x="1401101" y="282285"/>
                  </a:cubicBezTo>
                  <a:cubicBezTo>
                    <a:pt x="2261098" y="-157631"/>
                    <a:pt x="3295048" y="-78740"/>
                    <a:pt x="4078347" y="486561"/>
                  </a:cubicBezTo>
                  <a:cubicBezTo>
                    <a:pt x="4812689" y="1016530"/>
                    <a:pt x="5210704" y="1890270"/>
                    <a:pt x="5136829" y="2784148"/>
                  </a:cubicBezTo>
                  <a:lnTo>
                    <a:pt x="5131832" y="2826516"/>
                  </a:lnTo>
                  <a:lnTo>
                    <a:pt x="4225921" y="2826516"/>
                  </a:lnTo>
                  <a:lnTo>
                    <a:pt x="3945955" y="2783542"/>
                  </a:lnTo>
                  <a:cubicBezTo>
                    <a:pt x="4025096" y="2267950"/>
                    <a:pt x="3808754" y="1751475"/>
                    <a:pt x="3385773" y="1446213"/>
                  </a:cubicBezTo>
                  <a:cubicBezTo>
                    <a:pt x="2962792" y="1140950"/>
                    <a:pt x="2404459" y="1098349"/>
                    <a:pt x="1940060" y="1335904"/>
                  </a:cubicBezTo>
                  <a:cubicBezTo>
                    <a:pt x="1475662" y="1573459"/>
                    <a:pt x="1183466" y="2051132"/>
                    <a:pt x="1183466" y="2572762"/>
                  </a:cubicBezTo>
                  <a:close/>
                </a:path>
              </a:pathLst>
            </a:custGeom>
            <a:gradFill flip="none" rotWithShape="1">
              <a:gsLst>
                <a:gs pos="0">
                  <a:schemeClr val="accent1">
                    <a:lumMod val="5000"/>
                    <a:lumOff val="95000"/>
                    <a:alpha val="0"/>
                  </a:schemeClr>
                </a:gs>
                <a:gs pos="77000">
                  <a:schemeClr val="accent1">
                    <a:alpha val="23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a:cs typeface="+mn-ea"/>
                <a:sym typeface="+mn-lt"/>
              </a:endParaRPr>
            </a:p>
          </p:txBody>
        </p:sp>
        <p:sp>
          <p:nvSpPr>
            <p:cNvPr id="6" name="ïṩļiďe">
              <a:extLst>
                <a:ext uri="{FF2B5EF4-FFF2-40B4-BE49-F238E27FC236}">
                  <a16:creationId xmlns="" xmlns:a16="http://schemas.microsoft.com/office/drawing/2014/main" id="{8094F4EB-18D9-46B6-8E5C-7ABDDF290F7E}"/>
                </a:ext>
              </a:extLst>
            </p:cNvPr>
            <p:cNvSpPr/>
            <p:nvPr/>
          </p:nvSpPr>
          <p:spPr>
            <a:xfrm>
              <a:off x="1948502" y="1667140"/>
              <a:ext cx="197787" cy="197787"/>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islïḍê">
              <a:extLst>
                <a:ext uri="{FF2B5EF4-FFF2-40B4-BE49-F238E27FC236}">
                  <a16:creationId xmlns="" xmlns:a16="http://schemas.microsoft.com/office/drawing/2014/main" id="{FADFE420-0A9E-49CF-9B20-25F5114CDCC4}"/>
                </a:ext>
              </a:extLst>
            </p:cNvPr>
            <p:cNvSpPr/>
            <p:nvPr/>
          </p:nvSpPr>
          <p:spPr>
            <a:xfrm>
              <a:off x="2728255" y="3241735"/>
              <a:ext cx="197787" cy="197787"/>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íṡ1íḍé">
              <a:extLst>
                <a:ext uri="{FF2B5EF4-FFF2-40B4-BE49-F238E27FC236}">
                  <a16:creationId xmlns="" xmlns:a16="http://schemas.microsoft.com/office/drawing/2014/main" id="{497BEB35-8BD2-4AB6-B053-4908B261899D}"/>
                </a:ext>
              </a:extLst>
            </p:cNvPr>
            <p:cNvSpPr/>
            <p:nvPr/>
          </p:nvSpPr>
          <p:spPr>
            <a:xfrm>
              <a:off x="2345611" y="4778727"/>
              <a:ext cx="197787" cy="197787"/>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cxnSp>
        <p:nvCxnSpPr>
          <p:cNvPr id="9" name="直接连接符 8">
            <a:extLst>
              <a:ext uri="{FF2B5EF4-FFF2-40B4-BE49-F238E27FC236}">
                <a16:creationId xmlns="" xmlns:a16="http://schemas.microsoft.com/office/drawing/2014/main" id="{FE1C770A-C2CB-49EE-95D4-4CF13655C2B0}"/>
              </a:ext>
            </a:extLst>
          </p:cNvPr>
          <p:cNvCxnSpPr>
            <a:cxnSpLocks/>
          </p:cNvCxnSpPr>
          <p:nvPr/>
        </p:nvCxnSpPr>
        <p:spPr>
          <a:xfrm>
            <a:off x="3126000" y="2880576"/>
            <a:ext cx="839448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 xmlns:a16="http://schemas.microsoft.com/office/drawing/2014/main" id="{BE2DC203-7553-4671-AC56-66F638F55E5C}"/>
              </a:ext>
            </a:extLst>
          </p:cNvPr>
          <p:cNvCxnSpPr>
            <a:cxnSpLocks/>
          </p:cNvCxnSpPr>
          <p:nvPr/>
        </p:nvCxnSpPr>
        <p:spPr>
          <a:xfrm>
            <a:off x="3126000" y="4454529"/>
            <a:ext cx="839448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išļiḓè">
            <a:extLst>
              <a:ext uri="{FF2B5EF4-FFF2-40B4-BE49-F238E27FC236}">
                <a16:creationId xmlns="" xmlns:a16="http://schemas.microsoft.com/office/drawing/2014/main" id="{88C0C7E6-7722-49CA-98DA-53A14A42562F}"/>
              </a:ext>
            </a:extLst>
          </p:cNvPr>
          <p:cNvSpPr txBox="1"/>
          <p:nvPr/>
        </p:nvSpPr>
        <p:spPr>
          <a:xfrm>
            <a:off x="3139008" y="1608814"/>
            <a:ext cx="2024366" cy="429517"/>
          </a:xfrm>
          <a:prstGeom prst="rect">
            <a:avLst/>
          </a:prstGeom>
        </p:spPr>
        <p:txBody>
          <a:bodyPr wrap="none" lIns="90000" tIns="46800" rIns="90000" bIns="46800" anchor="b" anchorCtr="0">
            <a:normAutofit/>
          </a:bodyPr>
          <a:lstStyle/>
          <a:p>
            <a:r>
              <a:rPr lang="zh-CN" altLang="en-US" b="1" dirty="0">
                <a:cs typeface="+mn-ea"/>
                <a:sym typeface="+mn-lt"/>
              </a:rPr>
              <a:t>所</a:t>
            </a:r>
            <a:r>
              <a:rPr lang="zh-CN" altLang="en-US" b="1" dirty="0" smtClean="0">
                <a:cs typeface="+mn-ea"/>
                <a:sym typeface="+mn-lt"/>
              </a:rPr>
              <a:t>选省市</a:t>
            </a:r>
            <a:endParaRPr lang="zh-CN" altLang="en-US" b="1" dirty="0">
              <a:cs typeface="+mn-ea"/>
              <a:sym typeface="+mn-lt"/>
            </a:endParaRPr>
          </a:p>
        </p:txBody>
      </p:sp>
      <p:sp>
        <p:nvSpPr>
          <p:cNvPr id="12" name="ïṣļîḍê">
            <a:extLst>
              <a:ext uri="{FF2B5EF4-FFF2-40B4-BE49-F238E27FC236}">
                <a16:creationId xmlns="" xmlns:a16="http://schemas.microsoft.com/office/drawing/2014/main" id="{764BE858-E92A-492C-B548-FE697E6462FE}"/>
              </a:ext>
            </a:extLst>
          </p:cNvPr>
          <p:cNvSpPr txBox="1"/>
          <p:nvPr/>
        </p:nvSpPr>
        <p:spPr>
          <a:xfrm>
            <a:off x="3139008" y="2038331"/>
            <a:ext cx="7518106" cy="540054"/>
          </a:xfrm>
          <a:prstGeom prst="rect">
            <a:avLst/>
          </a:prstGeom>
        </p:spPr>
        <p:txBody>
          <a:bodyPr wrap="square" lIns="90000" tIns="46800" rIns="90000" bIns="46800" anchor="ctr" anchorCtr="1">
            <a:normAutofit/>
          </a:bodyPr>
          <a:lstStyle/>
          <a:p>
            <a:pPr lvl="0" defTabSz="914378">
              <a:lnSpc>
                <a:spcPct val="120000"/>
              </a:lnSpc>
              <a:spcBef>
                <a:spcPct val="0"/>
              </a:spcBef>
              <a:defRPr/>
            </a:pPr>
            <a:r>
              <a:rPr lang="zh-CN" altLang="en-US" sz="1200" dirty="0">
                <a:solidFill>
                  <a:srgbClr val="000000"/>
                </a:solidFill>
                <a:cs typeface="+mn-ea"/>
                <a:sym typeface="+mn-lt"/>
              </a:rPr>
              <a:t>本次开发系统以江苏省为例。江苏省下辖</a:t>
            </a:r>
            <a:r>
              <a:rPr lang="en-US" altLang="zh-CN" sz="1200" dirty="0">
                <a:solidFill>
                  <a:srgbClr val="000000"/>
                </a:solidFill>
                <a:cs typeface="+mn-ea"/>
                <a:sym typeface="+mn-lt"/>
              </a:rPr>
              <a:t>13</a:t>
            </a:r>
            <a:r>
              <a:rPr lang="zh-CN" altLang="en-US" sz="1200" dirty="0">
                <a:solidFill>
                  <a:srgbClr val="000000"/>
                </a:solidFill>
                <a:cs typeface="+mn-ea"/>
                <a:sym typeface="+mn-lt"/>
              </a:rPr>
              <a:t>个设区市，分别为南京、苏州、无锡、镇江、盐城、连云港、宿迁、常州、南通、泰州、扬州、徐州、淮安。</a:t>
            </a:r>
          </a:p>
        </p:txBody>
      </p:sp>
      <p:sp>
        <p:nvSpPr>
          <p:cNvPr id="13" name="íşlîḓè">
            <a:extLst>
              <a:ext uri="{FF2B5EF4-FFF2-40B4-BE49-F238E27FC236}">
                <a16:creationId xmlns="" xmlns:a16="http://schemas.microsoft.com/office/drawing/2014/main" id="{61430B3B-739E-416D-A055-0A597FA1243E}"/>
              </a:ext>
            </a:extLst>
          </p:cNvPr>
          <p:cNvSpPr txBox="1"/>
          <p:nvPr/>
        </p:nvSpPr>
        <p:spPr>
          <a:xfrm>
            <a:off x="3621000" y="3182767"/>
            <a:ext cx="2024366" cy="429517"/>
          </a:xfrm>
          <a:prstGeom prst="rect">
            <a:avLst/>
          </a:prstGeom>
        </p:spPr>
        <p:txBody>
          <a:bodyPr wrap="none" lIns="90000" tIns="46800" rIns="90000" bIns="46800" anchor="b" anchorCtr="0">
            <a:normAutofit/>
          </a:bodyPr>
          <a:lstStyle/>
          <a:p>
            <a:r>
              <a:rPr lang="zh-CN" altLang="en-US" b="1" dirty="0" smtClean="0">
                <a:cs typeface="+mn-ea"/>
                <a:sym typeface="+mn-lt"/>
              </a:rPr>
              <a:t>数据选取方法</a:t>
            </a:r>
            <a:endParaRPr lang="zh-CN" altLang="en-US" b="1" dirty="0">
              <a:cs typeface="+mn-ea"/>
              <a:sym typeface="+mn-lt"/>
            </a:endParaRPr>
          </a:p>
        </p:txBody>
      </p:sp>
      <p:sp>
        <p:nvSpPr>
          <p:cNvPr id="14" name="isļiḍê">
            <a:extLst>
              <a:ext uri="{FF2B5EF4-FFF2-40B4-BE49-F238E27FC236}">
                <a16:creationId xmlns="" xmlns:a16="http://schemas.microsoft.com/office/drawing/2014/main" id="{B351C761-2DF0-47EA-8A87-76ECD331176D}"/>
              </a:ext>
            </a:extLst>
          </p:cNvPr>
          <p:cNvSpPr txBox="1"/>
          <p:nvPr/>
        </p:nvSpPr>
        <p:spPr>
          <a:xfrm>
            <a:off x="3621000" y="3612284"/>
            <a:ext cx="7036114" cy="540054"/>
          </a:xfrm>
          <a:prstGeom prst="rect">
            <a:avLst/>
          </a:prstGeom>
        </p:spPr>
        <p:txBody>
          <a:bodyPr wrap="square" lIns="90000" tIns="46800" rIns="90000" bIns="46800" anchor="ctr" anchorCtr="1">
            <a:normAutofit/>
          </a:bodyPr>
          <a:lstStyle/>
          <a:p>
            <a:pPr lvl="0" defTabSz="914378">
              <a:lnSpc>
                <a:spcPct val="120000"/>
              </a:lnSpc>
              <a:spcBef>
                <a:spcPct val="0"/>
              </a:spcBef>
              <a:defRPr/>
            </a:pPr>
            <a:r>
              <a:rPr lang="zh-CN" altLang="zh-CN" sz="1200" dirty="0"/>
              <a:t>首先分别寻找与这</a:t>
            </a:r>
            <a:r>
              <a:rPr lang="en-US" altLang="zh-CN" sz="1200" dirty="0"/>
              <a:t>13</a:t>
            </a:r>
            <a:r>
              <a:rPr lang="zh-CN" altLang="zh-CN" sz="1200" dirty="0"/>
              <a:t>个市有关的古典诗词，对古诗词进行分析，提取古诗词中的地理信息，确定相应的古诗词对应于哪个市的相关景点，从而确定诗词中对应的经纬度坐标。</a:t>
            </a:r>
            <a:endParaRPr lang="zh-CN" altLang="en-US" sz="1200" dirty="0">
              <a:solidFill>
                <a:srgbClr val="000000"/>
              </a:solidFill>
              <a:cs typeface="+mn-ea"/>
              <a:sym typeface="+mn-lt"/>
            </a:endParaRPr>
          </a:p>
        </p:txBody>
      </p:sp>
      <p:sp>
        <p:nvSpPr>
          <p:cNvPr id="15" name="íŝlîḋe">
            <a:extLst>
              <a:ext uri="{FF2B5EF4-FFF2-40B4-BE49-F238E27FC236}">
                <a16:creationId xmlns="" xmlns:a16="http://schemas.microsoft.com/office/drawing/2014/main" id="{4DE9A7E8-BE64-41A4-BAB2-ED9ACBF5E704}"/>
              </a:ext>
            </a:extLst>
          </p:cNvPr>
          <p:cNvSpPr txBox="1"/>
          <p:nvPr/>
        </p:nvSpPr>
        <p:spPr>
          <a:xfrm>
            <a:off x="3139008" y="4756719"/>
            <a:ext cx="2024366" cy="429517"/>
          </a:xfrm>
          <a:prstGeom prst="rect">
            <a:avLst/>
          </a:prstGeom>
        </p:spPr>
        <p:txBody>
          <a:bodyPr wrap="none" lIns="90000" tIns="46800" rIns="90000" bIns="46800" anchor="b" anchorCtr="0">
            <a:normAutofit/>
          </a:bodyPr>
          <a:lstStyle/>
          <a:p>
            <a:r>
              <a:rPr lang="zh-CN" altLang="en-US" b="1" dirty="0" smtClean="0">
                <a:cs typeface="+mn-ea"/>
                <a:sym typeface="+mn-lt"/>
              </a:rPr>
              <a:t>数据处理方法</a:t>
            </a:r>
            <a:endParaRPr lang="zh-CN" altLang="en-US" b="1" dirty="0">
              <a:cs typeface="+mn-ea"/>
              <a:sym typeface="+mn-lt"/>
            </a:endParaRPr>
          </a:p>
        </p:txBody>
      </p:sp>
      <p:sp>
        <p:nvSpPr>
          <p:cNvPr id="16" name="îṡļîďe">
            <a:extLst>
              <a:ext uri="{FF2B5EF4-FFF2-40B4-BE49-F238E27FC236}">
                <a16:creationId xmlns="" xmlns:a16="http://schemas.microsoft.com/office/drawing/2014/main" id="{E4A66F28-D68C-449A-99B7-8AD2859FCD18}"/>
              </a:ext>
            </a:extLst>
          </p:cNvPr>
          <p:cNvSpPr txBox="1"/>
          <p:nvPr/>
        </p:nvSpPr>
        <p:spPr>
          <a:xfrm>
            <a:off x="3139008" y="5186236"/>
            <a:ext cx="7518106" cy="540054"/>
          </a:xfrm>
          <a:prstGeom prst="rect">
            <a:avLst/>
          </a:prstGeom>
        </p:spPr>
        <p:txBody>
          <a:bodyPr wrap="square" lIns="90000" tIns="46800" rIns="90000" bIns="46800" anchor="ctr" anchorCtr="1">
            <a:normAutofit/>
          </a:bodyPr>
          <a:lstStyle/>
          <a:p>
            <a:pPr lvl="0" defTabSz="914378">
              <a:lnSpc>
                <a:spcPct val="120000"/>
              </a:lnSpc>
              <a:spcBef>
                <a:spcPct val="0"/>
              </a:spcBef>
              <a:defRPr/>
            </a:pPr>
            <a:r>
              <a:rPr lang="zh-CN" altLang="zh-CN" sz="1200" dirty="0"/>
              <a:t>将确定经纬度的诗词填入数据库中，按照作者，内容，标题，经度，纬度，城市的格式填入数据库即可。</a:t>
            </a:r>
            <a:endParaRPr lang="zh-CN" altLang="en-US" sz="1200" dirty="0">
              <a:solidFill>
                <a:srgbClr val="000000"/>
              </a:solidFill>
              <a:cs typeface="+mn-ea"/>
              <a:sym typeface="+mn-lt"/>
            </a:endParaRPr>
          </a:p>
        </p:txBody>
      </p:sp>
      <p:grpSp>
        <p:nvGrpSpPr>
          <p:cNvPr id="29" name="组合 28">
            <a:extLst>
              <a:ext uri="{FF2B5EF4-FFF2-40B4-BE49-F238E27FC236}">
                <a16:creationId xmlns="" xmlns:a16="http://schemas.microsoft.com/office/drawing/2014/main" id="{C03A5785-6DA7-453D-9577-F091E7075F67}"/>
              </a:ext>
            </a:extLst>
          </p:cNvPr>
          <p:cNvGrpSpPr/>
          <p:nvPr/>
        </p:nvGrpSpPr>
        <p:grpSpPr>
          <a:xfrm>
            <a:off x="0" y="-9142"/>
            <a:ext cx="12191998" cy="598422"/>
            <a:chOff x="0" y="-9142"/>
            <a:chExt cx="12191998" cy="598422"/>
          </a:xfrm>
        </p:grpSpPr>
        <p:sp>
          <p:nvSpPr>
            <p:cNvPr id="30" name="矩形 29">
              <a:extLst>
                <a:ext uri="{FF2B5EF4-FFF2-40B4-BE49-F238E27FC236}">
                  <a16:creationId xmlns="" xmlns:a16="http://schemas.microsoft.com/office/drawing/2014/main" id="{309A0369-3DD8-4D87-9F4A-A931BCC23F34}"/>
                </a:ext>
              </a:extLst>
            </p:cNvPr>
            <p:cNvSpPr/>
            <p:nvPr/>
          </p:nvSpPr>
          <p:spPr>
            <a:xfrm>
              <a:off x="0" y="0"/>
              <a:ext cx="254000" cy="5892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 xmlns:a16="http://schemas.microsoft.com/office/drawing/2014/main" id="{06290CD2-06B9-4784-975C-68BACCFD3BBD}"/>
                </a:ext>
              </a:extLst>
            </p:cNvPr>
            <p:cNvSpPr/>
            <p:nvPr/>
          </p:nvSpPr>
          <p:spPr>
            <a:xfrm>
              <a:off x="1901697" y="-9142"/>
              <a:ext cx="10290301" cy="5892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 xmlns:a16="http://schemas.microsoft.com/office/drawing/2014/main" id="{A78EF8F8-6864-4F56-BBEE-ACD94A3F1B9A}"/>
                </a:ext>
              </a:extLst>
            </p:cNvPr>
            <p:cNvSpPr txBox="1"/>
            <p:nvPr/>
          </p:nvSpPr>
          <p:spPr>
            <a:xfrm>
              <a:off x="164081" y="94585"/>
              <a:ext cx="1838961" cy="400110"/>
            </a:xfrm>
            <a:prstGeom prst="rect">
              <a:avLst/>
            </a:prstGeom>
            <a:noFill/>
          </p:spPr>
          <p:txBody>
            <a:bodyPr wrap="square" rtlCol="0">
              <a:spAutoFit/>
            </a:bodyPr>
            <a:lstStyle/>
            <a:p>
              <a:pPr algn="ctr"/>
              <a:r>
                <a:rPr lang="zh-CN" altLang="en-US" sz="2000" dirty="0"/>
                <a:t>数据简介</a:t>
              </a:r>
            </a:p>
          </p:txBody>
        </p:sp>
      </p:grpSp>
    </p:spTree>
    <p:extLst>
      <p:ext uri="{BB962C8B-B14F-4D97-AF65-F5344CB8AC3E}">
        <p14:creationId xmlns:p14="http://schemas.microsoft.com/office/powerpoint/2010/main" val="7573479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 xmlns:a16="http://schemas.microsoft.com/office/drawing/2014/main" id="{17A3FBA5-6B48-443C-B6DA-8509207B3B3A}"/>
              </a:ext>
            </a:extLst>
          </p:cNvPr>
          <p:cNvCxnSpPr>
            <a:cxnSpLocks/>
          </p:cNvCxnSpPr>
          <p:nvPr/>
        </p:nvCxnSpPr>
        <p:spPr>
          <a:xfrm>
            <a:off x="7336931" y="1446639"/>
            <a:ext cx="3772800" cy="0"/>
          </a:xfrm>
          <a:prstGeom prst="line">
            <a:avLst/>
          </a:prstGeom>
          <a:ln w="9525"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7" name="ïṣlïdé">
            <a:extLst>
              <a:ext uri="{FF2B5EF4-FFF2-40B4-BE49-F238E27FC236}">
                <a16:creationId xmlns="" xmlns:a16="http://schemas.microsoft.com/office/drawing/2014/main" id="{71FA7A77-3572-4366-B005-EADCB806ED94}"/>
              </a:ext>
            </a:extLst>
          </p:cNvPr>
          <p:cNvGrpSpPr/>
          <p:nvPr/>
        </p:nvGrpSpPr>
        <p:grpSpPr>
          <a:xfrm>
            <a:off x="7341541" y="1714279"/>
            <a:ext cx="1994234" cy="771678"/>
            <a:chOff x="786000" y="1870032"/>
            <a:chExt cx="3449760" cy="1178119"/>
          </a:xfrm>
        </p:grpSpPr>
        <p:sp>
          <p:nvSpPr>
            <p:cNvPr id="17" name="işḻïḓe">
              <a:extLst>
                <a:ext uri="{FF2B5EF4-FFF2-40B4-BE49-F238E27FC236}">
                  <a16:creationId xmlns="" xmlns:a16="http://schemas.microsoft.com/office/drawing/2014/main" id="{7A93973D-3C88-44AF-9CF3-8DCD1C0BDCC8}"/>
                </a:ext>
              </a:extLst>
            </p:cNvPr>
            <p:cNvSpPr/>
            <p:nvPr/>
          </p:nvSpPr>
          <p:spPr bwMode="auto">
            <a:xfrm>
              <a:off x="786002" y="1870032"/>
              <a:ext cx="2186446" cy="363482"/>
            </a:xfrm>
            <a:prstGeom prst="roundRect">
              <a:avLst>
                <a:gd name="adj" fmla="val 50000"/>
              </a:avLst>
            </a:prstGeom>
            <a:solidFill>
              <a:schemeClr val="accent1"/>
            </a:solidFill>
            <a:ln w="38100">
              <a:noFill/>
            </a:ln>
            <a:extLst/>
          </p:spPr>
          <p:style>
            <a:lnRef idx="2">
              <a:schemeClr val="dk1"/>
            </a:lnRef>
            <a:fillRef idx="1">
              <a:schemeClr val="lt1"/>
            </a:fillRef>
            <a:effectRef idx="0">
              <a:schemeClr val="dk1"/>
            </a:effectRef>
            <a:fontRef idx="minor">
              <a:schemeClr val="dk1"/>
            </a:fontRef>
          </p:style>
          <p:txBody>
            <a:bodyPr wrap="none" rtlCol="0" anchor="ctr">
              <a:noAutofit/>
            </a:bodyPr>
            <a:lstStyle/>
            <a:p>
              <a:r>
                <a:rPr lang="en-US" altLang="zh-CN" b="1" dirty="0" err="1" smtClean="0">
                  <a:solidFill>
                    <a:schemeClr val="bg1"/>
                  </a:solidFill>
                  <a:cs typeface="+mn-ea"/>
                  <a:sym typeface="+mn-lt"/>
                </a:rPr>
                <a:t>Auther</a:t>
              </a:r>
              <a:endParaRPr lang="en-US" altLang="zh-CN" b="1" dirty="0">
                <a:solidFill>
                  <a:schemeClr val="bg1"/>
                </a:solidFill>
                <a:cs typeface="+mn-ea"/>
                <a:sym typeface="+mn-lt"/>
              </a:endParaRPr>
            </a:p>
          </p:txBody>
        </p:sp>
        <p:sp>
          <p:nvSpPr>
            <p:cNvPr id="18" name="í$1iďe">
              <a:extLst>
                <a:ext uri="{FF2B5EF4-FFF2-40B4-BE49-F238E27FC236}">
                  <a16:creationId xmlns="" xmlns:a16="http://schemas.microsoft.com/office/drawing/2014/main" id="{EAD13917-D39E-42A1-A568-DA8101D4A640}"/>
                </a:ext>
              </a:extLst>
            </p:cNvPr>
            <p:cNvSpPr/>
            <p:nvPr/>
          </p:nvSpPr>
          <p:spPr>
            <a:xfrm>
              <a:off x="786000" y="2272784"/>
              <a:ext cx="3449760" cy="775367"/>
            </a:xfrm>
            <a:prstGeom prst="snip2SameRect">
              <a:avLst>
                <a:gd name="adj1" fmla="val 0"/>
                <a:gd name="adj2" fmla="val 0"/>
              </a:avLst>
            </a:prstGeom>
            <a:ln>
              <a:noFill/>
            </a:ln>
          </p:spPr>
          <p:txBody>
            <a:bodyPr wrap="square" anchor="t">
              <a:normAutofit/>
            </a:bodyPr>
            <a:lstStyle/>
            <a:p>
              <a:pPr marL="171450" lvl="0" indent="-171450">
                <a:lnSpc>
                  <a:spcPct val="170000"/>
                </a:lnSpc>
                <a:spcBef>
                  <a:spcPct val="0"/>
                </a:spcBef>
                <a:buFont typeface="Arial" panose="020B0604020202020204" pitchFamily="34" charset="0"/>
                <a:buChar char="•"/>
              </a:pPr>
              <a:r>
                <a:rPr lang="zh-CN" altLang="en-US" sz="1200" dirty="0" smtClean="0">
                  <a:solidFill>
                    <a:srgbClr val="000000"/>
                  </a:solidFill>
                  <a:cs typeface="+mn-ea"/>
                  <a:sym typeface="+mn-lt"/>
                </a:rPr>
                <a:t>作者姓名（</a:t>
              </a:r>
              <a:r>
                <a:rPr lang="en-US" altLang="zh-CN" sz="1200" dirty="0" smtClean="0">
                  <a:solidFill>
                    <a:srgbClr val="000000"/>
                  </a:solidFill>
                  <a:cs typeface="+mn-ea"/>
                  <a:sym typeface="+mn-lt"/>
                </a:rPr>
                <a:t>TEXT</a:t>
              </a:r>
              <a:r>
                <a:rPr lang="zh-CN" altLang="en-US" sz="1200" dirty="0" smtClean="0">
                  <a:solidFill>
                    <a:srgbClr val="000000"/>
                  </a:solidFill>
                  <a:cs typeface="+mn-ea"/>
                  <a:sym typeface="+mn-lt"/>
                </a:rPr>
                <a:t>）</a:t>
              </a:r>
              <a:endParaRPr lang="en-US" altLang="zh-CN" sz="800" dirty="0">
                <a:solidFill>
                  <a:srgbClr val="000000"/>
                </a:solidFill>
                <a:cs typeface="+mn-ea"/>
                <a:sym typeface="+mn-lt"/>
              </a:endParaRPr>
            </a:p>
          </p:txBody>
        </p:sp>
      </p:grpSp>
      <p:grpSp>
        <p:nvGrpSpPr>
          <p:cNvPr id="8" name="íṩlíďê">
            <a:extLst>
              <a:ext uri="{FF2B5EF4-FFF2-40B4-BE49-F238E27FC236}">
                <a16:creationId xmlns="" xmlns:a16="http://schemas.microsoft.com/office/drawing/2014/main" id="{A68450C7-2667-4935-824F-BB01BD3EA5AF}"/>
              </a:ext>
            </a:extLst>
          </p:cNvPr>
          <p:cNvGrpSpPr/>
          <p:nvPr/>
        </p:nvGrpSpPr>
        <p:grpSpPr>
          <a:xfrm>
            <a:off x="7336931" y="2475117"/>
            <a:ext cx="1994235" cy="787553"/>
            <a:chOff x="786000" y="1870032"/>
            <a:chExt cx="3449760" cy="1178119"/>
          </a:xfrm>
        </p:grpSpPr>
        <p:sp>
          <p:nvSpPr>
            <p:cNvPr id="15" name="i$ľïḑê">
              <a:extLst>
                <a:ext uri="{FF2B5EF4-FFF2-40B4-BE49-F238E27FC236}">
                  <a16:creationId xmlns="" xmlns:a16="http://schemas.microsoft.com/office/drawing/2014/main" id="{ECD5CFA2-15B5-467F-AB5D-9B79C8C8D29C}"/>
                </a:ext>
              </a:extLst>
            </p:cNvPr>
            <p:cNvSpPr/>
            <p:nvPr/>
          </p:nvSpPr>
          <p:spPr bwMode="auto">
            <a:xfrm>
              <a:off x="786002" y="1870032"/>
              <a:ext cx="2186446" cy="363483"/>
            </a:xfrm>
            <a:prstGeom prst="roundRect">
              <a:avLst>
                <a:gd name="adj" fmla="val 50000"/>
              </a:avLst>
            </a:prstGeom>
            <a:solidFill>
              <a:schemeClr val="accent2"/>
            </a:solidFill>
            <a:ln w="38100">
              <a:noFill/>
            </a:ln>
            <a:extLst/>
          </p:spPr>
          <p:style>
            <a:lnRef idx="2">
              <a:schemeClr val="dk1"/>
            </a:lnRef>
            <a:fillRef idx="1">
              <a:schemeClr val="lt1"/>
            </a:fillRef>
            <a:effectRef idx="0">
              <a:schemeClr val="dk1"/>
            </a:effectRef>
            <a:fontRef idx="minor">
              <a:schemeClr val="dk1"/>
            </a:fontRef>
          </p:style>
          <p:txBody>
            <a:bodyPr wrap="none" rtlCol="0" anchor="ctr">
              <a:noAutofit/>
            </a:bodyPr>
            <a:lstStyle/>
            <a:p>
              <a:r>
                <a:rPr lang="en-US" altLang="zh-CN" b="1" dirty="0" smtClean="0">
                  <a:solidFill>
                    <a:schemeClr val="bg1"/>
                  </a:solidFill>
                  <a:cs typeface="+mn-ea"/>
                  <a:sym typeface="+mn-lt"/>
                </a:rPr>
                <a:t>Content</a:t>
              </a:r>
              <a:endParaRPr lang="en-US" altLang="zh-CN" b="1" dirty="0">
                <a:solidFill>
                  <a:schemeClr val="bg1"/>
                </a:solidFill>
                <a:cs typeface="+mn-ea"/>
                <a:sym typeface="+mn-lt"/>
              </a:endParaRPr>
            </a:p>
          </p:txBody>
        </p:sp>
        <p:sp>
          <p:nvSpPr>
            <p:cNvPr id="16" name="iṧļiḍê">
              <a:extLst>
                <a:ext uri="{FF2B5EF4-FFF2-40B4-BE49-F238E27FC236}">
                  <a16:creationId xmlns="" xmlns:a16="http://schemas.microsoft.com/office/drawing/2014/main" id="{793AEE9D-49CF-4363-92F6-FF859B0DF013}"/>
                </a:ext>
              </a:extLst>
            </p:cNvPr>
            <p:cNvSpPr/>
            <p:nvPr/>
          </p:nvSpPr>
          <p:spPr>
            <a:xfrm>
              <a:off x="786000" y="2272784"/>
              <a:ext cx="3449760" cy="775367"/>
            </a:xfrm>
            <a:prstGeom prst="snip2SameRect">
              <a:avLst>
                <a:gd name="adj1" fmla="val 0"/>
                <a:gd name="adj2" fmla="val 0"/>
              </a:avLst>
            </a:prstGeom>
            <a:ln>
              <a:noFill/>
            </a:ln>
          </p:spPr>
          <p:txBody>
            <a:bodyPr wrap="square" anchor="t">
              <a:normAutofit/>
            </a:bodyPr>
            <a:lstStyle/>
            <a:p>
              <a:pPr marL="171450" lvl="0" indent="-171450">
                <a:lnSpc>
                  <a:spcPct val="170000"/>
                </a:lnSpc>
                <a:spcBef>
                  <a:spcPct val="0"/>
                </a:spcBef>
                <a:buFont typeface="Arial" panose="020B0604020202020204" pitchFamily="34" charset="0"/>
                <a:buChar char="•"/>
              </a:pPr>
              <a:r>
                <a:rPr lang="zh-CN" altLang="en-US" sz="1200" dirty="0" smtClean="0">
                  <a:solidFill>
                    <a:srgbClr val="000000"/>
                  </a:solidFill>
                  <a:cs typeface="+mn-ea"/>
                  <a:sym typeface="+mn-lt"/>
                </a:rPr>
                <a:t>诗词内容（</a:t>
              </a:r>
              <a:r>
                <a:rPr lang="en-US" altLang="zh-CN" sz="1200" dirty="0" smtClean="0">
                  <a:solidFill>
                    <a:srgbClr val="000000"/>
                  </a:solidFill>
                  <a:cs typeface="+mn-ea"/>
                  <a:sym typeface="+mn-lt"/>
                </a:rPr>
                <a:t>TEXT</a:t>
              </a:r>
              <a:r>
                <a:rPr lang="zh-CN" altLang="en-US" sz="1200" dirty="0" smtClean="0">
                  <a:solidFill>
                    <a:srgbClr val="000000"/>
                  </a:solidFill>
                  <a:cs typeface="+mn-ea"/>
                  <a:sym typeface="+mn-lt"/>
                </a:rPr>
                <a:t>）</a:t>
              </a:r>
              <a:endParaRPr lang="en-US" altLang="zh-CN" sz="1200" dirty="0">
                <a:solidFill>
                  <a:srgbClr val="000000"/>
                </a:solidFill>
                <a:cs typeface="+mn-ea"/>
                <a:sym typeface="+mn-lt"/>
              </a:endParaRPr>
            </a:p>
          </p:txBody>
        </p:sp>
      </p:grpSp>
      <p:grpSp>
        <p:nvGrpSpPr>
          <p:cNvPr id="9" name="îŝlïḓé">
            <a:extLst>
              <a:ext uri="{FF2B5EF4-FFF2-40B4-BE49-F238E27FC236}">
                <a16:creationId xmlns="" xmlns:a16="http://schemas.microsoft.com/office/drawing/2014/main" id="{87C24B00-9DA5-4EE7-9A95-EB2F62805BAC}"/>
              </a:ext>
            </a:extLst>
          </p:cNvPr>
          <p:cNvGrpSpPr/>
          <p:nvPr/>
        </p:nvGrpSpPr>
        <p:grpSpPr>
          <a:xfrm>
            <a:off x="7336932" y="3310732"/>
            <a:ext cx="1901935" cy="796844"/>
            <a:chOff x="786000" y="1870032"/>
            <a:chExt cx="3449760" cy="1178119"/>
          </a:xfrm>
        </p:grpSpPr>
        <p:sp>
          <p:nvSpPr>
            <p:cNvPr id="13" name="iṩľïde">
              <a:extLst>
                <a:ext uri="{FF2B5EF4-FFF2-40B4-BE49-F238E27FC236}">
                  <a16:creationId xmlns="" xmlns:a16="http://schemas.microsoft.com/office/drawing/2014/main" id="{E4E2F36B-204C-43CB-B654-A4A136C8973E}"/>
                </a:ext>
              </a:extLst>
            </p:cNvPr>
            <p:cNvSpPr/>
            <p:nvPr/>
          </p:nvSpPr>
          <p:spPr bwMode="auto">
            <a:xfrm>
              <a:off x="786001" y="1870032"/>
              <a:ext cx="2094375" cy="363483"/>
            </a:xfrm>
            <a:prstGeom prst="roundRect">
              <a:avLst>
                <a:gd name="adj" fmla="val 50000"/>
              </a:avLst>
            </a:prstGeom>
            <a:solidFill>
              <a:schemeClr val="accent3"/>
            </a:solidFill>
            <a:ln w="38100">
              <a:noFill/>
            </a:ln>
            <a:extLst/>
          </p:spPr>
          <p:style>
            <a:lnRef idx="2">
              <a:schemeClr val="dk1"/>
            </a:lnRef>
            <a:fillRef idx="1">
              <a:schemeClr val="lt1"/>
            </a:fillRef>
            <a:effectRef idx="0">
              <a:schemeClr val="dk1"/>
            </a:effectRef>
            <a:fontRef idx="minor">
              <a:schemeClr val="dk1"/>
            </a:fontRef>
          </p:style>
          <p:txBody>
            <a:bodyPr wrap="none" rtlCol="0" anchor="ctr">
              <a:noAutofit/>
            </a:bodyPr>
            <a:lstStyle/>
            <a:p>
              <a:r>
                <a:rPr lang="en-US" altLang="zh-CN" b="1" dirty="0" smtClean="0">
                  <a:solidFill>
                    <a:schemeClr val="bg1"/>
                  </a:solidFill>
                  <a:cs typeface="+mn-ea"/>
                  <a:sym typeface="+mn-lt"/>
                </a:rPr>
                <a:t>Title</a:t>
              </a:r>
              <a:endParaRPr lang="en-US" altLang="zh-CN" b="1" dirty="0">
                <a:solidFill>
                  <a:schemeClr val="bg1"/>
                </a:solidFill>
                <a:cs typeface="+mn-ea"/>
                <a:sym typeface="+mn-lt"/>
              </a:endParaRPr>
            </a:p>
          </p:txBody>
        </p:sp>
        <p:sp>
          <p:nvSpPr>
            <p:cNvPr id="14" name="ïṡḷîďe">
              <a:extLst>
                <a:ext uri="{FF2B5EF4-FFF2-40B4-BE49-F238E27FC236}">
                  <a16:creationId xmlns="" xmlns:a16="http://schemas.microsoft.com/office/drawing/2014/main" id="{3881BB95-F9D2-46FB-9108-B84D79299433}"/>
                </a:ext>
              </a:extLst>
            </p:cNvPr>
            <p:cNvSpPr/>
            <p:nvPr/>
          </p:nvSpPr>
          <p:spPr>
            <a:xfrm>
              <a:off x="786000" y="2272784"/>
              <a:ext cx="3449760" cy="775367"/>
            </a:xfrm>
            <a:prstGeom prst="snip2SameRect">
              <a:avLst>
                <a:gd name="adj1" fmla="val 0"/>
                <a:gd name="adj2" fmla="val 0"/>
              </a:avLst>
            </a:prstGeom>
            <a:ln>
              <a:noFill/>
            </a:ln>
          </p:spPr>
          <p:txBody>
            <a:bodyPr wrap="square" anchor="t">
              <a:normAutofit/>
            </a:bodyPr>
            <a:lstStyle/>
            <a:p>
              <a:pPr marL="171450" lvl="0" indent="-171450">
                <a:lnSpc>
                  <a:spcPct val="170000"/>
                </a:lnSpc>
                <a:spcBef>
                  <a:spcPct val="0"/>
                </a:spcBef>
                <a:buFont typeface="Arial" panose="020B0604020202020204" pitchFamily="34" charset="0"/>
                <a:buChar char="•"/>
              </a:pPr>
              <a:r>
                <a:rPr lang="zh-CN" altLang="en-US" sz="1200" dirty="0" smtClean="0">
                  <a:solidFill>
                    <a:srgbClr val="000000"/>
                  </a:solidFill>
                  <a:cs typeface="+mn-ea"/>
                  <a:sym typeface="+mn-lt"/>
                </a:rPr>
                <a:t>诗词题目（</a:t>
              </a:r>
              <a:r>
                <a:rPr lang="en-US" altLang="zh-CN" sz="1200" dirty="0" smtClean="0">
                  <a:solidFill>
                    <a:srgbClr val="000000"/>
                  </a:solidFill>
                  <a:cs typeface="+mn-ea"/>
                  <a:sym typeface="+mn-lt"/>
                </a:rPr>
                <a:t>TEXT</a:t>
              </a:r>
              <a:r>
                <a:rPr lang="zh-CN" altLang="en-US" sz="1200" dirty="0" smtClean="0">
                  <a:solidFill>
                    <a:srgbClr val="000000"/>
                  </a:solidFill>
                  <a:cs typeface="+mn-ea"/>
                  <a:sym typeface="+mn-lt"/>
                </a:rPr>
                <a:t>）</a:t>
              </a:r>
              <a:endParaRPr lang="en-US" altLang="zh-CN" sz="800" dirty="0">
                <a:solidFill>
                  <a:srgbClr val="000000"/>
                </a:solidFill>
                <a:cs typeface="+mn-ea"/>
                <a:sym typeface="+mn-lt"/>
              </a:endParaRPr>
            </a:p>
          </p:txBody>
        </p:sp>
      </p:grpSp>
      <p:grpSp>
        <p:nvGrpSpPr>
          <p:cNvPr id="10" name="iṩlïḓê">
            <a:extLst>
              <a:ext uri="{FF2B5EF4-FFF2-40B4-BE49-F238E27FC236}">
                <a16:creationId xmlns="" xmlns:a16="http://schemas.microsoft.com/office/drawing/2014/main" id="{F51EB793-0910-45E2-9A0F-BA459DAD117D}"/>
              </a:ext>
            </a:extLst>
          </p:cNvPr>
          <p:cNvGrpSpPr/>
          <p:nvPr/>
        </p:nvGrpSpPr>
        <p:grpSpPr>
          <a:xfrm>
            <a:off x="7336931" y="4172631"/>
            <a:ext cx="2144487" cy="715739"/>
            <a:chOff x="-3317946" y="588601"/>
            <a:chExt cx="3709674" cy="1231698"/>
          </a:xfrm>
        </p:grpSpPr>
        <p:sp>
          <p:nvSpPr>
            <p:cNvPr id="11" name="iṣľîḑé">
              <a:extLst>
                <a:ext uri="{FF2B5EF4-FFF2-40B4-BE49-F238E27FC236}">
                  <a16:creationId xmlns="" xmlns:a16="http://schemas.microsoft.com/office/drawing/2014/main" id="{66C21DB5-B7C5-43E6-A447-B0EB52EA075C}"/>
                </a:ext>
              </a:extLst>
            </p:cNvPr>
            <p:cNvSpPr/>
            <p:nvPr/>
          </p:nvSpPr>
          <p:spPr bwMode="auto">
            <a:xfrm>
              <a:off x="-3317944" y="588601"/>
              <a:ext cx="2186446" cy="363483"/>
            </a:xfrm>
            <a:prstGeom prst="roundRect">
              <a:avLst>
                <a:gd name="adj" fmla="val 50000"/>
              </a:avLst>
            </a:prstGeom>
            <a:solidFill>
              <a:schemeClr val="accent1">
                <a:lumMod val="50000"/>
              </a:schemeClr>
            </a:solidFill>
            <a:ln w="38100">
              <a:noFill/>
            </a:ln>
            <a:extLst/>
          </p:spPr>
          <p:style>
            <a:lnRef idx="2">
              <a:schemeClr val="dk1"/>
            </a:lnRef>
            <a:fillRef idx="1">
              <a:schemeClr val="lt1"/>
            </a:fillRef>
            <a:effectRef idx="0">
              <a:schemeClr val="dk1"/>
            </a:effectRef>
            <a:fontRef idx="minor">
              <a:schemeClr val="dk1"/>
            </a:fontRef>
          </p:style>
          <p:txBody>
            <a:bodyPr wrap="none" rtlCol="0" anchor="ctr">
              <a:noAutofit/>
            </a:bodyPr>
            <a:lstStyle/>
            <a:p>
              <a:r>
                <a:rPr lang="en-US" altLang="zh-CN" b="1" dirty="0" smtClean="0">
                  <a:solidFill>
                    <a:schemeClr val="bg1"/>
                  </a:solidFill>
                  <a:cs typeface="+mn-ea"/>
                  <a:sym typeface="+mn-lt"/>
                </a:rPr>
                <a:t>Longitude</a:t>
              </a:r>
              <a:endParaRPr lang="en-US" altLang="zh-CN" b="1" dirty="0">
                <a:solidFill>
                  <a:schemeClr val="bg1"/>
                </a:solidFill>
                <a:cs typeface="+mn-ea"/>
                <a:sym typeface="+mn-lt"/>
              </a:endParaRPr>
            </a:p>
          </p:txBody>
        </p:sp>
        <p:sp>
          <p:nvSpPr>
            <p:cNvPr id="12" name="iŝḷîdé">
              <a:extLst>
                <a:ext uri="{FF2B5EF4-FFF2-40B4-BE49-F238E27FC236}">
                  <a16:creationId xmlns="" xmlns:a16="http://schemas.microsoft.com/office/drawing/2014/main" id="{E1360A6B-6FB9-4BC7-88E2-F173572EC60D}"/>
                </a:ext>
              </a:extLst>
            </p:cNvPr>
            <p:cNvSpPr/>
            <p:nvPr/>
          </p:nvSpPr>
          <p:spPr>
            <a:xfrm>
              <a:off x="-3317946" y="976698"/>
              <a:ext cx="3709674" cy="843601"/>
            </a:xfrm>
            <a:prstGeom prst="snip2SameRect">
              <a:avLst>
                <a:gd name="adj1" fmla="val 0"/>
                <a:gd name="adj2" fmla="val 0"/>
              </a:avLst>
            </a:prstGeom>
            <a:ln>
              <a:noFill/>
            </a:ln>
          </p:spPr>
          <p:txBody>
            <a:bodyPr wrap="square" anchor="t">
              <a:normAutofit/>
            </a:bodyPr>
            <a:lstStyle/>
            <a:p>
              <a:pPr marL="171450" lvl="0" indent="-171450">
                <a:lnSpc>
                  <a:spcPct val="170000"/>
                </a:lnSpc>
                <a:spcBef>
                  <a:spcPct val="0"/>
                </a:spcBef>
                <a:buFont typeface="Arial" panose="020B0604020202020204" pitchFamily="34" charset="0"/>
                <a:buChar char="•"/>
              </a:pPr>
              <a:r>
                <a:rPr lang="zh-CN" altLang="en-US" sz="1200" dirty="0" smtClean="0">
                  <a:solidFill>
                    <a:srgbClr val="000000"/>
                  </a:solidFill>
                  <a:cs typeface="+mn-ea"/>
                  <a:sym typeface="+mn-lt"/>
                </a:rPr>
                <a:t>经度（</a:t>
              </a:r>
              <a:r>
                <a:rPr lang="en-US" altLang="zh-CN" sz="1200" dirty="0" smtClean="0">
                  <a:solidFill>
                    <a:srgbClr val="000000"/>
                  </a:solidFill>
                  <a:cs typeface="+mn-ea"/>
                  <a:sym typeface="+mn-lt"/>
                </a:rPr>
                <a:t>double</a:t>
              </a:r>
              <a:r>
                <a:rPr lang="zh-CN" altLang="en-US" sz="1200" dirty="0" smtClean="0">
                  <a:solidFill>
                    <a:srgbClr val="000000"/>
                  </a:solidFill>
                  <a:cs typeface="+mn-ea"/>
                  <a:sym typeface="+mn-lt"/>
                </a:rPr>
                <a:t>）</a:t>
              </a:r>
              <a:endParaRPr lang="en-US" altLang="zh-CN" sz="1200" dirty="0">
                <a:solidFill>
                  <a:srgbClr val="000000"/>
                </a:solidFill>
                <a:cs typeface="+mn-ea"/>
                <a:sym typeface="+mn-lt"/>
              </a:endParaRPr>
            </a:p>
          </p:txBody>
        </p:sp>
      </p:grpSp>
      <p:grpSp>
        <p:nvGrpSpPr>
          <p:cNvPr id="90" name="组合 89">
            <a:extLst>
              <a:ext uri="{FF2B5EF4-FFF2-40B4-BE49-F238E27FC236}">
                <a16:creationId xmlns="" xmlns:a16="http://schemas.microsoft.com/office/drawing/2014/main" id="{76D60F2C-5739-4909-B738-A522DFD0E3E3}"/>
              </a:ext>
            </a:extLst>
          </p:cNvPr>
          <p:cNvGrpSpPr/>
          <p:nvPr/>
        </p:nvGrpSpPr>
        <p:grpSpPr>
          <a:xfrm>
            <a:off x="0" y="-9142"/>
            <a:ext cx="12191998" cy="598422"/>
            <a:chOff x="0" y="-9142"/>
            <a:chExt cx="12191998" cy="598422"/>
          </a:xfrm>
        </p:grpSpPr>
        <p:sp>
          <p:nvSpPr>
            <p:cNvPr id="91" name="矩形 90">
              <a:extLst>
                <a:ext uri="{FF2B5EF4-FFF2-40B4-BE49-F238E27FC236}">
                  <a16:creationId xmlns="" xmlns:a16="http://schemas.microsoft.com/office/drawing/2014/main" id="{36E9F3D7-626D-49C2-BBB1-CC64B050BE92}"/>
                </a:ext>
              </a:extLst>
            </p:cNvPr>
            <p:cNvSpPr/>
            <p:nvPr/>
          </p:nvSpPr>
          <p:spPr>
            <a:xfrm>
              <a:off x="0" y="0"/>
              <a:ext cx="254000" cy="5892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a:extLst>
                <a:ext uri="{FF2B5EF4-FFF2-40B4-BE49-F238E27FC236}">
                  <a16:creationId xmlns="" xmlns:a16="http://schemas.microsoft.com/office/drawing/2014/main" id="{81FA1596-40F6-48D1-BF14-5504238EB90C}"/>
                </a:ext>
              </a:extLst>
            </p:cNvPr>
            <p:cNvSpPr/>
            <p:nvPr/>
          </p:nvSpPr>
          <p:spPr>
            <a:xfrm>
              <a:off x="1901697" y="-9142"/>
              <a:ext cx="10290301" cy="5892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文本框 92">
              <a:extLst>
                <a:ext uri="{FF2B5EF4-FFF2-40B4-BE49-F238E27FC236}">
                  <a16:creationId xmlns="" xmlns:a16="http://schemas.microsoft.com/office/drawing/2014/main" id="{E98D4468-14F8-458C-A051-C0F1AB80AC20}"/>
                </a:ext>
              </a:extLst>
            </p:cNvPr>
            <p:cNvSpPr txBox="1"/>
            <p:nvPr/>
          </p:nvSpPr>
          <p:spPr>
            <a:xfrm>
              <a:off x="164081" y="94585"/>
              <a:ext cx="1838961" cy="400110"/>
            </a:xfrm>
            <a:prstGeom prst="rect">
              <a:avLst/>
            </a:prstGeom>
            <a:noFill/>
          </p:spPr>
          <p:txBody>
            <a:bodyPr wrap="square" rtlCol="0">
              <a:spAutoFit/>
            </a:bodyPr>
            <a:lstStyle/>
            <a:p>
              <a:pPr algn="ctr"/>
              <a:r>
                <a:rPr lang="zh-CN" altLang="en-US" sz="2000" dirty="0" smtClean="0"/>
                <a:t>数据库设计</a:t>
              </a:r>
              <a:endParaRPr lang="zh-CN" altLang="en-US" sz="2000" dirty="0"/>
            </a:p>
          </p:txBody>
        </p:sp>
      </p:grpSp>
      <p:pic>
        <p:nvPicPr>
          <p:cNvPr id="2" name="图片 1"/>
          <p:cNvPicPr>
            <a:picLocks noChangeAspect="1"/>
          </p:cNvPicPr>
          <p:nvPr/>
        </p:nvPicPr>
        <p:blipFill>
          <a:blip r:embed="rId3"/>
          <a:stretch>
            <a:fillRect/>
          </a:stretch>
        </p:blipFill>
        <p:spPr>
          <a:xfrm>
            <a:off x="406399" y="2018316"/>
            <a:ext cx="6201229" cy="2737790"/>
          </a:xfrm>
          <a:prstGeom prst="rect">
            <a:avLst/>
          </a:prstGeom>
        </p:spPr>
      </p:pic>
      <p:grpSp>
        <p:nvGrpSpPr>
          <p:cNvPr id="98" name="ïṣlïdé">
            <a:extLst>
              <a:ext uri="{FF2B5EF4-FFF2-40B4-BE49-F238E27FC236}">
                <a16:creationId xmlns="" xmlns:a16="http://schemas.microsoft.com/office/drawing/2014/main" id="{71FA7A77-3572-4366-B005-EADCB806ED94}"/>
              </a:ext>
            </a:extLst>
          </p:cNvPr>
          <p:cNvGrpSpPr/>
          <p:nvPr/>
        </p:nvGrpSpPr>
        <p:grpSpPr>
          <a:xfrm>
            <a:off x="7336932" y="4920344"/>
            <a:ext cx="2144487" cy="860251"/>
            <a:chOff x="1030629" y="1797364"/>
            <a:chExt cx="3539530" cy="1148099"/>
          </a:xfrm>
        </p:grpSpPr>
        <p:sp>
          <p:nvSpPr>
            <p:cNvPr id="99" name="işḻïḓe">
              <a:extLst>
                <a:ext uri="{FF2B5EF4-FFF2-40B4-BE49-F238E27FC236}">
                  <a16:creationId xmlns="" xmlns:a16="http://schemas.microsoft.com/office/drawing/2014/main" id="{7A93973D-3C88-44AF-9CF3-8DCD1C0BDCC8}"/>
                </a:ext>
              </a:extLst>
            </p:cNvPr>
            <p:cNvSpPr/>
            <p:nvPr/>
          </p:nvSpPr>
          <p:spPr bwMode="auto">
            <a:xfrm>
              <a:off x="1030629" y="1797364"/>
              <a:ext cx="1755417" cy="363484"/>
            </a:xfrm>
            <a:prstGeom prst="roundRect">
              <a:avLst>
                <a:gd name="adj" fmla="val 50000"/>
              </a:avLst>
            </a:prstGeom>
            <a:solidFill>
              <a:schemeClr val="accent1"/>
            </a:solidFill>
            <a:ln w="38100">
              <a:noFill/>
            </a:ln>
            <a:extLst/>
          </p:spPr>
          <p:style>
            <a:lnRef idx="2">
              <a:schemeClr val="dk1"/>
            </a:lnRef>
            <a:fillRef idx="1">
              <a:schemeClr val="lt1"/>
            </a:fillRef>
            <a:effectRef idx="0">
              <a:schemeClr val="dk1"/>
            </a:effectRef>
            <a:fontRef idx="minor">
              <a:schemeClr val="dk1"/>
            </a:fontRef>
          </p:style>
          <p:txBody>
            <a:bodyPr wrap="none" rtlCol="0" anchor="ctr">
              <a:noAutofit/>
            </a:bodyPr>
            <a:lstStyle/>
            <a:p>
              <a:r>
                <a:rPr lang="en-US" altLang="zh-CN" b="1" dirty="0" smtClean="0">
                  <a:solidFill>
                    <a:schemeClr val="bg1"/>
                  </a:solidFill>
                  <a:cs typeface="+mn-ea"/>
                  <a:sym typeface="+mn-lt"/>
                </a:rPr>
                <a:t>Latitude</a:t>
              </a:r>
              <a:endParaRPr lang="en-US" altLang="zh-CN" b="1" dirty="0">
                <a:solidFill>
                  <a:schemeClr val="bg1"/>
                </a:solidFill>
                <a:cs typeface="+mn-ea"/>
                <a:sym typeface="+mn-lt"/>
              </a:endParaRPr>
            </a:p>
          </p:txBody>
        </p:sp>
        <p:sp>
          <p:nvSpPr>
            <p:cNvPr id="100" name="í$1iďe">
              <a:extLst>
                <a:ext uri="{FF2B5EF4-FFF2-40B4-BE49-F238E27FC236}">
                  <a16:creationId xmlns="" xmlns:a16="http://schemas.microsoft.com/office/drawing/2014/main" id="{EAD13917-D39E-42A1-A568-DA8101D4A640}"/>
                </a:ext>
              </a:extLst>
            </p:cNvPr>
            <p:cNvSpPr/>
            <p:nvPr/>
          </p:nvSpPr>
          <p:spPr>
            <a:xfrm>
              <a:off x="1120399" y="2170095"/>
              <a:ext cx="3449760" cy="775368"/>
            </a:xfrm>
            <a:prstGeom prst="snip2SameRect">
              <a:avLst>
                <a:gd name="adj1" fmla="val 0"/>
                <a:gd name="adj2" fmla="val 0"/>
              </a:avLst>
            </a:prstGeom>
            <a:ln>
              <a:noFill/>
            </a:ln>
          </p:spPr>
          <p:txBody>
            <a:bodyPr wrap="square" anchor="t">
              <a:normAutofit/>
            </a:bodyPr>
            <a:lstStyle/>
            <a:p>
              <a:pPr marL="171450" lvl="0" indent="-171450">
                <a:lnSpc>
                  <a:spcPct val="170000"/>
                </a:lnSpc>
                <a:spcBef>
                  <a:spcPct val="0"/>
                </a:spcBef>
                <a:buFont typeface="Arial" panose="020B0604020202020204" pitchFamily="34" charset="0"/>
                <a:buChar char="•"/>
              </a:pPr>
              <a:r>
                <a:rPr lang="zh-CN" altLang="en-US" sz="1200" dirty="0" smtClean="0">
                  <a:solidFill>
                    <a:srgbClr val="000000"/>
                  </a:solidFill>
                  <a:cs typeface="+mn-ea"/>
                  <a:sym typeface="+mn-lt"/>
                </a:rPr>
                <a:t>纬度（</a:t>
              </a:r>
              <a:r>
                <a:rPr lang="en-US" altLang="zh-CN" sz="1200" dirty="0" smtClean="0">
                  <a:solidFill>
                    <a:srgbClr val="000000"/>
                  </a:solidFill>
                  <a:cs typeface="+mn-ea"/>
                  <a:sym typeface="+mn-lt"/>
                </a:rPr>
                <a:t>double</a:t>
              </a:r>
              <a:r>
                <a:rPr lang="zh-CN" altLang="en-US" sz="1200" dirty="0" smtClean="0">
                  <a:solidFill>
                    <a:srgbClr val="000000"/>
                  </a:solidFill>
                  <a:cs typeface="+mn-ea"/>
                  <a:sym typeface="+mn-lt"/>
                </a:rPr>
                <a:t>）</a:t>
              </a:r>
              <a:endParaRPr lang="en-US" altLang="zh-CN" sz="800" dirty="0">
                <a:solidFill>
                  <a:srgbClr val="000000"/>
                </a:solidFill>
                <a:cs typeface="+mn-ea"/>
                <a:sym typeface="+mn-lt"/>
              </a:endParaRPr>
            </a:p>
          </p:txBody>
        </p:sp>
      </p:grpSp>
      <p:grpSp>
        <p:nvGrpSpPr>
          <p:cNvPr id="101" name="ïṣlïdé">
            <a:extLst>
              <a:ext uri="{FF2B5EF4-FFF2-40B4-BE49-F238E27FC236}">
                <a16:creationId xmlns="" xmlns:a16="http://schemas.microsoft.com/office/drawing/2014/main" id="{71FA7A77-3572-4366-B005-EADCB806ED94}"/>
              </a:ext>
            </a:extLst>
          </p:cNvPr>
          <p:cNvGrpSpPr/>
          <p:nvPr/>
        </p:nvGrpSpPr>
        <p:grpSpPr>
          <a:xfrm>
            <a:off x="7336932" y="5812569"/>
            <a:ext cx="1994234" cy="771677"/>
            <a:chOff x="786000" y="1870033"/>
            <a:chExt cx="3449760" cy="1178118"/>
          </a:xfrm>
        </p:grpSpPr>
        <p:sp>
          <p:nvSpPr>
            <p:cNvPr id="102" name="işḻïḓe">
              <a:extLst>
                <a:ext uri="{FF2B5EF4-FFF2-40B4-BE49-F238E27FC236}">
                  <a16:creationId xmlns="" xmlns:a16="http://schemas.microsoft.com/office/drawing/2014/main" id="{7A93973D-3C88-44AF-9CF3-8DCD1C0BDCC8}"/>
                </a:ext>
              </a:extLst>
            </p:cNvPr>
            <p:cNvSpPr/>
            <p:nvPr/>
          </p:nvSpPr>
          <p:spPr bwMode="auto">
            <a:xfrm>
              <a:off x="786002" y="1870033"/>
              <a:ext cx="2186447" cy="363482"/>
            </a:xfrm>
            <a:prstGeom prst="roundRect">
              <a:avLst>
                <a:gd name="adj" fmla="val 50000"/>
              </a:avLst>
            </a:prstGeom>
            <a:solidFill>
              <a:schemeClr val="accent1"/>
            </a:solidFill>
            <a:ln w="38100">
              <a:noFill/>
            </a:ln>
            <a:extLst/>
          </p:spPr>
          <p:style>
            <a:lnRef idx="2">
              <a:schemeClr val="dk1"/>
            </a:lnRef>
            <a:fillRef idx="1">
              <a:schemeClr val="lt1"/>
            </a:fillRef>
            <a:effectRef idx="0">
              <a:schemeClr val="dk1"/>
            </a:effectRef>
            <a:fontRef idx="minor">
              <a:schemeClr val="dk1"/>
            </a:fontRef>
          </p:style>
          <p:txBody>
            <a:bodyPr wrap="none" rtlCol="0" anchor="ctr">
              <a:noAutofit/>
            </a:bodyPr>
            <a:lstStyle/>
            <a:p>
              <a:r>
                <a:rPr lang="en-US" altLang="zh-CN" b="1" dirty="0" smtClean="0">
                  <a:solidFill>
                    <a:schemeClr val="bg1"/>
                  </a:solidFill>
                  <a:cs typeface="+mn-ea"/>
                  <a:sym typeface="+mn-lt"/>
                </a:rPr>
                <a:t>Town</a:t>
              </a:r>
              <a:endParaRPr lang="en-US" altLang="zh-CN" b="1" dirty="0">
                <a:solidFill>
                  <a:schemeClr val="bg1"/>
                </a:solidFill>
                <a:cs typeface="+mn-ea"/>
                <a:sym typeface="+mn-lt"/>
              </a:endParaRPr>
            </a:p>
          </p:txBody>
        </p:sp>
        <p:sp>
          <p:nvSpPr>
            <p:cNvPr id="103" name="í$1iďe">
              <a:extLst>
                <a:ext uri="{FF2B5EF4-FFF2-40B4-BE49-F238E27FC236}">
                  <a16:creationId xmlns="" xmlns:a16="http://schemas.microsoft.com/office/drawing/2014/main" id="{EAD13917-D39E-42A1-A568-DA8101D4A640}"/>
                </a:ext>
              </a:extLst>
            </p:cNvPr>
            <p:cNvSpPr/>
            <p:nvPr/>
          </p:nvSpPr>
          <p:spPr>
            <a:xfrm>
              <a:off x="786000" y="2272784"/>
              <a:ext cx="3449760" cy="775367"/>
            </a:xfrm>
            <a:prstGeom prst="snip2SameRect">
              <a:avLst>
                <a:gd name="adj1" fmla="val 0"/>
                <a:gd name="adj2" fmla="val 0"/>
              </a:avLst>
            </a:prstGeom>
            <a:ln>
              <a:noFill/>
            </a:ln>
          </p:spPr>
          <p:txBody>
            <a:bodyPr wrap="square" anchor="t">
              <a:normAutofit/>
            </a:bodyPr>
            <a:lstStyle/>
            <a:p>
              <a:pPr marL="171450" lvl="0" indent="-171450">
                <a:lnSpc>
                  <a:spcPct val="170000"/>
                </a:lnSpc>
                <a:spcBef>
                  <a:spcPct val="0"/>
                </a:spcBef>
                <a:buFont typeface="Arial" panose="020B0604020202020204" pitchFamily="34" charset="0"/>
                <a:buChar char="•"/>
              </a:pPr>
              <a:r>
                <a:rPr lang="zh-CN" altLang="en-US" sz="1200" dirty="0" smtClean="0">
                  <a:solidFill>
                    <a:srgbClr val="000000"/>
                  </a:solidFill>
                  <a:cs typeface="+mn-ea"/>
                  <a:sym typeface="+mn-lt"/>
                </a:rPr>
                <a:t>所在城镇（</a:t>
              </a:r>
              <a:r>
                <a:rPr lang="en-US" altLang="zh-CN" sz="1200" dirty="0" smtClean="0">
                  <a:solidFill>
                    <a:srgbClr val="000000"/>
                  </a:solidFill>
                  <a:cs typeface="+mn-ea"/>
                  <a:sym typeface="+mn-lt"/>
                </a:rPr>
                <a:t>TEXT</a:t>
              </a:r>
              <a:r>
                <a:rPr lang="zh-CN" altLang="en-US" sz="1200" dirty="0" smtClean="0">
                  <a:solidFill>
                    <a:srgbClr val="000000"/>
                  </a:solidFill>
                  <a:cs typeface="+mn-ea"/>
                  <a:sym typeface="+mn-lt"/>
                </a:rPr>
                <a:t>）</a:t>
              </a:r>
              <a:endParaRPr lang="en-US" altLang="zh-CN" sz="1200" dirty="0">
                <a:solidFill>
                  <a:srgbClr val="000000"/>
                </a:solidFill>
                <a:cs typeface="+mn-ea"/>
                <a:sym typeface="+mn-lt"/>
              </a:endParaRPr>
            </a:p>
          </p:txBody>
        </p:sp>
      </p:grpSp>
    </p:spTree>
    <p:extLst>
      <p:ext uri="{BB962C8B-B14F-4D97-AF65-F5344CB8AC3E}">
        <p14:creationId xmlns:p14="http://schemas.microsoft.com/office/powerpoint/2010/main" val="35423909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down)">
                                      <p:cBhvr>
                                        <p:cTn id="7" dur="500"/>
                                        <p:tgtEl>
                                          <p:spTgt spid="90"/>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fade">
                                      <p:cBhvr>
                                        <p:cTn id="46" dur="1000"/>
                                        <p:tgtEl>
                                          <p:spTgt spid="98"/>
                                        </p:tgtEl>
                                      </p:cBhvr>
                                    </p:animEffect>
                                    <p:anim calcmode="lin" valueType="num">
                                      <p:cBhvr>
                                        <p:cTn id="47" dur="1000" fill="hold"/>
                                        <p:tgtEl>
                                          <p:spTgt spid="98"/>
                                        </p:tgtEl>
                                        <p:attrNameLst>
                                          <p:attrName>ppt_x</p:attrName>
                                        </p:attrNameLst>
                                      </p:cBhvr>
                                      <p:tavLst>
                                        <p:tav tm="0">
                                          <p:val>
                                            <p:strVal val="#ppt_x"/>
                                          </p:val>
                                        </p:tav>
                                        <p:tav tm="100000">
                                          <p:val>
                                            <p:strVal val="#ppt_x"/>
                                          </p:val>
                                        </p:tav>
                                      </p:tavLst>
                                    </p:anim>
                                    <p:anim calcmode="lin" valueType="num">
                                      <p:cBhvr>
                                        <p:cTn id="48" dur="1000" fill="hold"/>
                                        <p:tgtEl>
                                          <p:spTgt spid="9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01"/>
                                        </p:tgtEl>
                                        <p:attrNameLst>
                                          <p:attrName>style.visibility</p:attrName>
                                        </p:attrNameLst>
                                      </p:cBhvr>
                                      <p:to>
                                        <p:strVal val="visible"/>
                                      </p:to>
                                    </p:set>
                                    <p:animEffect transition="in" filter="fade">
                                      <p:cBhvr>
                                        <p:cTn id="51" dur="1000"/>
                                        <p:tgtEl>
                                          <p:spTgt spid="101"/>
                                        </p:tgtEl>
                                      </p:cBhvr>
                                    </p:animEffect>
                                    <p:anim calcmode="lin" valueType="num">
                                      <p:cBhvr>
                                        <p:cTn id="52" dur="1000" fill="hold"/>
                                        <p:tgtEl>
                                          <p:spTgt spid="101"/>
                                        </p:tgtEl>
                                        <p:attrNameLst>
                                          <p:attrName>ppt_x</p:attrName>
                                        </p:attrNameLst>
                                      </p:cBhvr>
                                      <p:tavLst>
                                        <p:tav tm="0">
                                          <p:val>
                                            <p:strVal val="#ppt_x"/>
                                          </p:val>
                                        </p:tav>
                                        <p:tav tm="100000">
                                          <p:val>
                                            <p:strVal val="#ppt_x"/>
                                          </p:val>
                                        </p:tav>
                                      </p:tavLst>
                                    </p:anim>
                                    <p:anim calcmode="lin" valueType="num">
                                      <p:cBhvr>
                                        <p:cTn id="53"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6DE8E2D6-07C5-425C-BEBC-580E1593C638}"/>
              </a:ext>
            </a:extLst>
          </p:cNvPr>
          <p:cNvSpPr>
            <a:spLocks noChangeAspect="1"/>
          </p:cNvSpPr>
          <p:nvPr/>
        </p:nvSpPr>
        <p:spPr>
          <a:xfrm>
            <a:off x="0" y="0"/>
            <a:ext cx="12192000" cy="6858000"/>
          </a:xfrm>
          <a:prstGeom prst="rect">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cs typeface="+mn-ea"/>
              <a:sym typeface="+mn-lt"/>
            </a:endParaRPr>
          </a:p>
        </p:txBody>
      </p:sp>
      <p:sp>
        <p:nvSpPr>
          <p:cNvPr id="3" name="矩形 2">
            <a:extLst>
              <a:ext uri="{FF2B5EF4-FFF2-40B4-BE49-F238E27FC236}">
                <a16:creationId xmlns="" xmlns:a16="http://schemas.microsoft.com/office/drawing/2014/main" id="{E62987C5-450A-4F58-9FF1-F2D3F6238CE3}"/>
              </a:ext>
            </a:extLst>
          </p:cNvPr>
          <p:cNvSpPr/>
          <p:nvPr/>
        </p:nvSpPr>
        <p:spPr>
          <a:xfrm>
            <a:off x="0" y="0"/>
            <a:ext cx="12192000" cy="6858000"/>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a:extLst>
              <a:ext uri="{FF2B5EF4-FFF2-40B4-BE49-F238E27FC236}">
                <a16:creationId xmlns="" xmlns:a16="http://schemas.microsoft.com/office/drawing/2014/main" id="{B1CFF45D-282F-4948-BD29-6BDCDC1C6F58}"/>
              </a:ext>
            </a:extLst>
          </p:cNvPr>
          <p:cNvGrpSpPr/>
          <p:nvPr/>
        </p:nvGrpSpPr>
        <p:grpSpPr>
          <a:xfrm>
            <a:off x="2176330" y="1830752"/>
            <a:ext cx="3185160" cy="3185160"/>
            <a:chOff x="1952810" y="1993312"/>
            <a:chExt cx="3185160" cy="3185160"/>
          </a:xfrm>
        </p:grpSpPr>
        <p:sp>
          <p:nvSpPr>
            <p:cNvPr id="4" name="椭圆 3">
              <a:extLst>
                <a:ext uri="{FF2B5EF4-FFF2-40B4-BE49-F238E27FC236}">
                  <a16:creationId xmlns="" xmlns:a16="http://schemas.microsoft.com/office/drawing/2014/main" id="{0499BB93-7348-4A4C-B3AD-992D17676D93}"/>
                </a:ext>
              </a:extLst>
            </p:cNvPr>
            <p:cNvSpPr/>
            <p:nvPr/>
          </p:nvSpPr>
          <p:spPr>
            <a:xfrm>
              <a:off x="1952810" y="1993312"/>
              <a:ext cx="3185160" cy="318516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open-book_68157">
              <a:extLst>
                <a:ext uri="{FF2B5EF4-FFF2-40B4-BE49-F238E27FC236}">
                  <a16:creationId xmlns="" xmlns:a16="http://schemas.microsoft.com/office/drawing/2014/main" id="{BB524D37-4770-4B39-A492-40D670D69AF2}"/>
                </a:ext>
              </a:extLst>
            </p:cNvPr>
            <p:cNvSpPr>
              <a:spLocks noChangeAspect="1"/>
            </p:cNvSpPr>
            <p:nvPr/>
          </p:nvSpPr>
          <p:spPr bwMode="auto">
            <a:xfrm>
              <a:off x="2486014" y="2722880"/>
              <a:ext cx="2118753" cy="1726025"/>
            </a:xfrm>
            <a:custGeom>
              <a:avLst/>
              <a:gdLst>
                <a:gd name="connsiteX0" fmla="*/ 165033 w 609243"/>
                <a:gd name="connsiteY0" fmla="*/ 400904 h 496315"/>
                <a:gd name="connsiteX1" fmla="*/ 303783 w 609243"/>
                <a:gd name="connsiteY1" fmla="*/ 460951 h 496315"/>
                <a:gd name="connsiteX2" fmla="*/ 600145 w 609243"/>
                <a:gd name="connsiteY2" fmla="*/ 431016 h 496315"/>
                <a:gd name="connsiteX3" fmla="*/ 585911 w 609243"/>
                <a:gd name="connsiteY3" fmla="*/ 453751 h 496315"/>
                <a:gd name="connsiteX4" fmla="*/ 316310 w 609243"/>
                <a:gd name="connsiteY4" fmla="*/ 490033 h 496315"/>
                <a:gd name="connsiteX5" fmla="*/ 303783 w 609243"/>
                <a:gd name="connsiteY5" fmla="*/ 496285 h 496315"/>
                <a:gd name="connsiteX6" fmla="*/ 291257 w 609243"/>
                <a:gd name="connsiteY6" fmla="*/ 490033 h 496315"/>
                <a:gd name="connsiteX7" fmla="*/ 21751 w 609243"/>
                <a:gd name="connsiteY7" fmla="*/ 453751 h 496315"/>
                <a:gd name="connsiteX8" fmla="*/ 7422 w 609243"/>
                <a:gd name="connsiteY8" fmla="*/ 431016 h 496315"/>
                <a:gd name="connsiteX9" fmla="*/ 165033 w 609243"/>
                <a:gd name="connsiteY9" fmla="*/ 400904 h 496315"/>
                <a:gd name="connsiteX10" fmla="*/ 155189 w 609243"/>
                <a:gd name="connsiteY10" fmla="*/ 275778 h 496315"/>
                <a:gd name="connsiteX11" fmla="*/ 259126 w 609243"/>
                <a:gd name="connsiteY11" fmla="*/ 295874 h 496315"/>
                <a:gd name="connsiteX12" fmla="*/ 249162 w 609243"/>
                <a:gd name="connsiteY12" fmla="*/ 312936 h 496315"/>
                <a:gd name="connsiteX13" fmla="*/ 65059 w 609243"/>
                <a:gd name="connsiteY13" fmla="*/ 331041 h 496315"/>
                <a:gd name="connsiteX14" fmla="*/ 55095 w 609243"/>
                <a:gd name="connsiteY14" fmla="*/ 313979 h 496315"/>
                <a:gd name="connsiteX15" fmla="*/ 155189 w 609243"/>
                <a:gd name="connsiteY15" fmla="*/ 275778 h 496315"/>
                <a:gd name="connsiteX16" fmla="*/ 443849 w 609243"/>
                <a:gd name="connsiteY16" fmla="*/ 275552 h 496315"/>
                <a:gd name="connsiteX17" fmla="*/ 546751 w 609243"/>
                <a:gd name="connsiteY17" fmla="*/ 305255 h 496315"/>
                <a:gd name="connsiteX18" fmla="*/ 538211 w 609243"/>
                <a:gd name="connsiteY18" fmla="*/ 323074 h 496315"/>
                <a:gd name="connsiteX19" fmla="*/ 353260 w 609243"/>
                <a:gd name="connsiteY19" fmla="*/ 320420 h 496315"/>
                <a:gd name="connsiteX20" fmla="*/ 341872 w 609243"/>
                <a:gd name="connsiteY20" fmla="*/ 304212 h 496315"/>
                <a:gd name="connsiteX21" fmla="*/ 443849 w 609243"/>
                <a:gd name="connsiteY21" fmla="*/ 275552 h 496315"/>
                <a:gd name="connsiteX22" fmla="*/ 155189 w 609243"/>
                <a:gd name="connsiteY22" fmla="*/ 229830 h 496315"/>
                <a:gd name="connsiteX23" fmla="*/ 259126 w 609243"/>
                <a:gd name="connsiteY23" fmla="*/ 249914 h 496315"/>
                <a:gd name="connsiteX24" fmla="*/ 249162 w 609243"/>
                <a:gd name="connsiteY24" fmla="*/ 266966 h 496315"/>
                <a:gd name="connsiteX25" fmla="*/ 65059 w 609243"/>
                <a:gd name="connsiteY25" fmla="*/ 284966 h 496315"/>
                <a:gd name="connsiteX26" fmla="*/ 55095 w 609243"/>
                <a:gd name="connsiteY26" fmla="*/ 268008 h 496315"/>
                <a:gd name="connsiteX27" fmla="*/ 155189 w 609243"/>
                <a:gd name="connsiteY27" fmla="*/ 229830 h 496315"/>
                <a:gd name="connsiteX28" fmla="*/ 439981 w 609243"/>
                <a:gd name="connsiteY28" fmla="*/ 229743 h 496315"/>
                <a:gd name="connsiteX29" fmla="*/ 542897 w 609243"/>
                <a:gd name="connsiteY29" fmla="*/ 259481 h 496315"/>
                <a:gd name="connsiteX30" fmla="*/ 534359 w 609243"/>
                <a:gd name="connsiteY30" fmla="*/ 277206 h 496315"/>
                <a:gd name="connsiteX31" fmla="*/ 349445 w 609243"/>
                <a:gd name="connsiteY31" fmla="*/ 274552 h 496315"/>
                <a:gd name="connsiteX32" fmla="*/ 338060 w 609243"/>
                <a:gd name="connsiteY32" fmla="*/ 258438 h 496315"/>
                <a:gd name="connsiteX33" fmla="*/ 439981 w 609243"/>
                <a:gd name="connsiteY33" fmla="*/ 229743 h 496315"/>
                <a:gd name="connsiteX34" fmla="*/ 436157 w 609243"/>
                <a:gd name="connsiteY34" fmla="*/ 183933 h 496315"/>
                <a:gd name="connsiteX35" fmla="*/ 539058 w 609243"/>
                <a:gd name="connsiteY35" fmla="*/ 213639 h 496315"/>
                <a:gd name="connsiteX36" fmla="*/ 530612 w 609243"/>
                <a:gd name="connsiteY36" fmla="*/ 231439 h 496315"/>
                <a:gd name="connsiteX37" fmla="*/ 345546 w 609243"/>
                <a:gd name="connsiteY37" fmla="*/ 228694 h 496315"/>
                <a:gd name="connsiteX38" fmla="*/ 334252 w 609243"/>
                <a:gd name="connsiteY38" fmla="*/ 212598 h 496315"/>
                <a:gd name="connsiteX39" fmla="*/ 436157 w 609243"/>
                <a:gd name="connsiteY39" fmla="*/ 183933 h 496315"/>
                <a:gd name="connsiteX40" fmla="*/ 155189 w 609243"/>
                <a:gd name="connsiteY40" fmla="*/ 183880 h 496315"/>
                <a:gd name="connsiteX41" fmla="*/ 259126 w 609243"/>
                <a:gd name="connsiteY41" fmla="*/ 203976 h 496315"/>
                <a:gd name="connsiteX42" fmla="*/ 249162 w 609243"/>
                <a:gd name="connsiteY42" fmla="*/ 220933 h 496315"/>
                <a:gd name="connsiteX43" fmla="*/ 65059 w 609243"/>
                <a:gd name="connsiteY43" fmla="*/ 239028 h 496315"/>
                <a:gd name="connsiteX44" fmla="*/ 55095 w 609243"/>
                <a:gd name="connsiteY44" fmla="*/ 221975 h 496315"/>
                <a:gd name="connsiteX45" fmla="*/ 155189 w 609243"/>
                <a:gd name="connsiteY45" fmla="*/ 183880 h 496315"/>
                <a:gd name="connsiteX46" fmla="*/ 439981 w 609243"/>
                <a:gd name="connsiteY46" fmla="*/ 137783 h 496315"/>
                <a:gd name="connsiteX47" fmla="*/ 542897 w 609243"/>
                <a:gd name="connsiteY47" fmla="*/ 167489 h 496315"/>
                <a:gd name="connsiteX48" fmla="*/ 534359 w 609243"/>
                <a:gd name="connsiteY48" fmla="*/ 185289 h 496315"/>
                <a:gd name="connsiteX49" fmla="*/ 349445 w 609243"/>
                <a:gd name="connsiteY49" fmla="*/ 182544 h 496315"/>
                <a:gd name="connsiteX50" fmla="*/ 338060 w 609243"/>
                <a:gd name="connsiteY50" fmla="*/ 166448 h 496315"/>
                <a:gd name="connsiteX51" fmla="*/ 439981 w 609243"/>
                <a:gd name="connsiteY51" fmla="*/ 137783 h 496315"/>
                <a:gd name="connsiteX52" fmla="*/ 209117 w 609243"/>
                <a:gd name="connsiteY52" fmla="*/ 125922 h 496315"/>
                <a:gd name="connsiteX53" fmla="*/ 249230 w 609243"/>
                <a:gd name="connsiteY53" fmla="*/ 141507 h 496315"/>
                <a:gd name="connsiteX54" fmla="*/ 239267 w 609243"/>
                <a:gd name="connsiteY54" fmla="*/ 158561 h 496315"/>
                <a:gd name="connsiteX55" fmla="*/ 171234 w 609243"/>
                <a:gd name="connsiteY55" fmla="*/ 146339 h 496315"/>
                <a:gd name="connsiteX56" fmla="*/ 166015 w 609243"/>
                <a:gd name="connsiteY56" fmla="*/ 127390 h 496315"/>
                <a:gd name="connsiteX57" fmla="*/ 209117 w 609243"/>
                <a:gd name="connsiteY57" fmla="*/ 125922 h 496315"/>
                <a:gd name="connsiteX58" fmla="*/ 114405 w 609243"/>
                <a:gd name="connsiteY58" fmla="*/ 101164 h 496315"/>
                <a:gd name="connsiteX59" fmla="*/ 79658 w 609243"/>
                <a:gd name="connsiteY59" fmla="*/ 112628 h 496315"/>
                <a:gd name="connsiteX60" fmla="*/ 78139 w 609243"/>
                <a:gd name="connsiteY60" fmla="*/ 156871 h 496315"/>
                <a:gd name="connsiteX61" fmla="*/ 114405 w 609243"/>
                <a:gd name="connsiteY61" fmla="*/ 142186 h 496315"/>
                <a:gd name="connsiteX62" fmla="*/ 436157 w 609243"/>
                <a:gd name="connsiteY62" fmla="*/ 91941 h 496315"/>
                <a:gd name="connsiteX63" fmla="*/ 539058 w 609243"/>
                <a:gd name="connsiteY63" fmla="*/ 121643 h 496315"/>
                <a:gd name="connsiteX64" fmla="*/ 530612 w 609243"/>
                <a:gd name="connsiteY64" fmla="*/ 139462 h 496315"/>
                <a:gd name="connsiteX65" fmla="*/ 345546 w 609243"/>
                <a:gd name="connsiteY65" fmla="*/ 136808 h 496315"/>
                <a:gd name="connsiteX66" fmla="*/ 334252 w 609243"/>
                <a:gd name="connsiteY66" fmla="*/ 120601 h 496315"/>
                <a:gd name="connsiteX67" fmla="*/ 436157 w 609243"/>
                <a:gd name="connsiteY67" fmla="*/ 91941 h 496315"/>
                <a:gd name="connsiteX68" fmla="*/ 120956 w 609243"/>
                <a:gd name="connsiteY68" fmla="*/ 81080 h 496315"/>
                <a:gd name="connsiteX69" fmla="*/ 123804 w 609243"/>
                <a:gd name="connsiteY69" fmla="*/ 81459 h 496315"/>
                <a:gd name="connsiteX70" fmla="*/ 134152 w 609243"/>
                <a:gd name="connsiteY70" fmla="*/ 90933 h 496315"/>
                <a:gd name="connsiteX71" fmla="*/ 134152 w 609243"/>
                <a:gd name="connsiteY71" fmla="*/ 146734 h 496315"/>
                <a:gd name="connsiteX72" fmla="*/ 133773 w 609243"/>
                <a:gd name="connsiteY72" fmla="*/ 149292 h 496315"/>
                <a:gd name="connsiteX73" fmla="*/ 126842 w 609243"/>
                <a:gd name="connsiteY73" fmla="*/ 159523 h 496315"/>
                <a:gd name="connsiteX74" fmla="*/ 78234 w 609243"/>
                <a:gd name="connsiteY74" fmla="*/ 179892 h 496315"/>
                <a:gd name="connsiteX75" fmla="*/ 64658 w 609243"/>
                <a:gd name="connsiteY75" fmla="*/ 175439 h 496315"/>
                <a:gd name="connsiteX76" fmla="*/ 58392 w 609243"/>
                <a:gd name="connsiteY76" fmla="*/ 166439 h 496315"/>
                <a:gd name="connsiteX77" fmla="*/ 60101 w 609243"/>
                <a:gd name="connsiteY77" fmla="*/ 110638 h 496315"/>
                <a:gd name="connsiteX78" fmla="*/ 60765 w 609243"/>
                <a:gd name="connsiteY78" fmla="*/ 107796 h 496315"/>
                <a:gd name="connsiteX79" fmla="*/ 64943 w 609243"/>
                <a:gd name="connsiteY79" fmla="*/ 98796 h 496315"/>
                <a:gd name="connsiteX80" fmla="*/ 120956 w 609243"/>
                <a:gd name="connsiteY80" fmla="*/ 81080 h 496315"/>
                <a:gd name="connsiteX81" fmla="*/ 211133 w 609243"/>
                <a:gd name="connsiteY81" fmla="*/ 79659 h 496315"/>
                <a:gd name="connsiteX82" fmla="*/ 252540 w 609243"/>
                <a:gd name="connsiteY82" fmla="*/ 93858 h 496315"/>
                <a:gd name="connsiteX83" fmla="*/ 242574 w 609243"/>
                <a:gd name="connsiteY83" fmla="*/ 110925 h 496315"/>
                <a:gd name="connsiteX84" fmla="*/ 172811 w 609243"/>
                <a:gd name="connsiteY84" fmla="*/ 103719 h 496315"/>
                <a:gd name="connsiteX85" fmla="*/ 167590 w 609243"/>
                <a:gd name="connsiteY85" fmla="*/ 84661 h 496315"/>
                <a:gd name="connsiteX86" fmla="*/ 211133 w 609243"/>
                <a:gd name="connsiteY86" fmla="*/ 79659 h 496315"/>
                <a:gd name="connsiteX87" fmla="*/ 198798 w 609243"/>
                <a:gd name="connsiteY87" fmla="*/ 22403 h 496315"/>
                <a:gd name="connsiteX88" fmla="*/ 27245 w 609243"/>
                <a:gd name="connsiteY88" fmla="*/ 79844 h 496315"/>
                <a:gd name="connsiteX89" fmla="*/ 26012 w 609243"/>
                <a:gd name="connsiteY89" fmla="*/ 387586 h 496315"/>
                <a:gd name="connsiteX90" fmla="*/ 306429 w 609243"/>
                <a:gd name="connsiteY90" fmla="*/ 408620 h 496315"/>
                <a:gd name="connsiteX91" fmla="*/ 586847 w 609243"/>
                <a:gd name="connsiteY91" fmla="*/ 387586 h 496315"/>
                <a:gd name="connsiteX92" fmla="*/ 585614 w 609243"/>
                <a:gd name="connsiteY92" fmla="*/ 79844 h 496315"/>
                <a:gd name="connsiteX93" fmla="*/ 315160 w 609243"/>
                <a:gd name="connsiteY93" fmla="*/ 68664 h 496315"/>
                <a:gd name="connsiteX94" fmla="*/ 306429 w 609243"/>
                <a:gd name="connsiteY94" fmla="*/ 71791 h 496315"/>
                <a:gd name="connsiteX95" fmla="*/ 297699 w 609243"/>
                <a:gd name="connsiteY95" fmla="*/ 68664 h 496315"/>
                <a:gd name="connsiteX96" fmla="*/ 198798 w 609243"/>
                <a:gd name="connsiteY96" fmla="*/ 22403 h 496315"/>
                <a:gd name="connsiteX97" fmla="*/ 197678 w 609243"/>
                <a:gd name="connsiteY97" fmla="*/ 346 h 496315"/>
                <a:gd name="connsiteX98" fmla="*/ 306429 w 609243"/>
                <a:gd name="connsiteY98" fmla="*/ 46209 h 496315"/>
                <a:gd name="connsiteX99" fmla="*/ 602505 w 609243"/>
                <a:gd name="connsiteY99" fmla="*/ 64779 h 496315"/>
                <a:gd name="connsiteX100" fmla="*/ 606016 w 609243"/>
                <a:gd name="connsiteY100" fmla="*/ 68948 h 496315"/>
                <a:gd name="connsiteX101" fmla="*/ 608009 w 609243"/>
                <a:gd name="connsiteY101" fmla="*/ 75581 h 496315"/>
                <a:gd name="connsiteX102" fmla="*/ 609243 w 609243"/>
                <a:gd name="connsiteY102" fmla="*/ 396113 h 496315"/>
                <a:gd name="connsiteX103" fmla="*/ 608199 w 609243"/>
                <a:gd name="connsiteY103" fmla="*/ 400945 h 496315"/>
                <a:gd name="connsiteX104" fmla="*/ 595103 w 609243"/>
                <a:gd name="connsiteY104" fmla="*/ 414210 h 496315"/>
                <a:gd name="connsiteX105" fmla="*/ 317437 w 609243"/>
                <a:gd name="connsiteY105" fmla="*/ 428043 h 496315"/>
                <a:gd name="connsiteX106" fmla="*/ 306429 w 609243"/>
                <a:gd name="connsiteY106" fmla="*/ 434675 h 496315"/>
                <a:gd name="connsiteX107" fmla="*/ 295422 w 609243"/>
                <a:gd name="connsiteY107" fmla="*/ 428043 h 496315"/>
                <a:gd name="connsiteX108" fmla="*/ 17756 w 609243"/>
                <a:gd name="connsiteY108" fmla="*/ 414210 h 496315"/>
                <a:gd name="connsiteX109" fmla="*/ 4660 w 609243"/>
                <a:gd name="connsiteY109" fmla="*/ 400945 h 496315"/>
                <a:gd name="connsiteX110" fmla="*/ 3616 w 609243"/>
                <a:gd name="connsiteY110" fmla="*/ 396113 h 496315"/>
                <a:gd name="connsiteX111" fmla="*/ 4850 w 609243"/>
                <a:gd name="connsiteY111" fmla="*/ 75581 h 496315"/>
                <a:gd name="connsiteX112" fmla="*/ 6843 w 609243"/>
                <a:gd name="connsiteY112" fmla="*/ 68948 h 496315"/>
                <a:gd name="connsiteX113" fmla="*/ 10354 w 609243"/>
                <a:gd name="connsiteY113" fmla="*/ 64779 h 496315"/>
                <a:gd name="connsiteX114" fmla="*/ 197678 w 609243"/>
                <a:gd name="connsiteY114" fmla="*/ 346 h 49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09243" h="496315">
                  <a:moveTo>
                    <a:pt x="165033" y="400904"/>
                  </a:moveTo>
                  <a:cubicBezTo>
                    <a:pt x="218614" y="402858"/>
                    <a:pt x="269051" y="419838"/>
                    <a:pt x="303783" y="460951"/>
                  </a:cubicBezTo>
                  <a:cubicBezTo>
                    <a:pt x="373248" y="378725"/>
                    <a:pt x="505628" y="393029"/>
                    <a:pt x="600145" y="431016"/>
                  </a:cubicBezTo>
                  <a:cubicBezTo>
                    <a:pt x="616847" y="437742"/>
                    <a:pt x="602423" y="460382"/>
                    <a:pt x="585911" y="453751"/>
                  </a:cubicBezTo>
                  <a:cubicBezTo>
                    <a:pt x="500314" y="419364"/>
                    <a:pt x="372583" y="404018"/>
                    <a:pt x="316310" y="490033"/>
                  </a:cubicBezTo>
                  <a:cubicBezTo>
                    <a:pt x="313178" y="494864"/>
                    <a:pt x="308433" y="496569"/>
                    <a:pt x="303783" y="496285"/>
                  </a:cubicBezTo>
                  <a:cubicBezTo>
                    <a:pt x="299134" y="496569"/>
                    <a:pt x="294389" y="494864"/>
                    <a:pt x="291257" y="490033"/>
                  </a:cubicBezTo>
                  <a:cubicBezTo>
                    <a:pt x="234984" y="404018"/>
                    <a:pt x="107253" y="419364"/>
                    <a:pt x="21751" y="453751"/>
                  </a:cubicBezTo>
                  <a:cubicBezTo>
                    <a:pt x="5144" y="460382"/>
                    <a:pt x="-9280" y="437742"/>
                    <a:pt x="7422" y="431016"/>
                  </a:cubicBezTo>
                  <a:cubicBezTo>
                    <a:pt x="54728" y="412023"/>
                    <a:pt x="111452" y="398950"/>
                    <a:pt x="165033" y="400904"/>
                  </a:cubicBezTo>
                  <a:close/>
                  <a:moveTo>
                    <a:pt x="155189" y="275778"/>
                  </a:moveTo>
                  <a:cubicBezTo>
                    <a:pt x="190373" y="271726"/>
                    <a:pt x="226197" y="277389"/>
                    <a:pt x="259126" y="295874"/>
                  </a:cubicBezTo>
                  <a:cubicBezTo>
                    <a:pt x="270229" y="302130"/>
                    <a:pt x="260265" y="319192"/>
                    <a:pt x="249162" y="312936"/>
                  </a:cubicBezTo>
                  <a:cubicBezTo>
                    <a:pt x="189186" y="279285"/>
                    <a:pt x="119815" y="294262"/>
                    <a:pt x="65059" y="331041"/>
                  </a:cubicBezTo>
                  <a:cubicBezTo>
                    <a:pt x="54430" y="338150"/>
                    <a:pt x="44561" y="320993"/>
                    <a:pt x="55095" y="313979"/>
                  </a:cubicBezTo>
                  <a:cubicBezTo>
                    <a:pt x="85463" y="293599"/>
                    <a:pt x="120006" y="279830"/>
                    <a:pt x="155189" y="275778"/>
                  </a:cubicBezTo>
                  <a:close/>
                  <a:moveTo>
                    <a:pt x="443849" y="275552"/>
                  </a:moveTo>
                  <a:cubicBezTo>
                    <a:pt x="479257" y="276654"/>
                    <a:pt x="514819" y="287483"/>
                    <a:pt x="546751" y="305255"/>
                  </a:cubicBezTo>
                  <a:cubicBezTo>
                    <a:pt x="557854" y="311415"/>
                    <a:pt x="549408" y="329329"/>
                    <a:pt x="538211" y="323074"/>
                  </a:cubicBezTo>
                  <a:cubicBezTo>
                    <a:pt x="480609" y="291037"/>
                    <a:pt x="410197" y="281843"/>
                    <a:pt x="353260" y="320420"/>
                  </a:cubicBezTo>
                  <a:cubicBezTo>
                    <a:pt x="342726" y="327528"/>
                    <a:pt x="331339" y="311415"/>
                    <a:pt x="341872" y="304212"/>
                  </a:cubicBezTo>
                  <a:cubicBezTo>
                    <a:pt x="373188" y="283076"/>
                    <a:pt x="408441" y="274451"/>
                    <a:pt x="443849" y="275552"/>
                  </a:cubicBezTo>
                  <a:close/>
                  <a:moveTo>
                    <a:pt x="155189" y="229830"/>
                  </a:moveTo>
                  <a:cubicBezTo>
                    <a:pt x="190373" y="225780"/>
                    <a:pt x="226197" y="231440"/>
                    <a:pt x="259126" y="249914"/>
                  </a:cubicBezTo>
                  <a:cubicBezTo>
                    <a:pt x="270229" y="256166"/>
                    <a:pt x="260265" y="273124"/>
                    <a:pt x="249162" y="266966"/>
                  </a:cubicBezTo>
                  <a:cubicBezTo>
                    <a:pt x="189186" y="233335"/>
                    <a:pt x="119815" y="248303"/>
                    <a:pt x="65059" y="284966"/>
                  </a:cubicBezTo>
                  <a:cubicBezTo>
                    <a:pt x="54430" y="292071"/>
                    <a:pt x="44561" y="275019"/>
                    <a:pt x="55095" y="268008"/>
                  </a:cubicBezTo>
                  <a:cubicBezTo>
                    <a:pt x="85463" y="247640"/>
                    <a:pt x="120006" y="233880"/>
                    <a:pt x="155189" y="229830"/>
                  </a:cubicBezTo>
                  <a:close/>
                  <a:moveTo>
                    <a:pt x="439981" y="229743"/>
                  </a:moveTo>
                  <a:cubicBezTo>
                    <a:pt x="475369" y="230857"/>
                    <a:pt x="510924" y="241709"/>
                    <a:pt x="542897" y="259481"/>
                  </a:cubicBezTo>
                  <a:cubicBezTo>
                    <a:pt x="553903" y="265642"/>
                    <a:pt x="545554" y="283461"/>
                    <a:pt x="534359" y="277206"/>
                  </a:cubicBezTo>
                  <a:cubicBezTo>
                    <a:pt x="476674" y="245169"/>
                    <a:pt x="406371" y="235975"/>
                    <a:pt x="349445" y="274552"/>
                  </a:cubicBezTo>
                  <a:cubicBezTo>
                    <a:pt x="338819" y="281660"/>
                    <a:pt x="327529" y="265547"/>
                    <a:pt x="338060" y="258438"/>
                  </a:cubicBezTo>
                  <a:cubicBezTo>
                    <a:pt x="369369" y="237255"/>
                    <a:pt x="404592" y="228629"/>
                    <a:pt x="439981" y="229743"/>
                  </a:cubicBezTo>
                  <a:close/>
                  <a:moveTo>
                    <a:pt x="436157" y="183933"/>
                  </a:moveTo>
                  <a:cubicBezTo>
                    <a:pt x="471557" y="185045"/>
                    <a:pt x="507123" y="195886"/>
                    <a:pt x="539058" y="213639"/>
                  </a:cubicBezTo>
                  <a:cubicBezTo>
                    <a:pt x="550162" y="219794"/>
                    <a:pt x="541715" y="237594"/>
                    <a:pt x="530612" y="231439"/>
                  </a:cubicBezTo>
                  <a:cubicBezTo>
                    <a:pt x="472909" y="199342"/>
                    <a:pt x="402584" y="190253"/>
                    <a:pt x="345546" y="228694"/>
                  </a:cubicBezTo>
                  <a:cubicBezTo>
                    <a:pt x="335012" y="235889"/>
                    <a:pt x="323718" y="219699"/>
                    <a:pt x="334252" y="212598"/>
                  </a:cubicBezTo>
                  <a:cubicBezTo>
                    <a:pt x="365524" y="191436"/>
                    <a:pt x="400757" y="182820"/>
                    <a:pt x="436157" y="183933"/>
                  </a:cubicBezTo>
                  <a:close/>
                  <a:moveTo>
                    <a:pt x="155189" y="183880"/>
                  </a:moveTo>
                  <a:cubicBezTo>
                    <a:pt x="190373" y="179842"/>
                    <a:pt x="226197" y="185502"/>
                    <a:pt x="259126" y="203976"/>
                  </a:cubicBezTo>
                  <a:cubicBezTo>
                    <a:pt x="270229" y="210133"/>
                    <a:pt x="260265" y="227186"/>
                    <a:pt x="249162" y="220933"/>
                  </a:cubicBezTo>
                  <a:cubicBezTo>
                    <a:pt x="189186" y="187302"/>
                    <a:pt x="119815" y="202270"/>
                    <a:pt x="65059" y="239028"/>
                  </a:cubicBezTo>
                  <a:cubicBezTo>
                    <a:pt x="54430" y="246133"/>
                    <a:pt x="44561" y="229080"/>
                    <a:pt x="55095" y="221975"/>
                  </a:cubicBezTo>
                  <a:cubicBezTo>
                    <a:pt x="85463" y="201655"/>
                    <a:pt x="120006" y="187918"/>
                    <a:pt x="155189" y="183880"/>
                  </a:cubicBezTo>
                  <a:close/>
                  <a:moveTo>
                    <a:pt x="439981" y="137783"/>
                  </a:moveTo>
                  <a:cubicBezTo>
                    <a:pt x="475369" y="138895"/>
                    <a:pt x="510924" y="149736"/>
                    <a:pt x="542897" y="167489"/>
                  </a:cubicBezTo>
                  <a:cubicBezTo>
                    <a:pt x="553903" y="173644"/>
                    <a:pt x="545554" y="191444"/>
                    <a:pt x="534359" y="185289"/>
                  </a:cubicBezTo>
                  <a:cubicBezTo>
                    <a:pt x="476674" y="153192"/>
                    <a:pt x="406371" y="144103"/>
                    <a:pt x="349445" y="182544"/>
                  </a:cubicBezTo>
                  <a:cubicBezTo>
                    <a:pt x="338819" y="189739"/>
                    <a:pt x="327529" y="173549"/>
                    <a:pt x="338060" y="166448"/>
                  </a:cubicBezTo>
                  <a:cubicBezTo>
                    <a:pt x="369369" y="145286"/>
                    <a:pt x="404592" y="136670"/>
                    <a:pt x="439981" y="137783"/>
                  </a:cubicBezTo>
                  <a:close/>
                  <a:moveTo>
                    <a:pt x="209117" y="125922"/>
                  </a:moveTo>
                  <a:cubicBezTo>
                    <a:pt x="223089" y="128148"/>
                    <a:pt x="236563" y="133217"/>
                    <a:pt x="249230" y="141507"/>
                  </a:cubicBezTo>
                  <a:cubicBezTo>
                    <a:pt x="259857" y="148423"/>
                    <a:pt x="249989" y="165477"/>
                    <a:pt x="239267" y="158561"/>
                  </a:cubicBezTo>
                  <a:cubicBezTo>
                    <a:pt x="218392" y="144918"/>
                    <a:pt x="195619" y="141223"/>
                    <a:pt x="171234" y="146339"/>
                  </a:cubicBezTo>
                  <a:cubicBezTo>
                    <a:pt x="158804" y="148991"/>
                    <a:pt x="153585" y="130043"/>
                    <a:pt x="166015" y="127390"/>
                  </a:cubicBezTo>
                  <a:cubicBezTo>
                    <a:pt x="180675" y="124311"/>
                    <a:pt x="195145" y="123695"/>
                    <a:pt x="209117" y="125922"/>
                  </a:cubicBezTo>
                  <a:close/>
                  <a:moveTo>
                    <a:pt x="114405" y="101164"/>
                  </a:moveTo>
                  <a:cubicBezTo>
                    <a:pt x="101873" y="102206"/>
                    <a:pt x="90291" y="105901"/>
                    <a:pt x="79658" y="112628"/>
                  </a:cubicBezTo>
                  <a:cubicBezTo>
                    <a:pt x="78519" y="127407"/>
                    <a:pt x="78234" y="142091"/>
                    <a:pt x="78139" y="156871"/>
                  </a:cubicBezTo>
                  <a:cubicBezTo>
                    <a:pt x="89626" y="150523"/>
                    <a:pt x="101684" y="145407"/>
                    <a:pt x="114405" y="142186"/>
                  </a:cubicBezTo>
                  <a:close/>
                  <a:moveTo>
                    <a:pt x="436157" y="91941"/>
                  </a:moveTo>
                  <a:cubicBezTo>
                    <a:pt x="471557" y="93043"/>
                    <a:pt x="507123" y="103872"/>
                    <a:pt x="539058" y="121643"/>
                  </a:cubicBezTo>
                  <a:cubicBezTo>
                    <a:pt x="550162" y="127804"/>
                    <a:pt x="541715" y="145718"/>
                    <a:pt x="530612" y="139462"/>
                  </a:cubicBezTo>
                  <a:cubicBezTo>
                    <a:pt x="472909" y="107426"/>
                    <a:pt x="402584" y="98232"/>
                    <a:pt x="345546" y="136808"/>
                  </a:cubicBezTo>
                  <a:cubicBezTo>
                    <a:pt x="335012" y="143917"/>
                    <a:pt x="323718" y="127804"/>
                    <a:pt x="334252" y="120601"/>
                  </a:cubicBezTo>
                  <a:cubicBezTo>
                    <a:pt x="365524" y="99464"/>
                    <a:pt x="400757" y="90839"/>
                    <a:pt x="436157" y="91941"/>
                  </a:cubicBezTo>
                  <a:close/>
                  <a:moveTo>
                    <a:pt x="120956" y="81080"/>
                  </a:moveTo>
                  <a:cubicBezTo>
                    <a:pt x="122000" y="81080"/>
                    <a:pt x="122855" y="81174"/>
                    <a:pt x="123804" y="81459"/>
                  </a:cubicBezTo>
                  <a:cubicBezTo>
                    <a:pt x="128836" y="81269"/>
                    <a:pt x="134152" y="84396"/>
                    <a:pt x="134152" y="90933"/>
                  </a:cubicBezTo>
                  <a:lnTo>
                    <a:pt x="134152" y="146734"/>
                  </a:lnTo>
                  <a:cubicBezTo>
                    <a:pt x="134152" y="147681"/>
                    <a:pt x="133962" y="148534"/>
                    <a:pt x="133773" y="149292"/>
                  </a:cubicBezTo>
                  <a:cubicBezTo>
                    <a:pt x="134532" y="153744"/>
                    <a:pt x="132633" y="158387"/>
                    <a:pt x="126842" y="159523"/>
                  </a:cubicBezTo>
                  <a:cubicBezTo>
                    <a:pt x="109279" y="163029"/>
                    <a:pt x="93234" y="170134"/>
                    <a:pt x="78234" y="179892"/>
                  </a:cubicBezTo>
                  <a:cubicBezTo>
                    <a:pt x="72348" y="183682"/>
                    <a:pt x="66841" y="180366"/>
                    <a:pt x="64658" y="175439"/>
                  </a:cubicBezTo>
                  <a:cubicBezTo>
                    <a:pt x="61145" y="174208"/>
                    <a:pt x="58392" y="171271"/>
                    <a:pt x="58392" y="166439"/>
                  </a:cubicBezTo>
                  <a:cubicBezTo>
                    <a:pt x="58392" y="147871"/>
                    <a:pt x="58487" y="129207"/>
                    <a:pt x="60101" y="110638"/>
                  </a:cubicBezTo>
                  <a:cubicBezTo>
                    <a:pt x="60196" y="109596"/>
                    <a:pt x="60386" y="108649"/>
                    <a:pt x="60765" y="107796"/>
                  </a:cubicBezTo>
                  <a:cubicBezTo>
                    <a:pt x="60576" y="104575"/>
                    <a:pt x="61715" y="101164"/>
                    <a:pt x="64943" y="98796"/>
                  </a:cubicBezTo>
                  <a:cubicBezTo>
                    <a:pt x="81367" y="86764"/>
                    <a:pt x="100734" y="81459"/>
                    <a:pt x="120956" y="81080"/>
                  </a:cubicBezTo>
                  <a:close/>
                  <a:moveTo>
                    <a:pt x="211133" y="79659"/>
                  </a:moveTo>
                  <a:cubicBezTo>
                    <a:pt x="225465" y="81224"/>
                    <a:pt x="239442" y="85988"/>
                    <a:pt x="252540" y="93858"/>
                  </a:cubicBezTo>
                  <a:cubicBezTo>
                    <a:pt x="263455" y="100495"/>
                    <a:pt x="253489" y="117563"/>
                    <a:pt x="242574" y="110925"/>
                  </a:cubicBezTo>
                  <a:cubicBezTo>
                    <a:pt x="220553" y="97651"/>
                    <a:pt x="197109" y="95375"/>
                    <a:pt x="172811" y="103719"/>
                  </a:cubicBezTo>
                  <a:cubicBezTo>
                    <a:pt x="160756" y="107796"/>
                    <a:pt x="155631" y="88833"/>
                    <a:pt x="167590" y="84661"/>
                  </a:cubicBezTo>
                  <a:cubicBezTo>
                    <a:pt x="182112" y="79730"/>
                    <a:pt x="196800" y="78095"/>
                    <a:pt x="211133" y="79659"/>
                  </a:cubicBezTo>
                  <a:close/>
                  <a:moveTo>
                    <a:pt x="198798" y="22403"/>
                  </a:moveTo>
                  <a:cubicBezTo>
                    <a:pt x="139593" y="17888"/>
                    <a:pt x="76710" y="44314"/>
                    <a:pt x="27245" y="79844"/>
                  </a:cubicBezTo>
                  <a:cubicBezTo>
                    <a:pt x="29238" y="182456"/>
                    <a:pt x="26296" y="284974"/>
                    <a:pt x="26012" y="387586"/>
                  </a:cubicBezTo>
                  <a:cubicBezTo>
                    <a:pt x="118725" y="354898"/>
                    <a:pt x="223111" y="351392"/>
                    <a:pt x="306429" y="408620"/>
                  </a:cubicBezTo>
                  <a:cubicBezTo>
                    <a:pt x="389653" y="351392"/>
                    <a:pt x="494134" y="354898"/>
                    <a:pt x="586847" y="387586"/>
                  </a:cubicBezTo>
                  <a:cubicBezTo>
                    <a:pt x="586563" y="284974"/>
                    <a:pt x="583621" y="182456"/>
                    <a:pt x="585614" y="79844"/>
                  </a:cubicBezTo>
                  <a:cubicBezTo>
                    <a:pt x="506470" y="22995"/>
                    <a:pt x="392975" y="-10545"/>
                    <a:pt x="315160" y="68664"/>
                  </a:cubicBezTo>
                  <a:cubicBezTo>
                    <a:pt x="312503" y="71412"/>
                    <a:pt x="309371" y="72264"/>
                    <a:pt x="306429" y="71791"/>
                  </a:cubicBezTo>
                  <a:cubicBezTo>
                    <a:pt x="303488" y="72264"/>
                    <a:pt x="300356" y="71412"/>
                    <a:pt x="297699" y="68664"/>
                  </a:cubicBezTo>
                  <a:cubicBezTo>
                    <a:pt x="268518" y="38960"/>
                    <a:pt x="234320" y="25112"/>
                    <a:pt x="198798" y="22403"/>
                  </a:cubicBezTo>
                  <a:close/>
                  <a:moveTo>
                    <a:pt x="197678" y="346"/>
                  </a:moveTo>
                  <a:cubicBezTo>
                    <a:pt x="236561" y="2640"/>
                    <a:pt x="274117" y="16470"/>
                    <a:pt x="306429" y="46209"/>
                  </a:cubicBezTo>
                  <a:cubicBezTo>
                    <a:pt x="392595" y="-33095"/>
                    <a:pt x="516055" y="730"/>
                    <a:pt x="602505" y="64779"/>
                  </a:cubicBezTo>
                  <a:cubicBezTo>
                    <a:pt x="604118" y="66011"/>
                    <a:pt x="605257" y="67432"/>
                    <a:pt x="606016" y="68948"/>
                  </a:cubicBezTo>
                  <a:cubicBezTo>
                    <a:pt x="607250" y="70654"/>
                    <a:pt x="608104" y="72833"/>
                    <a:pt x="608009" y="75581"/>
                  </a:cubicBezTo>
                  <a:cubicBezTo>
                    <a:pt x="605827" y="182456"/>
                    <a:pt x="609053" y="289237"/>
                    <a:pt x="609243" y="396113"/>
                  </a:cubicBezTo>
                  <a:cubicBezTo>
                    <a:pt x="609243" y="397913"/>
                    <a:pt x="608863" y="399524"/>
                    <a:pt x="608199" y="400945"/>
                  </a:cubicBezTo>
                  <a:cubicBezTo>
                    <a:pt x="610002" y="408620"/>
                    <a:pt x="604403" y="417810"/>
                    <a:pt x="595103" y="414210"/>
                  </a:cubicBezTo>
                  <a:cubicBezTo>
                    <a:pt x="503813" y="378679"/>
                    <a:pt x="400661" y="370815"/>
                    <a:pt x="317437" y="428043"/>
                  </a:cubicBezTo>
                  <a:cubicBezTo>
                    <a:pt x="315540" y="432591"/>
                    <a:pt x="311269" y="435812"/>
                    <a:pt x="306429" y="434675"/>
                  </a:cubicBezTo>
                  <a:cubicBezTo>
                    <a:pt x="301590" y="435812"/>
                    <a:pt x="297319" y="432591"/>
                    <a:pt x="295422" y="428043"/>
                  </a:cubicBezTo>
                  <a:cubicBezTo>
                    <a:pt x="212198" y="370815"/>
                    <a:pt x="109046" y="378679"/>
                    <a:pt x="17756" y="414210"/>
                  </a:cubicBezTo>
                  <a:cubicBezTo>
                    <a:pt x="8456" y="417810"/>
                    <a:pt x="2857" y="408620"/>
                    <a:pt x="4660" y="400945"/>
                  </a:cubicBezTo>
                  <a:cubicBezTo>
                    <a:pt x="3996" y="399524"/>
                    <a:pt x="3616" y="397913"/>
                    <a:pt x="3616" y="396113"/>
                  </a:cubicBezTo>
                  <a:cubicBezTo>
                    <a:pt x="3806" y="289237"/>
                    <a:pt x="7032" y="182456"/>
                    <a:pt x="4850" y="75581"/>
                  </a:cubicBezTo>
                  <a:cubicBezTo>
                    <a:pt x="4755" y="72833"/>
                    <a:pt x="5514" y="70654"/>
                    <a:pt x="6843" y="68948"/>
                  </a:cubicBezTo>
                  <a:cubicBezTo>
                    <a:pt x="7602" y="67432"/>
                    <a:pt x="8741" y="66011"/>
                    <a:pt x="10354" y="64779"/>
                  </a:cubicBezTo>
                  <a:cubicBezTo>
                    <a:pt x="64385" y="24748"/>
                    <a:pt x="132874" y="-3476"/>
                    <a:pt x="197678" y="346"/>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11" name="文本框 10">
            <a:extLst>
              <a:ext uri="{FF2B5EF4-FFF2-40B4-BE49-F238E27FC236}">
                <a16:creationId xmlns="" xmlns:a16="http://schemas.microsoft.com/office/drawing/2014/main" id="{EBA59B1E-EA6E-44AB-9058-BD894FFAF29C}"/>
              </a:ext>
            </a:extLst>
          </p:cNvPr>
          <p:cNvSpPr txBox="1"/>
          <p:nvPr/>
        </p:nvSpPr>
        <p:spPr>
          <a:xfrm>
            <a:off x="5788210" y="2767280"/>
            <a:ext cx="4582160" cy="1323439"/>
          </a:xfrm>
          <a:prstGeom prst="rect">
            <a:avLst/>
          </a:prstGeom>
          <a:noFill/>
        </p:spPr>
        <p:txBody>
          <a:bodyPr wrap="square" rtlCol="0">
            <a:spAutoFit/>
          </a:bodyPr>
          <a:lstStyle/>
          <a:p>
            <a:r>
              <a:rPr lang="en-US" altLang="zh-CN" sz="4000" b="1" dirty="0">
                <a:solidFill>
                  <a:schemeClr val="bg1"/>
                </a:solidFill>
                <a:cs typeface="+mn-ea"/>
                <a:sym typeface="+mn-lt"/>
              </a:rPr>
              <a:t>PATR FIVE</a:t>
            </a:r>
          </a:p>
          <a:p>
            <a:r>
              <a:rPr lang="zh-CN" altLang="en-US" sz="4000" b="1" dirty="0" smtClean="0">
                <a:solidFill>
                  <a:schemeClr val="bg1"/>
                </a:solidFill>
                <a:cs typeface="+mn-ea"/>
                <a:sym typeface="+mn-lt"/>
              </a:rPr>
              <a:t>主要功能模块</a:t>
            </a:r>
            <a:endParaRPr lang="zh-CN" altLang="en-US" sz="4000" b="1" dirty="0">
              <a:solidFill>
                <a:schemeClr val="bg1"/>
              </a:solidFill>
              <a:cs typeface="+mn-ea"/>
              <a:sym typeface="+mn-lt"/>
            </a:endParaRPr>
          </a:p>
        </p:txBody>
      </p:sp>
    </p:spTree>
    <p:extLst>
      <p:ext uri="{BB962C8B-B14F-4D97-AF65-F5344CB8AC3E}">
        <p14:creationId xmlns:p14="http://schemas.microsoft.com/office/powerpoint/2010/main" val="42508603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A5C8690F-3BA5-4DBD-A0DA-EB61E9FABD39}"/>
              </a:ext>
            </a:extLst>
          </p:cNvPr>
          <p:cNvGrpSpPr/>
          <p:nvPr/>
        </p:nvGrpSpPr>
        <p:grpSpPr>
          <a:xfrm>
            <a:off x="0" y="1051250"/>
            <a:ext cx="2926042" cy="5145569"/>
            <a:chOff x="0" y="1051250"/>
            <a:chExt cx="2926042" cy="5145569"/>
          </a:xfrm>
        </p:grpSpPr>
        <p:sp>
          <p:nvSpPr>
            <p:cNvPr id="4" name="îŝḷíḍé">
              <a:extLst>
                <a:ext uri="{FF2B5EF4-FFF2-40B4-BE49-F238E27FC236}">
                  <a16:creationId xmlns="" xmlns:a16="http://schemas.microsoft.com/office/drawing/2014/main" id="{455E598D-042E-4C3A-A48E-C9BC0B8E9AA1}"/>
                </a:ext>
              </a:extLst>
            </p:cNvPr>
            <p:cNvSpPr/>
            <p:nvPr/>
          </p:nvSpPr>
          <p:spPr bwMode="auto">
            <a:xfrm>
              <a:off x="0" y="1340768"/>
              <a:ext cx="2351584" cy="4703168"/>
            </a:xfrm>
            <a:custGeom>
              <a:avLst/>
              <a:gdLst>
                <a:gd name="connsiteX0" fmla="*/ 0 w 2351584"/>
                <a:gd name="connsiteY0" fmla="*/ 0 h 4703168"/>
                <a:gd name="connsiteX1" fmla="*/ 2351584 w 2351584"/>
                <a:gd name="connsiteY1" fmla="*/ 2351584 h 4703168"/>
                <a:gd name="connsiteX2" fmla="*/ 0 w 2351584"/>
                <a:gd name="connsiteY2" fmla="*/ 4703168 h 4703168"/>
                <a:gd name="connsiteX3" fmla="*/ 0 w 2351584"/>
                <a:gd name="connsiteY3" fmla="*/ 3773472 h 4703168"/>
                <a:gd name="connsiteX4" fmla="*/ 1421888 w 2351584"/>
                <a:gd name="connsiteY4" fmla="*/ 2351584 h 4703168"/>
                <a:gd name="connsiteX5" fmla="*/ 0 w 2351584"/>
                <a:gd name="connsiteY5" fmla="*/ 929696 h 47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1584" h="4703168">
                  <a:moveTo>
                    <a:pt x="0" y="0"/>
                  </a:moveTo>
                  <a:cubicBezTo>
                    <a:pt x="1298744" y="0"/>
                    <a:pt x="2351584" y="1052840"/>
                    <a:pt x="2351584" y="2351584"/>
                  </a:cubicBezTo>
                  <a:cubicBezTo>
                    <a:pt x="2351584" y="3650328"/>
                    <a:pt x="1298744" y="4703168"/>
                    <a:pt x="0" y="4703168"/>
                  </a:cubicBezTo>
                  <a:lnTo>
                    <a:pt x="0" y="3773472"/>
                  </a:lnTo>
                  <a:cubicBezTo>
                    <a:pt x="785287" y="3773472"/>
                    <a:pt x="1421888" y="3136871"/>
                    <a:pt x="1421888" y="2351584"/>
                  </a:cubicBezTo>
                  <a:cubicBezTo>
                    <a:pt x="1421888" y="1566297"/>
                    <a:pt x="785287" y="929696"/>
                    <a:pt x="0" y="929696"/>
                  </a:cubicBezTo>
                  <a:close/>
                </a:path>
              </a:pathLst>
            </a:custGeom>
            <a:blipFill>
              <a:blip r:embed="rId3"/>
              <a:stretch>
                <a:fillRect/>
              </a:stretch>
            </a:blipFill>
            <a:ln w="9525">
              <a:noFill/>
              <a:round/>
              <a:headEnd/>
              <a:tailEn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5" name="îşliďè">
              <a:extLst>
                <a:ext uri="{FF2B5EF4-FFF2-40B4-BE49-F238E27FC236}">
                  <a16:creationId xmlns="" xmlns:a16="http://schemas.microsoft.com/office/drawing/2014/main" id="{1B0D7BD1-60E7-4E75-AA1D-B51B6AFE4B46}"/>
                </a:ext>
              </a:extLst>
            </p:cNvPr>
            <p:cNvSpPr/>
            <p:nvPr/>
          </p:nvSpPr>
          <p:spPr>
            <a:xfrm rot="5400000">
              <a:off x="-1159527" y="2210777"/>
              <a:ext cx="5145569" cy="2826516"/>
            </a:xfrm>
            <a:custGeom>
              <a:avLst/>
              <a:gdLst>
                <a:gd name="connsiteX0" fmla="*/ 0 w 5145569"/>
                <a:gd name="connsiteY0" fmla="*/ 2572763 h 2826516"/>
                <a:gd name="connsiteX1" fmla="*/ 1401101 w 5145569"/>
                <a:gd name="connsiteY1" fmla="*/ 282285 h 2826516"/>
                <a:gd name="connsiteX2" fmla="*/ 4078347 w 5145569"/>
                <a:gd name="connsiteY2" fmla="*/ 486561 h 2826516"/>
                <a:gd name="connsiteX3" fmla="*/ 5136829 w 5145569"/>
                <a:gd name="connsiteY3" fmla="*/ 2784148 h 2826516"/>
                <a:gd name="connsiteX4" fmla="*/ 5131832 w 5145569"/>
                <a:gd name="connsiteY4" fmla="*/ 2826516 h 2826516"/>
                <a:gd name="connsiteX5" fmla="*/ 4225921 w 5145569"/>
                <a:gd name="connsiteY5" fmla="*/ 2826516 h 2826516"/>
                <a:gd name="connsiteX6" fmla="*/ 3945955 w 5145569"/>
                <a:gd name="connsiteY6" fmla="*/ 2783542 h 2826516"/>
                <a:gd name="connsiteX7" fmla="*/ 3385773 w 5145569"/>
                <a:gd name="connsiteY7" fmla="*/ 1446213 h 2826516"/>
                <a:gd name="connsiteX8" fmla="*/ 1940060 w 5145569"/>
                <a:gd name="connsiteY8" fmla="*/ 1335904 h 2826516"/>
                <a:gd name="connsiteX9" fmla="*/ 1183466 w 5145569"/>
                <a:gd name="connsiteY9" fmla="*/ 2572762 h 282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5569" h="2826516">
                  <a:moveTo>
                    <a:pt x="0" y="2572763"/>
                  </a:moveTo>
                  <a:cubicBezTo>
                    <a:pt x="0" y="1606781"/>
                    <a:pt x="541104" y="722201"/>
                    <a:pt x="1401101" y="282285"/>
                  </a:cubicBezTo>
                  <a:cubicBezTo>
                    <a:pt x="2261098" y="-157631"/>
                    <a:pt x="3295048" y="-78740"/>
                    <a:pt x="4078347" y="486561"/>
                  </a:cubicBezTo>
                  <a:cubicBezTo>
                    <a:pt x="4812689" y="1016530"/>
                    <a:pt x="5210704" y="1890270"/>
                    <a:pt x="5136829" y="2784148"/>
                  </a:cubicBezTo>
                  <a:lnTo>
                    <a:pt x="5131832" y="2826516"/>
                  </a:lnTo>
                  <a:lnTo>
                    <a:pt x="4225921" y="2826516"/>
                  </a:lnTo>
                  <a:lnTo>
                    <a:pt x="3945955" y="2783542"/>
                  </a:lnTo>
                  <a:cubicBezTo>
                    <a:pt x="4025096" y="2267950"/>
                    <a:pt x="3808754" y="1751475"/>
                    <a:pt x="3385773" y="1446213"/>
                  </a:cubicBezTo>
                  <a:cubicBezTo>
                    <a:pt x="2962792" y="1140950"/>
                    <a:pt x="2404459" y="1098349"/>
                    <a:pt x="1940060" y="1335904"/>
                  </a:cubicBezTo>
                  <a:cubicBezTo>
                    <a:pt x="1475662" y="1573459"/>
                    <a:pt x="1183466" y="2051132"/>
                    <a:pt x="1183466" y="2572762"/>
                  </a:cubicBezTo>
                  <a:close/>
                </a:path>
              </a:pathLst>
            </a:custGeom>
            <a:gradFill flip="none" rotWithShape="1">
              <a:gsLst>
                <a:gs pos="0">
                  <a:schemeClr val="accent1">
                    <a:lumMod val="5000"/>
                    <a:lumOff val="95000"/>
                    <a:alpha val="0"/>
                  </a:schemeClr>
                </a:gs>
                <a:gs pos="77000">
                  <a:schemeClr val="accent1">
                    <a:alpha val="23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a:cs typeface="+mn-ea"/>
                <a:sym typeface="+mn-lt"/>
              </a:endParaRPr>
            </a:p>
          </p:txBody>
        </p:sp>
        <p:sp>
          <p:nvSpPr>
            <p:cNvPr id="6" name="ïṩļiďe">
              <a:extLst>
                <a:ext uri="{FF2B5EF4-FFF2-40B4-BE49-F238E27FC236}">
                  <a16:creationId xmlns="" xmlns:a16="http://schemas.microsoft.com/office/drawing/2014/main" id="{8094F4EB-18D9-46B6-8E5C-7ABDDF290F7E}"/>
                </a:ext>
              </a:extLst>
            </p:cNvPr>
            <p:cNvSpPr/>
            <p:nvPr/>
          </p:nvSpPr>
          <p:spPr>
            <a:xfrm>
              <a:off x="1948502" y="1667140"/>
              <a:ext cx="197787" cy="197787"/>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islïḍê">
              <a:extLst>
                <a:ext uri="{FF2B5EF4-FFF2-40B4-BE49-F238E27FC236}">
                  <a16:creationId xmlns="" xmlns:a16="http://schemas.microsoft.com/office/drawing/2014/main" id="{FADFE420-0A9E-49CF-9B20-25F5114CDCC4}"/>
                </a:ext>
              </a:extLst>
            </p:cNvPr>
            <p:cNvSpPr/>
            <p:nvPr/>
          </p:nvSpPr>
          <p:spPr>
            <a:xfrm>
              <a:off x="2728255" y="3241735"/>
              <a:ext cx="197787" cy="197787"/>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íṡ1íḍé">
              <a:extLst>
                <a:ext uri="{FF2B5EF4-FFF2-40B4-BE49-F238E27FC236}">
                  <a16:creationId xmlns="" xmlns:a16="http://schemas.microsoft.com/office/drawing/2014/main" id="{497BEB35-8BD2-4AB6-B053-4908B261899D}"/>
                </a:ext>
              </a:extLst>
            </p:cNvPr>
            <p:cNvSpPr/>
            <p:nvPr/>
          </p:nvSpPr>
          <p:spPr>
            <a:xfrm>
              <a:off x="2345611" y="4778727"/>
              <a:ext cx="197787" cy="197787"/>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cxnSp>
        <p:nvCxnSpPr>
          <p:cNvPr id="9" name="直接连接符 8">
            <a:extLst>
              <a:ext uri="{FF2B5EF4-FFF2-40B4-BE49-F238E27FC236}">
                <a16:creationId xmlns="" xmlns:a16="http://schemas.microsoft.com/office/drawing/2014/main" id="{FE1C770A-C2CB-49EE-95D4-4CF13655C2B0}"/>
              </a:ext>
            </a:extLst>
          </p:cNvPr>
          <p:cNvCxnSpPr>
            <a:cxnSpLocks/>
          </p:cNvCxnSpPr>
          <p:nvPr/>
        </p:nvCxnSpPr>
        <p:spPr>
          <a:xfrm>
            <a:off x="3126000" y="2880576"/>
            <a:ext cx="839448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 xmlns:a16="http://schemas.microsoft.com/office/drawing/2014/main" id="{BE2DC203-7553-4671-AC56-66F638F55E5C}"/>
              </a:ext>
            </a:extLst>
          </p:cNvPr>
          <p:cNvCxnSpPr>
            <a:cxnSpLocks/>
          </p:cNvCxnSpPr>
          <p:nvPr/>
        </p:nvCxnSpPr>
        <p:spPr>
          <a:xfrm>
            <a:off x="2826516" y="6196820"/>
            <a:ext cx="839448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išļiḓè">
            <a:extLst>
              <a:ext uri="{FF2B5EF4-FFF2-40B4-BE49-F238E27FC236}">
                <a16:creationId xmlns="" xmlns:a16="http://schemas.microsoft.com/office/drawing/2014/main" id="{88C0C7E6-7722-49CA-98DA-53A14A42562F}"/>
              </a:ext>
            </a:extLst>
          </p:cNvPr>
          <p:cNvSpPr txBox="1"/>
          <p:nvPr/>
        </p:nvSpPr>
        <p:spPr>
          <a:xfrm>
            <a:off x="3139008" y="1608814"/>
            <a:ext cx="2024366" cy="429517"/>
          </a:xfrm>
          <a:prstGeom prst="rect">
            <a:avLst/>
          </a:prstGeom>
        </p:spPr>
        <p:txBody>
          <a:bodyPr wrap="none" lIns="90000" tIns="46800" rIns="90000" bIns="46800" anchor="b" anchorCtr="0">
            <a:normAutofit/>
          </a:bodyPr>
          <a:lstStyle/>
          <a:p>
            <a:r>
              <a:rPr lang="zh-CN" altLang="en-US" b="1" dirty="0" smtClean="0">
                <a:cs typeface="+mn-ea"/>
                <a:sym typeface="+mn-lt"/>
              </a:rPr>
              <a:t>调用百度地图</a:t>
            </a:r>
            <a:endParaRPr lang="zh-CN" altLang="en-US" b="1" dirty="0">
              <a:cs typeface="+mn-ea"/>
              <a:sym typeface="+mn-lt"/>
            </a:endParaRPr>
          </a:p>
        </p:txBody>
      </p:sp>
      <p:sp>
        <p:nvSpPr>
          <p:cNvPr id="12" name="ïṣļîḍê">
            <a:extLst>
              <a:ext uri="{FF2B5EF4-FFF2-40B4-BE49-F238E27FC236}">
                <a16:creationId xmlns="" xmlns:a16="http://schemas.microsoft.com/office/drawing/2014/main" id="{764BE858-E92A-492C-B548-FE697E6462FE}"/>
              </a:ext>
            </a:extLst>
          </p:cNvPr>
          <p:cNvSpPr txBox="1"/>
          <p:nvPr/>
        </p:nvSpPr>
        <p:spPr>
          <a:xfrm>
            <a:off x="3139007" y="2038331"/>
            <a:ext cx="6435815" cy="540054"/>
          </a:xfrm>
          <a:prstGeom prst="rect">
            <a:avLst/>
          </a:prstGeom>
        </p:spPr>
        <p:txBody>
          <a:bodyPr wrap="square" lIns="90000" tIns="46800" rIns="90000" bIns="46800" anchor="ctr" anchorCtr="1">
            <a:normAutofit/>
          </a:bodyPr>
          <a:lstStyle/>
          <a:p>
            <a:r>
              <a:rPr lang="zh-CN" altLang="zh-CN" sz="1200" dirty="0"/>
              <a:t>百度地图</a:t>
            </a:r>
            <a:r>
              <a:rPr lang="en-US" altLang="zh-CN" sz="1200" dirty="0" err="1"/>
              <a:t>JavaScrit</a:t>
            </a:r>
            <a:r>
              <a:rPr lang="en-US" altLang="zh-CN" sz="1200" dirty="0"/>
              <a:t> API</a:t>
            </a:r>
            <a:r>
              <a:rPr lang="zh-CN" altLang="zh-CN" sz="1200" dirty="0"/>
              <a:t>接口为免费开放给非营利性活动。自</a:t>
            </a:r>
            <a:r>
              <a:rPr lang="en-US" altLang="zh-CN" sz="1200" dirty="0"/>
              <a:t> v1.5 </a:t>
            </a:r>
            <a:r>
              <a:rPr lang="zh-CN" altLang="zh-CN" sz="1200" dirty="0"/>
              <a:t>版本起需要申请密钥后方可使用</a:t>
            </a:r>
            <a:r>
              <a:rPr lang="zh-CN" altLang="zh-CN" sz="1200" dirty="0" smtClean="0"/>
              <a:t>。</a:t>
            </a:r>
            <a:r>
              <a:rPr lang="zh-CN" altLang="en-US" sz="1200" dirty="0" smtClean="0"/>
              <a:t>可以将百度地图作为底图。</a:t>
            </a:r>
            <a:endParaRPr lang="zh-CN" altLang="zh-CN" sz="1200" dirty="0"/>
          </a:p>
        </p:txBody>
      </p:sp>
      <p:sp>
        <p:nvSpPr>
          <p:cNvPr id="13" name="íşlîḓè">
            <a:extLst>
              <a:ext uri="{FF2B5EF4-FFF2-40B4-BE49-F238E27FC236}">
                <a16:creationId xmlns="" xmlns:a16="http://schemas.microsoft.com/office/drawing/2014/main" id="{61430B3B-739E-416D-A055-0A597FA1243E}"/>
              </a:ext>
            </a:extLst>
          </p:cNvPr>
          <p:cNvSpPr txBox="1"/>
          <p:nvPr/>
        </p:nvSpPr>
        <p:spPr>
          <a:xfrm>
            <a:off x="3621000" y="3182767"/>
            <a:ext cx="2024366" cy="429517"/>
          </a:xfrm>
          <a:prstGeom prst="rect">
            <a:avLst/>
          </a:prstGeom>
        </p:spPr>
        <p:txBody>
          <a:bodyPr wrap="none" lIns="90000" tIns="46800" rIns="90000" bIns="46800" anchor="b" anchorCtr="0">
            <a:normAutofit/>
          </a:bodyPr>
          <a:lstStyle/>
          <a:p>
            <a:r>
              <a:rPr lang="zh-CN" altLang="en-US" b="1" dirty="0">
                <a:cs typeface="+mn-ea"/>
                <a:sym typeface="+mn-lt"/>
              </a:rPr>
              <a:t>路径规划</a:t>
            </a:r>
          </a:p>
        </p:txBody>
      </p:sp>
      <p:sp>
        <p:nvSpPr>
          <p:cNvPr id="14" name="isļiḍê">
            <a:extLst>
              <a:ext uri="{FF2B5EF4-FFF2-40B4-BE49-F238E27FC236}">
                <a16:creationId xmlns="" xmlns:a16="http://schemas.microsoft.com/office/drawing/2014/main" id="{B351C761-2DF0-47EA-8A87-76ECD331176D}"/>
              </a:ext>
            </a:extLst>
          </p:cNvPr>
          <p:cNvSpPr txBox="1"/>
          <p:nvPr/>
        </p:nvSpPr>
        <p:spPr>
          <a:xfrm>
            <a:off x="3621000" y="3612283"/>
            <a:ext cx="8046392" cy="713531"/>
          </a:xfrm>
          <a:prstGeom prst="rect">
            <a:avLst/>
          </a:prstGeom>
        </p:spPr>
        <p:txBody>
          <a:bodyPr wrap="square" lIns="90000" tIns="46800" rIns="90000" bIns="46800" anchor="ctr" anchorCtr="1">
            <a:normAutofit lnSpcReduction="10000"/>
          </a:bodyPr>
          <a:lstStyle/>
          <a:p>
            <a:pPr lvl="0" defTabSz="914378">
              <a:lnSpc>
                <a:spcPct val="120000"/>
              </a:lnSpc>
              <a:spcBef>
                <a:spcPct val="0"/>
              </a:spcBef>
              <a:defRPr/>
            </a:pPr>
            <a:r>
              <a:rPr lang="zh-CN" altLang="zh-CN" sz="1200" dirty="0"/>
              <a:t>用户提交的线性行程点进行计算，根据选定的点进行线路规划是重要工作任务。实现该任务的基本思路是：由于行程点数量不确定，首先截取第一个点作为起始点，最后一个点作为终点，然后将其他经过的点加入数组全部纳入途径点进行计算</a:t>
            </a:r>
            <a:r>
              <a:rPr lang="zh-CN" altLang="zh-CN" sz="1200" dirty="0" smtClean="0"/>
              <a:t>。</a:t>
            </a:r>
            <a:endParaRPr lang="zh-CN" altLang="en-US" sz="1200" dirty="0">
              <a:solidFill>
                <a:srgbClr val="000000"/>
              </a:solidFill>
              <a:cs typeface="+mn-ea"/>
              <a:sym typeface="+mn-lt"/>
            </a:endParaRPr>
          </a:p>
        </p:txBody>
      </p:sp>
      <p:grpSp>
        <p:nvGrpSpPr>
          <p:cNvPr id="29" name="组合 28">
            <a:extLst>
              <a:ext uri="{FF2B5EF4-FFF2-40B4-BE49-F238E27FC236}">
                <a16:creationId xmlns="" xmlns:a16="http://schemas.microsoft.com/office/drawing/2014/main" id="{C03A5785-6DA7-453D-9577-F091E7075F67}"/>
              </a:ext>
            </a:extLst>
          </p:cNvPr>
          <p:cNvGrpSpPr/>
          <p:nvPr/>
        </p:nvGrpSpPr>
        <p:grpSpPr>
          <a:xfrm>
            <a:off x="0" y="-9142"/>
            <a:ext cx="12191998" cy="598422"/>
            <a:chOff x="0" y="-9142"/>
            <a:chExt cx="12191998" cy="598422"/>
          </a:xfrm>
        </p:grpSpPr>
        <p:sp>
          <p:nvSpPr>
            <p:cNvPr id="30" name="矩形 29">
              <a:extLst>
                <a:ext uri="{FF2B5EF4-FFF2-40B4-BE49-F238E27FC236}">
                  <a16:creationId xmlns="" xmlns:a16="http://schemas.microsoft.com/office/drawing/2014/main" id="{309A0369-3DD8-4D87-9F4A-A931BCC23F34}"/>
                </a:ext>
              </a:extLst>
            </p:cNvPr>
            <p:cNvSpPr/>
            <p:nvPr/>
          </p:nvSpPr>
          <p:spPr>
            <a:xfrm>
              <a:off x="0" y="0"/>
              <a:ext cx="254000" cy="5892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 xmlns:a16="http://schemas.microsoft.com/office/drawing/2014/main" id="{06290CD2-06B9-4784-975C-68BACCFD3BBD}"/>
                </a:ext>
              </a:extLst>
            </p:cNvPr>
            <p:cNvSpPr/>
            <p:nvPr/>
          </p:nvSpPr>
          <p:spPr>
            <a:xfrm>
              <a:off x="1901697" y="-9142"/>
              <a:ext cx="10290301" cy="5892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 xmlns:a16="http://schemas.microsoft.com/office/drawing/2014/main" id="{A78EF8F8-6864-4F56-BBEE-ACD94A3F1B9A}"/>
                </a:ext>
              </a:extLst>
            </p:cNvPr>
            <p:cNvSpPr txBox="1"/>
            <p:nvPr/>
          </p:nvSpPr>
          <p:spPr>
            <a:xfrm>
              <a:off x="164081" y="94585"/>
              <a:ext cx="1838961" cy="400110"/>
            </a:xfrm>
            <a:prstGeom prst="rect">
              <a:avLst/>
            </a:prstGeom>
            <a:noFill/>
          </p:spPr>
          <p:txBody>
            <a:bodyPr wrap="square" rtlCol="0">
              <a:spAutoFit/>
            </a:bodyPr>
            <a:lstStyle/>
            <a:p>
              <a:pPr algn="ctr"/>
              <a:r>
                <a:rPr lang="zh-CN" altLang="en-US" sz="2000" dirty="0" smtClean="0"/>
                <a:t>主要功能模块</a:t>
              </a:r>
              <a:endParaRPr lang="zh-CN" altLang="en-US" sz="2000" dirty="0"/>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183" y="4154598"/>
            <a:ext cx="5003185" cy="188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6814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026"/>
                                        </p:tgtEl>
                                        <p:attrNameLst>
                                          <p:attrName>style.visibility</p:attrName>
                                        </p:attrNameLst>
                                      </p:cBhvr>
                                      <p:to>
                                        <p:strVal val="visible"/>
                                      </p:to>
                                    </p:set>
                                    <p:animEffect transition="in" filter="fade">
                                      <p:cBhvr>
                                        <p:cTn id="51" dur="1000"/>
                                        <p:tgtEl>
                                          <p:spTgt spid="1026"/>
                                        </p:tgtEl>
                                      </p:cBhvr>
                                    </p:animEffect>
                                    <p:anim calcmode="lin" valueType="num">
                                      <p:cBhvr>
                                        <p:cTn id="52" dur="1000" fill="hold"/>
                                        <p:tgtEl>
                                          <p:spTgt spid="1026"/>
                                        </p:tgtEl>
                                        <p:attrNameLst>
                                          <p:attrName>ppt_x</p:attrName>
                                        </p:attrNameLst>
                                      </p:cBhvr>
                                      <p:tavLst>
                                        <p:tav tm="0">
                                          <p:val>
                                            <p:strVal val="#ppt_x"/>
                                          </p:val>
                                        </p:tav>
                                        <p:tav tm="100000">
                                          <p:val>
                                            <p:strVal val="#ppt_x"/>
                                          </p:val>
                                        </p:tav>
                                      </p:tavLst>
                                    </p:anim>
                                    <p:anim calcmode="lin" valueType="num">
                                      <p:cBhvr>
                                        <p:cTn id="5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a:extLst>
              <a:ext uri="{FF2B5EF4-FFF2-40B4-BE49-F238E27FC236}">
                <a16:creationId xmlns="" xmlns:a16="http://schemas.microsoft.com/office/drawing/2014/main" id="{A5B1E366-5FB1-44E3-B731-B55C36DBB250}"/>
              </a:ext>
            </a:extLst>
          </p:cNvPr>
          <p:cNvSpPr>
            <a:spLocks noChangeAspect="1"/>
          </p:cNvSpPr>
          <p:nvPr/>
        </p:nvSpPr>
        <p:spPr>
          <a:xfrm>
            <a:off x="0" y="0"/>
            <a:ext cx="12192000" cy="3429000"/>
          </a:xfrm>
          <a:prstGeom prst="rect">
            <a:avLst/>
          </a:prstGeom>
          <a:blipFill dpi="0" rotWithShape="1">
            <a:blip r:embed="rId3"/>
            <a:srcRect/>
            <a:stretch>
              <a:fillRect b="-10000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cs typeface="+mn-ea"/>
              <a:sym typeface="+mn-lt"/>
            </a:endParaRPr>
          </a:p>
        </p:txBody>
      </p:sp>
      <p:sp>
        <p:nvSpPr>
          <p:cNvPr id="46" name="矩形 45">
            <a:extLst>
              <a:ext uri="{FF2B5EF4-FFF2-40B4-BE49-F238E27FC236}">
                <a16:creationId xmlns="" xmlns:a16="http://schemas.microsoft.com/office/drawing/2014/main" id="{4E5DE152-40DD-409A-8828-000479E0F925}"/>
              </a:ext>
            </a:extLst>
          </p:cNvPr>
          <p:cNvSpPr/>
          <p:nvPr/>
        </p:nvSpPr>
        <p:spPr>
          <a:xfrm>
            <a:off x="9426" y="10226"/>
            <a:ext cx="12192000" cy="3429000"/>
          </a:xfrm>
          <a:prstGeom prst="rect">
            <a:avLst/>
          </a:prstGeom>
          <a:solidFill>
            <a:schemeClr val="accent1">
              <a:lumMod val="5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2" name="组合 241">
            <a:extLst>
              <a:ext uri="{FF2B5EF4-FFF2-40B4-BE49-F238E27FC236}">
                <a16:creationId xmlns="" xmlns:a16="http://schemas.microsoft.com/office/drawing/2014/main" id="{81780E8A-EEB7-44DE-BB4C-417B4D3AACBE}"/>
              </a:ext>
            </a:extLst>
          </p:cNvPr>
          <p:cNvGrpSpPr/>
          <p:nvPr/>
        </p:nvGrpSpPr>
        <p:grpSpPr>
          <a:xfrm>
            <a:off x="5002360" y="2103993"/>
            <a:ext cx="2206132" cy="2211858"/>
            <a:chOff x="1362043" y="2224009"/>
            <a:chExt cx="2403742" cy="2409981"/>
          </a:xfrm>
          <a:blipFill dpi="0" rotWithShape="1">
            <a:blip r:embed="rId4">
              <a:extLst>
                <a:ext uri="{28A0092B-C50C-407E-A947-70E740481C1C}">
                  <a14:useLocalDpi xmlns:a14="http://schemas.microsoft.com/office/drawing/2010/main" val="0"/>
                </a:ext>
              </a:extLst>
            </a:blip>
            <a:srcRect/>
            <a:stretch>
              <a:fillRect/>
            </a:stretch>
          </a:blipFill>
        </p:grpSpPr>
        <p:sp>
          <p:nvSpPr>
            <p:cNvPr id="188" name="iŝľíḍê">
              <a:extLst>
                <a:ext uri="{FF2B5EF4-FFF2-40B4-BE49-F238E27FC236}">
                  <a16:creationId xmlns="" xmlns:a16="http://schemas.microsoft.com/office/drawing/2014/main" id="{B0D52393-1E0F-4414-AB2E-CB2995D4725B}"/>
                </a:ext>
              </a:extLst>
            </p:cNvPr>
            <p:cNvSpPr/>
            <p:nvPr/>
          </p:nvSpPr>
          <p:spPr bwMode="auto">
            <a:xfrm>
              <a:off x="1362043" y="2224009"/>
              <a:ext cx="2403742" cy="24099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89" name="ïš1îḍè">
              <a:extLst>
                <a:ext uri="{FF2B5EF4-FFF2-40B4-BE49-F238E27FC236}">
                  <a16:creationId xmlns="" xmlns:a16="http://schemas.microsoft.com/office/drawing/2014/main" id="{230F4F16-E2CD-466D-A6BE-C41B55678EDD}"/>
                </a:ext>
              </a:extLst>
            </p:cNvPr>
            <p:cNvSpPr/>
            <p:nvPr/>
          </p:nvSpPr>
          <p:spPr bwMode="auto">
            <a:xfrm>
              <a:off x="1382837" y="2257279"/>
              <a:ext cx="2351759" cy="2355918"/>
            </a:xfrm>
            <a:prstGeom prst="ellipse">
              <a:avLst/>
            </a:prstGeom>
            <a:grpFill/>
            <a:ln w="1588" cap="flat">
              <a:solidFill>
                <a:srgbClr val="005FAC"/>
              </a:solidFill>
              <a:prstDash val="solid"/>
              <a:miter lim="800000"/>
              <a:headEnd/>
              <a:tailEnd/>
            </a:ln>
          </p:spPr>
          <p:txBody>
            <a:bodyPr anchor="ctr"/>
            <a:lstStyle/>
            <a:p>
              <a:pPr algn="ctr"/>
              <a:endParaRPr>
                <a:cs typeface="+mn-ea"/>
                <a:sym typeface="+mn-lt"/>
              </a:endParaRPr>
            </a:p>
          </p:txBody>
        </p:sp>
        <p:sp>
          <p:nvSpPr>
            <p:cNvPr id="190" name="í$líḓè">
              <a:extLst>
                <a:ext uri="{FF2B5EF4-FFF2-40B4-BE49-F238E27FC236}">
                  <a16:creationId xmlns="" xmlns:a16="http://schemas.microsoft.com/office/drawing/2014/main" id="{FE3125CF-7FF1-4E60-BE92-C718BE2C1065}"/>
                </a:ext>
              </a:extLst>
            </p:cNvPr>
            <p:cNvSpPr/>
            <p:nvPr/>
          </p:nvSpPr>
          <p:spPr bwMode="auto">
            <a:xfrm>
              <a:off x="1601170" y="2463136"/>
              <a:ext cx="1927569" cy="19317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91" name="ï$ḷíďê">
              <a:extLst>
                <a:ext uri="{FF2B5EF4-FFF2-40B4-BE49-F238E27FC236}">
                  <a16:creationId xmlns="" xmlns:a16="http://schemas.microsoft.com/office/drawing/2014/main" id="{C2B8EBD4-D729-4C9A-933E-1A3F1B509DEA}"/>
                </a:ext>
              </a:extLst>
            </p:cNvPr>
            <p:cNvSpPr/>
            <p:nvPr/>
          </p:nvSpPr>
          <p:spPr bwMode="auto">
            <a:xfrm>
              <a:off x="1628201" y="2488089"/>
              <a:ext cx="1873505" cy="187974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92" name="iṥļïdê">
              <a:extLst>
                <a:ext uri="{FF2B5EF4-FFF2-40B4-BE49-F238E27FC236}">
                  <a16:creationId xmlns="" xmlns:a16="http://schemas.microsoft.com/office/drawing/2014/main" id="{9105F866-7BD2-4274-B694-7080B95811BE}"/>
                </a:ext>
              </a:extLst>
            </p:cNvPr>
            <p:cNvSpPr/>
            <p:nvPr/>
          </p:nvSpPr>
          <p:spPr bwMode="auto">
            <a:xfrm>
              <a:off x="1646916" y="2508882"/>
              <a:ext cx="1836077" cy="18381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93" name="îSļïḋè">
              <a:extLst>
                <a:ext uri="{FF2B5EF4-FFF2-40B4-BE49-F238E27FC236}">
                  <a16:creationId xmlns="" xmlns:a16="http://schemas.microsoft.com/office/drawing/2014/main" id="{E1F19068-7D51-4792-8CAC-9834024F84F6}"/>
                </a:ext>
              </a:extLst>
            </p:cNvPr>
            <p:cNvSpPr/>
            <p:nvPr/>
          </p:nvSpPr>
          <p:spPr bwMode="auto">
            <a:xfrm>
              <a:off x="1746726" y="3118135"/>
              <a:ext cx="715300" cy="756888"/>
            </a:xfrm>
            <a:custGeom>
              <a:avLst/>
              <a:gdLst>
                <a:gd name="T0" fmla="*/ 239 w 328"/>
                <a:gd name="T1" fmla="*/ 110 h 347"/>
                <a:gd name="T2" fmla="*/ 215 w 328"/>
                <a:gd name="T3" fmla="*/ 134 h 347"/>
                <a:gd name="T4" fmla="*/ 150 w 328"/>
                <a:gd name="T5" fmla="*/ 76 h 347"/>
                <a:gd name="T6" fmla="*/ 114 w 328"/>
                <a:gd name="T7" fmla="*/ 119 h 347"/>
                <a:gd name="T8" fmla="*/ 119 w 328"/>
                <a:gd name="T9" fmla="*/ 175 h 347"/>
                <a:gd name="T10" fmla="*/ 179 w 328"/>
                <a:gd name="T11" fmla="*/ 234 h 347"/>
                <a:gd name="T12" fmla="*/ 270 w 328"/>
                <a:gd name="T13" fmla="*/ 140 h 347"/>
                <a:gd name="T14" fmla="*/ 328 w 328"/>
                <a:gd name="T15" fmla="*/ 196 h 347"/>
                <a:gd name="T16" fmla="*/ 182 w 328"/>
                <a:gd name="T17" fmla="*/ 347 h 347"/>
                <a:gd name="T18" fmla="*/ 30 w 328"/>
                <a:gd name="T19" fmla="*/ 198 h 347"/>
                <a:gd name="T20" fmla="*/ 21 w 328"/>
                <a:gd name="T21" fmla="*/ 108 h 347"/>
                <a:gd name="T22" fmla="*/ 123 w 328"/>
                <a:gd name="T23" fmla="*/ 0 h 347"/>
                <a:gd name="T24" fmla="*/ 239 w 328"/>
                <a:gd name="T25" fmla="*/ 11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8" h="347">
                  <a:moveTo>
                    <a:pt x="239" y="110"/>
                  </a:moveTo>
                  <a:cubicBezTo>
                    <a:pt x="215" y="134"/>
                    <a:pt x="215" y="134"/>
                    <a:pt x="215" y="134"/>
                  </a:cubicBezTo>
                  <a:cubicBezTo>
                    <a:pt x="150" y="76"/>
                    <a:pt x="150" y="76"/>
                    <a:pt x="150" y="76"/>
                  </a:cubicBezTo>
                  <a:cubicBezTo>
                    <a:pt x="114" y="119"/>
                    <a:pt x="114" y="119"/>
                    <a:pt x="114" y="119"/>
                  </a:cubicBezTo>
                  <a:cubicBezTo>
                    <a:pt x="100" y="138"/>
                    <a:pt x="105" y="156"/>
                    <a:pt x="119" y="175"/>
                  </a:cubicBezTo>
                  <a:cubicBezTo>
                    <a:pt x="179" y="234"/>
                    <a:pt x="179" y="234"/>
                    <a:pt x="179" y="234"/>
                  </a:cubicBezTo>
                  <a:cubicBezTo>
                    <a:pt x="270" y="140"/>
                    <a:pt x="270" y="140"/>
                    <a:pt x="270" y="140"/>
                  </a:cubicBezTo>
                  <a:cubicBezTo>
                    <a:pt x="328" y="196"/>
                    <a:pt x="328" y="196"/>
                    <a:pt x="328" y="196"/>
                  </a:cubicBezTo>
                  <a:cubicBezTo>
                    <a:pt x="182" y="347"/>
                    <a:pt x="182" y="347"/>
                    <a:pt x="182" y="347"/>
                  </a:cubicBezTo>
                  <a:cubicBezTo>
                    <a:pt x="30" y="198"/>
                    <a:pt x="30" y="198"/>
                    <a:pt x="30" y="198"/>
                  </a:cubicBezTo>
                  <a:cubicBezTo>
                    <a:pt x="0" y="169"/>
                    <a:pt x="3" y="127"/>
                    <a:pt x="21" y="108"/>
                  </a:cubicBezTo>
                  <a:cubicBezTo>
                    <a:pt x="123" y="0"/>
                    <a:pt x="123" y="0"/>
                    <a:pt x="123" y="0"/>
                  </a:cubicBezTo>
                  <a:lnTo>
                    <a:pt x="239"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94" name="íṧľide">
              <a:extLst>
                <a:ext uri="{FF2B5EF4-FFF2-40B4-BE49-F238E27FC236}">
                  <a16:creationId xmlns="" xmlns:a16="http://schemas.microsoft.com/office/drawing/2014/main" id="{8E2C9C47-7330-4377-A1E2-D4B7FCF338F5}"/>
                </a:ext>
              </a:extLst>
            </p:cNvPr>
            <p:cNvSpPr/>
            <p:nvPr/>
          </p:nvSpPr>
          <p:spPr bwMode="auto">
            <a:xfrm>
              <a:off x="2054471" y="2573342"/>
              <a:ext cx="1010570" cy="1696759"/>
            </a:xfrm>
            <a:custGeom>
              <a:avLst/>
              <a:gdLst>
                <a:gd name="T0" fmla="*/ 203 w 463"/>
                <a:gd name="T1" fmla="*/ 462 h 776"/>
                <a:gd name="T2" fmla="*/ 59 w 463"/>
                <a:gd name="T3" fmla="*/ 612 h 776"/>
                <a:gd name="T4" fmla="*/ 176 w 463"/>
                <a:gd name="T5" fmla="*/ 733 h 776"/>
                <a:gd name="T6" fmla="*/ 298 w 463"/>
                <a:gd name="T7" fmla="*/ 732 h 776"/>
                <a:gd name="T8" fmla="*/ 463 w 463"/>
                <a:gd name="T9" fmla="*/ 565 h 776"/>
                <a:gd name="T10" fmla="*/ 101 w 463"/>
                <a:gd name="T11" fmla="*/ 217 h 776"/>
                <a:gd name="T12" fmla="*/ 181 w 463"/>
                <a:gd name="T13" fmla="*/ 130 h 776"/>
                <a:gd name="T14" fmla="*/ 245 w 463"/>
                <a:gd name="T15" fmla="*/ 125 h 776"/>
                <a:gd name="T16" fmla="*/ 346 w 463"/>
                <a:gd name="T17" fmla="*/ 221 h 776"/>
                <a:gd name="T18" fmla="*/ 252 w 463"/>
                <a:gd name="T19" fmla="*/ 316 h 776"/>
                <a:gd name="T20" fmla="*/ 277 w 463"/>
                <a:gd name="T21" fmla="*/ 342 h 776"/>
                <a:gd name="T22" fmla="*/ 426 w 463"/>
                <a:gd name="T23" fmla="*/ 191 h 776"/>
                <a:gd name="T24" fmla="*/ 290 w 463"/>
                <a:gd name="T25" fmla="*/ 56 h 776"/>
                <a:gd name="T26" fmla="*/ 131 w 463"/>
                <a:gd name="T27" fmla="*/ 74 h 776"/>
                <a:gd name="T28" fmla="*/ 0 w 463"/>
                <a:gd name="T29" fmla="*/ 218 h 776"/>
                <a:gd name="T30" fmla="*/ 357 w 463"/>
                <a:gd name="T31" fmla="*/ 567 h 776"/>
                <a:gd name="T32" fmla="*/ 287 w 463"/>
                <a:gd name="T33" fmla="*/ 636 h 776"/>
                <a:gd name="T34" fmla="*/ 211 w 463"/>
                <a:gd name="T35" fmla="*/ 654 h 776"/>
                <a:gd name="T36" fmla="*/ 141 w 463"/>
                <a:gd name="T37" fmla="*/ 584 h 776"/>
                <a:gd name="T38" fmla="*/ 233 w 463"/>
                <a:gd name="T39" fmla="*/ 490 h 776"/>
                <a:gd name="T40" fmla="*/ 203 w 463"/>
                <a:gd name="T41" fmla="*/ 462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3" h="776">
                  <a:moveTo>
                    <a:pt x="203" y="462"/>
                  </a:moveTo>
                  <a:cubicBezTo>
                    <a:pt x="59" y="612"/>
                    <a:pt x="59" y="612"/>
                    <a:pt x="59" y="612"/>
                  </a:cubicBezTo>
                  <a:cubicBezTo>
                    <a:pt x="176" y="733"/>
                    <a:pt x="176" y="733"/>
                    <a:pt x="176" y="733"/>
                  </a:cubicBezTo>
                  <a:cubicBezTo>
                    <a:pt x="215" y="773"/>
                    <a:pt x="250" y="776"/>
                    <a:pt x="298" y="732"/>
                  </a:cubicBezTo>
                  <a:cubicBezTo>
                    <a:pt x="463" y="565"/>
                    <a:pt x="463" y="565"/>
                    <a:pt x="463" y="565"/>
                  </a:cubicBezTo>
                  <a:cubicBezTo>
                    <a:pt x="101" y="217"/>
                    <a:pt x="101" y="217"/>
                    <a:pt x="101" y="217"/>
                  </a:cubicBezTo>
                  <a:cubicBezTo>
                    <a:pt x="181" y="130"/>
                    <a:pt x="181" y="130"/>
                    <a:pt x="181" y="130"/>
                  </a:cubicBezTo>
                  <a:cubicBezTo>
                    <a:pt x="181" y="130"/>
                    <a:pt x="211" y="102"/>
                    <a:pt x="245" y="125"/>
                  </a:cubicBezTo>
                  <a:cubicBezTo>
                    <a:pt x="279" y="149"/>
                    <a:pt x="347" y="219"/>
                    <a:pt x="346" y="221"/>
                  </a:cubicBezTo>
                  <a:cubicBezTo>
                    <a:pt x="252" y="316"/>
                    <a:pt x="252" y="316"/>
                    <a:pt x="252" y="316"/>
                  </a:cubicBezTo>
                  <a:cubicBezTo>
                    <a:pt x="277" y="342"/>
                    <a:pt x="277" y="342"/>
                    <a:pt x="277" y="342"/>
                  </a:cubicBezTo>
                  <a:cubicBezTo>
                    <a:pt x="426" y="191"/>
                    <a:pt x="426" y="191"/>
                    <a:pt x="426" y="191"/>
                  </a:cubicBezTo>
                  <a:cubicBezTo>
                    <a:pt x="290" y="56"/>
                    <a:pt x="290" y="56"/>
                    <a:pt x="290" y="56"/>
                  </a:cubicBezTo>
                  <a:cubicBezTo>
                    <a:pt x="229" y="0"/>
                    <a:pt x="186" y="7"/>
                    <a:pt x="131" y="74"/>
                  </a:cubicBezTo>
                  <a:cubicBezTo>
                    <a:pt x="0" y="218"/>
                    <a:pt x="0" y="218"/>
                    <a:pt x="0" y="218"/>
                  </a:cubicBezTo>
                  <a:cubicBezTo>
                    <a:pt x="357" y="567"/>
                    <a:pt x="357" y="567"/>
                    <a:pt x="357" y="567"/>
                  </a:cubicBezTo>
                  <a:cubicBezTo>
                    <a:pt x="287" y="636"/>
                    <a:pt x="287" y="636"/>
                    <a:pt x="287" y="636"/>
                  </a:cubicBezTo>
                  <a:cubicBezTo>
                    <a:pt x="262" y="660"/>
                    <a:pt x="228" y="669"/>
                    <a:pt x="211" y="654"/>
                  </a:cubicBezTo>
                  <a:cubicBezTo>
                    <a:pt x="141" y="584"/>
                    <a:pt x="141" y="584"/>
                    <a:pt x="141" y="584"/>
                  </a:cubicBezTo>
                  <a:cubicBezTo>
                    <a:pt x="233" y="490"/>
                    <a:pt x="233" y="490"/>
                    <a:pt x="233" y="490"/>
                  </a:cubicBezTo>
                  <a:lnTo>
                    <a:pt x="203" y="4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95" name="îSliďé">
              <a:extLst>
                <a:ext uri="{FF2B5EF4-FFF2-40B4-BE49-F238E27FC236}">
                  <a16:creationId xmlns="" xmlns:a16="http://schemas.microsoft.com/office/drawing/2014/main" id="{6585D096-AE3B-4EC0-B09F-D3B1C1F12231}"/>
                </a:ext>
              </a:extLst>
            </p:cNvPr>
            <p:cNvSpPr/>
            <p:nvPr/>
          </p:nvSpPr>
          <p:spPr bwMode="auto">
            <a:xfrm>
              <a:off x="2705311" y="3037040"/>
              <a:ext cx="684111" cy="725698"/>
            </a:xfrm>
            <a:custGeom>
              <a:avLst/>
              <a:gdLst>
                <a:gd name="T0" fmla="*/ 26 w 314"/>
                <a:gd name="T1" fmla="*/ 129 h 332"/>
                <a:gd name="T2" fmla="*/ 0 w 314"/>
                <a:gd name="T3" fmla="*/ 154 h 332"/>
                <a:gd name="T4" fmla="*/ 183 w 314"/>
                <a:gd name="T5" fmla="*/ 332 h 332"/>
                <a:gd name="T6" fmla="*/ 292 w 314"/>
                <a:gd name="T7" fmla="*/ 219 h 332"/>
                <a:gd name="T8" fmla="*/ 281 w 314"/>
                <a:gd name="T9" fmla="*/ 126 h 332"/>
                <a:gd name="T10" fmla="*/ 151 w 314"/>
                <a:gd name="T11" fmla="*/ 0 h 332"/>
                <a:gd name="T12" fmla="*/ 96 w 314"/>
                <a:gd name="T13" fmla="*/ 57 h 332"/>
                <a:gd name="T14" fmla="*/ 169 w 314"/>
                <a:gd name="T15" fmla="*/ 125 h 332"/>
                <a:gd name="T16" fmla="*/ 200 w 314"/>
                <a:gd name="T17" fmla="*/ 202 h 332"/>
                <a:gd name="T18" fmla="*/ 155 w 314"/>
                <a:gd name="T19" fmla="*/ 254 h 332"/>
                <a:gd name="T20" fmla="*/ 26 w 314"/>
                <a:gd name="T21" fmla="*/ 12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4" h="332">
                  <a:moveTo>
                    <a:pt x="26" y="129"/>
                  </a:moveTo>
                  <a:cubicBezTo>
                    <a:pt x="0" y="154"/>
                    <a:pt x="0" y="154"/>
                    <a:pt x="0" y="154"/>
                  </a:cubicBezTo>
                  <a:cubicBezTo>
                    <a:pt x="183" y="332"/>
                    <a:pt x="183" y="332"/>
                    <a:pt x="183" y="332"/>
                  </a:cubicBezTo>
                  <a:cubicBezTo>
                    <a:pt x="292" y="219"/>
                    <a:pt x="292" y="219"/>
                    <a:pt x="292" y="219"/>
                  </a:cubicBezTo>
                  <a:cubicBezTo>
                    <a:pt x="314" y="198"/>
                    <a:pt x="302" y="144"/>
                    <a:pt x="281" y="126"/>
                  </a:cubicBezTo>
                  <a:cubicBezTo>
                    <a:pt x="151" y="0"/>
                    <a:pt x="151" y="0"/>
                    <a:pt x="151" y="0"/>
                  </a:cubicBezTo>
                  <a:cubicBezTo>
                    <a:pt x="96" y="57"/>
                    <a:pt x="96" y="57"/>
                    <a:pt x="96" y="57"/>
                  </a:cubicBezTo>
                  <a:cubicBezTo>
                    <a:pt x="169" y="125"/>
                    <a:pt x="169" y="125"/>
                    <a:pt x="169" y="125"/>
                  </a:cubicBezTo>
                  <a:cubicBezTo>
                    <a:pt x="197" y="151"/>
                    <a:pt x="213" y="182"/>
                    <a:pt x="200" y="202"/>
                  </a:cubicBezTo>
                  <a:cubicBezTo>
                    <a:pt x="155" y="254"/>
                    <a:pt x="155" y="254"/>
                    <a:pt x="155" y="254"/>
                  </a:cubicBezTo>
                  <a:lnTo>
                    <a:pt x="2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96" name="íslîdê">
              <a:extLst>
                <a:ext uri="{FF2B5EF4-FFF2-40B4-BE49-F238E27FC236}">
                  <a16:creationId xmlns="" xmlns:a16="http://schemas.microsoft.com/office/drawing/2014/main" id="{E68D438D-C616-42F5-ACA1-DB0CFF66627A}"/>
                </a:ext>
              </a:extLst>
            </p:cNvPr>
            <p:cNvSpPr/>
            <p:nvPr/>
          </p:nvSpPr>
          <p:spPr bwMode="auto">
            <a:xfrm>
              <a:off x="1499281" y="3864626"/>
              <a:ext cx="214175" cy="114366"/>
            </a:xfrm>
            <a:custGeom>
              <a:avLst/>
              <a:gdLst>
                <a:gd name="T0" fmla="*/ 7 w 98"/>
                <a:gd name="T1" fmla="*/ 52 h 52"/>
                <a:gd name="T2" fmla="*/ 12 w 98"/>
                <a:gd name="T3" fmla="*/ 46 h 52"/>
                <a:gd name="T4" fmla="*/ 95 w 98"/>
                <a:gd name="T5" fmla="*/ 4 h 52"/>
                <a:gd name="T6" fmla="*/ 98 w 98"/>
                <a:gd name="T7" fmla="*/ 4 h 52"/>
                <a:gd name="T8" fmla="*/ 96 w 98"/>
                <a:gd name="T9" fmla="*/ 0 h 52"/>
                <a:gd name="T10" fmla="*/ 94 w 98"/>
                <a:gd name="T11" fmla="*/ 1 h 52"/>
                <a:gd name="T12" fmla="*/ 7 w 98"/>
                <a:gd name="T13" fmla="*/ 38 h 52"/>
                <a:gd name="T14" fmla="*/ 0 w 98"/>
                <a:gd name="T15" fmla="*/ 39 h 52"/>
                <a:gd name="T16" fmla="*/ 7 w 98"/>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52">
                  <a:moveTo>
                    <a:pt x="7" y="52"/>
                  </a:moveTo>
                  <a:cubicBezTo>
                    <a:pt x="5" y="48"/>
                    <a:pt x="7" y="48"/>
                    <a:pt x="12" y="46"/>
                  </a:cubicBezTo>
                  <a:cubicBezTo>
                    <a:pt x="95" y="4"/>
                    <a:pt x="95" y="4"/>
                    <a:pt x="95" y="4"/>
                  </a:cubicBezTo>
                  <a:cubicBezTo>
                    <a:pt x="96" y="4"/>
                    <a:pt x="97" y="3"/>
                    <a:pt x="98" y="4"/>
                  </a:cubicBezTo>
                  <a:cubicBezTo>
                    <a:pt x="96" y="0"/>
                    <a:pt x="96" y="0"/>
                    <a:pt x="96" y="0"/>
                  </a:cubicBezTo>
                  <a:cubicBezTo>
                    <a:pt x="96" y="0"/>
                    <a:pt x="95" y="1"/>
                    <a:pt x="94" y="1"/>
                  </a:cubicBezTo>
                  <a:cubicBezTo>
                    <a:pt x="7" y="38"/>
                    <a:pt x="7" y="38"/>
                    <a:pt x="7" y="38"/>
                  </a:cubicBezTo>
                  <a:cubicBezTo>
                    <a:pt x="3" y="40"/>
                    <a:pt x="2" y="42"/>
                    <a:pt x="0" y="39"/>
                  </a:cubicBezTo>
                  <a:lnTo>
                    <a:pt x="7"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97" name="îŝḷîḍê">
              <a:extLst>
                <a:ext uri="{FF2B5EF4-FFF2-40B4-BE49-F238E27FC236}">
                  <a16:creationId xmlns="" xmlns:a16="http://schemas.microsoft.com/office/drawing/2014/main" id="{F3C7232F-78DE-4B1F-B922-1C646E2F642B}"/>
                </a:ext>
              </a:extLst>
            </p:cNvPr>
            <p:cNvSpPr/>
            <p:nvPr/>
          </p:nvSpPr>
          <p:spPr bwMode="auto">
            <a:xfrm>
              <a:off x="1532551" y="3899975"/>
              <a:ext cx="201699" cy="126842"/>
            </a:xfrm>
            <a:custGeom>
              <a:avLst/>
              <a:gdLst>
                <a:gd name="T0" fmla="*/ 4 w 93"/>
                <a:gd name="T1" fmla="*/ 58 h 58"/>
                <a:gd name="T2" fmla="*/ 5 w 93"/>
                <a:gd name="T3" fmla="*/ 56 h 58"/>
                <a:gd name="T4" fmla="*/ 92 w 93"/>
                <a:gd name="T5" fmla="*/ 6 h 58"/>
                <a:gd name="T6" fmla="*/ 93 w 93"/>
                <a:gd name="T7" fmla="*/ 6 h 58"/>
                <a:gd name="T8" fmla="*/ 89 w 93"/>
                <a:gd name="T9" fmla="*/ 0 h 58"/>
                <a:gd name="T10" fmla="*/ 88 w 93"/>
                <a:gd name="T11" fmla="*/ 1 h 58"/>
                <a:gd name="T12" fmla="*/ 4 w 93"/>
                <a:gd name="T13" fmla="*/ 51 h 58"/>
                <a:gd name="T14" fmla="*/ 0 w 93"/>
                <a:gd name="T15" fmla="*/ 51 h 58"/>
                <a:gd name="T16" fmla="*/ 4 w 93"/>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8">
                  <a:moveTo>
                    <a:pt x="4" y="58"/>
                  </a:moveTo>
                  <a:cubicBezTo>
                    <a:pt x="4" y="57"/>
                    <a:pt x="4" y="57"/>
                    <a:pt x="5" y="56"/>
                  </a:cubicBezTo>
                  <a:cubicBezTo>
                    <a:pt x="30" y="41"/>
                    <a:pt x="67" y="21"/>
                    <a:pt x="92" y="6"/>
                  </a:cubicBezTo>
                  <a:cubicBezTo>
                    <a:pt x="92" y="5"/>
                    <a:pt x="93" y="5"/>
                    <a:pt x="93" y="6"/>
                  </a:cubicBezTo>
                  <a:cubicBezTo>
                    <a:pt x="89" y="0"/>
                    <a:pt x="89" y="0"/>
                    <a:pt x="89" y="0"/>
                  </a:cubicBezTo>
                  <a:cubicBezTo>
                    <a:pt x="90" y="0"/>
                    <a:pt x="89" y="1"/>
                    <a:pt x="88" y="1"/>
                  </a:cubicBezTo>
                  <a:cubicBezTo>
                    <a:pt x="4" y="51"/>
                    <a:pt x="4" y="51"/>
                    <a:pt x="4" y="51"/>
                  </a:cubicBezTo>
                  <a:cubicBezTo>
                    <a:pt x="2" y="52"/>
                    <a:pt x="1" y="52"/>
                    <a:pt x="0" y="51"/>
                  </a:cubicBezTo>
                  <a:lnTo>
                    <a:pt x="4"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98" name="íşḻiďè">
              <a:extLst>
                <a:ext uri="{FF2B5EF4-FFF2-40B4-BE49-F238E27FC236}">
                  <a16:creationId xmlns="" xmlns:a16="http://schemas.microsoft.com/office/drawing/2014/main" id="{F0185848-A4A3-465B-A55C-3B4FB0880E18}"/>
                </a:ext>
              </a:extLst>
            </p:cNvPr>
            <p:cNvSpPr/>
            <p:nvPr/>
          </p:nvSpPr>
          <p:spPr bwMode="auto">
            <a:xfrm>
              <a:off x="1561662" y="3935324"/>
              <a:ext cx="199619" cy="143477"/>
            </a:xfrm>
            <a:custGeom>
              <a:avLst/>
              <a:gdLst>
                <a:gd name="T0" fmla="*/ 5 w 91"/>
                <a:gd name="T1" fmla="*/ 66 h 66"/>
                <a:gd name="T2" fmla="*/ 7 w 91"/>
                <a:gd name="T3" fmla="*/ 62 h 66"/>
                <a:gd name="T4" fmla="*/ 86 w 91"/>
                <a:gd name="T5" fmla="*/ 11 h 66"/>
                <a:gd name="T6" fmla="*/ 91 w 91"/>
                <a:gd name="T7" fmla="*/ 11 h 66"/>
                <a:gd name="T8" fmla="*/ 84 w 91"/>
                <a:gd name="T9" fmla="*/ 0 h 66"/>
                <a:gd name="T10" fmla="*/ 81 w 91"/>
                <a:gd name="T11" fmla="*/ 5 h 66"/>
                <a:gd name="T12" fmla="*/ 3 w 91"/>
                <a:gd name="T13" fmla="*/ 58 h 66"/>
                <a:gd name="T14" fmla="*/ 0 w 91"/>
                <a:gd name="T15" fmla="*/ 58 h 66"/>
                <a:gd name="T16" fmla="*/ 5 w 91"/>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66">
                  <a:moveTo>
                    <a:pt x="5" y="66"/>
                  </a:moveTo>
                  <a:cubicBezTo>
                    <a:pt x="4" y="65"/>
                    <a:pt x="5" y="64"/>
                    <a:pt x="7" y="62"/>
                  </a:cubicBezTo>
                  <a:cubicBezTo>
                    <a:pt x="86" y="11"/>
                    <a:pt x="86" y="11"/>
                    <a:pt x="86" y="11"/>
                  </a:cubicBezTo>
                  <a:cubicBezTo>
                    <a:pt x="88" y="10"/>
                    <a:pt x="90" y="10"/>
                    <a:pt x="91" y="11"/>
                  </a:cubicBezTo>
                  <a:cubicBezTo>
                    <a:pt x="84" y="0"/>
                    <a:pt x="84" y="0"/>
                    <a:pt x="84" y="0"/>
                  </a:cubicBezTo>
                  <a:cubicBezTo>
                    <a:pt x="85" y="2"/>
                    <a:pt x="83" y="3"/>
                    <a:pt x="81" y="5"/>
                  </a:cubicBezTo>
                  <a:cubicBezTo>
                    <a:pt x="3" y="58"/>
                    <a:pt x="3" y="58"/>
                    <a:pt x="3" y="58"/>
                  </a:cubicBezTo>
                  <a:cubicBezTo>
                    <a:pt x="2" y="58"/>
                    <a:pt x="1" y="59"/>
                    <a:pt x="0" y="58"/>
                  </a:cubicBezTo>
                  <a:lnTo>
                    <a:pt x="5"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99" name="ïṡḻïďê">
              <a:extLst>
                <a:ext uri="{FF2B5EF4-FFF2-40B4-BE49-F238E27FC236}">
                  <a16:creationId xmlns="" xmlns:a16="http://schemas.microsoft.com/office/drawing/2014/main" id="{2ADBCD73-55B4-463C-A5FC-7EE8E8F851A9}"/>
                </a:ext>
              </a:extLst>
            </p:cNvPr>
            <p:cNvSpPr/>
            <p:nvPr/>
          </p:nvSpPr>
          <p:spPr bwMode="auto">
            <a:xfrm>
              <a:off x="1597012" y="3981070"/>
              <a:ext cx="191301" cy="149714"/>
            </a:xfrm>
            <a:custGeom>
              <a:avLst/>
              <a:gdLst>
                <a:gd name="T0" fmla="*/ 0 w 88"/>
                <a:gd name="T1" fmla="*/ 61 h 69"/>
                <a:gd name="T2" fmla="*/ 3 w 88"/>
                <a:gd name="T3" fmla="*/ 61 h 69"/>
                <a:gd name="T4" fmla="*/ 81 w 88"/>
                <a:gd name="T5" fmla="*/ 4 h 69"/>
                <a:gd name="T6" fmla="*/ 83 w 88"/>
                <a:gd name="T7" fmla="*/ 0 h 69"/>
                <a:gd name="T8" fmla="*/ 88 w 88"/>
                <a:gd name="T9" fmla="*/ 7 h 69"/>
                <a:gd name="T10" fmla="*/ 85 w 88"/>
                <a:gd name="T11" fmla="*/ 7 h 69"/>
                <a:gd name="T12" fmla="*/ 7 w 88"/>
                <a:gd name="T13" fmla="*/ 66 h 69"/>
                <a:gd name="T14" fmla="*/ 6 w 88"/>
                <a:gd name="T15" fmla="*/ 69 h 69"/>
                <a:gd name="T16" fmla="*/ 0 w 88"/>
                <a:gd name="T17"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69">
                  <a:moveTo>
                    <a:pt x="0" y="61"/>
                  </a:moveTo>
                  <a:cubicBezTo>
                    <a:pt x="1" y="62"/>
                    <a:pt x="2" y="62"/>
                    <a:pt x="3" y="61"/>
                  </a:cubicBezTo>
                  <a:cubicBezTo>
                    <a:pt x="81" y="4"/>
                    <a:pt x="81" y="4"/>
                    <a:pt x="81" y="4"/>
                  </a:cubicBezTo>
                  <a:cubicBezTo>
                    <a:pt x="83" y="3"/>
                    <a:pt x="84" y="2"/>
                    <a:pt x="83" y="0"/>
                  </a:cubicBezTo>
                  <a:cubicBezTo>
                    <a:pt x="88" y="7"/>
                    <a:pt x="88" y="7"/>
                    <a:pt x="88" y="7"/>
                  </a:cubicBezTo>
                  <a:cubicBezTo>
                    <a:pt x="87" y="6"/>
                    <a:pt x="86" y="6"/>
                    <a:pt x="85" y="7"/>
                  </a:cubicBezTo>
                  <a:cubicBezTo>
                    <a:pt x="63" y="22"/>
                    <a:pt x="27" y="49"/>
                    <a:pt x="7" y="66"/>
                  </a:cubicBezTo>
                  <a:cubicBezTo>
                    <a:pt x="5" y="67"/>
                    <a:pt x="5" y="68"/>
                    <a:pt x="6" y="69"/>
                  </a:cubicBezTo>
                  <a:lnTo>
                    <a:pt x="0"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00" name="ïş1îḑê">
              <a:extLst>
                <a:ext uri="{FF2B5EF4-FFF2-40B4-BE49-F238E27FC236}">
                  <a16:creationId xmlns="" xmlns:a16="http://schemas.microsoft.com/office/drawing/2014/main" id="{C518C79B-52B4-4B37-B461-5192D0DCBC45}"/>
                </a:ext>
              </a:extLst>
            </p:cNvPr>
            <p:cNvSpPr/>
            <p:nvPr/>
          </p:nvSpPr>
          <p:spPr bwMode="auto">
            <a:xfrm>
              <a:off x="1667710" y="4043451"/>
              <a:ext cx="185064" cy="189223"/>
            </a:xfrm>
            <a:custGeom>
              <a:avLst/>
              <a:gdLst>
                <a:gd name="T0" fmla="*/ 0 w 85"/>
                <a:gd name="T1" fmla="*/ 72 h 86"/>
                <a:gd name="T2" fmla="*/ 7 w 85"/>
                <a:gd name="T3" fmla="*/ 70 h 86"/>
                <a:gd name="T4" fmla="*/ 68 w 85"/>
                <a:gd name="T5" fmla="*/ 16 h 86"/>
                <a:gd name="T6" fmla="*/ 76 w 85"/>
                <a:gd name="T7" fmla="*/ 3 h 86"/>
                <a:gd name="T8" fmla="*/ 83 w 85"/>
                <a:gd name="T9" fmla="*/ 9 h 86"/>
                <a:gd name="T10" fmla="*/ 85 w 85"/>
                <a:gd name="T11" fmla="*/ 13 h 86"/>
                <a:gd name="T12" fmla="*/ 77 w 85"/>
                <a:gd name="T13" fmla="*/ 16 h 86"/>
                <a:gd name="T14" fmla="*/ 15 w 85"/>
                <a:gd name="T15" fmla="*/ 75 h 86"/>
                <a:gd name="T16" fmla="*/ 10 w 85"/>
                <a:gd name="T17" fmla="*/ 83 h 86"/>
                <a:gd name="T18" fmla="*/ 0 w 85"/>
                <a:gd name="T19" fmla="*/ 7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86">
                  <a:moveTo>
                    <a:pt x="0" y="72"/>
                  </a:moveTo>
                  <a:cubicBezTo>
                    <a:pt x="0" y="72"/>
                    <a:pt x="3" y="74"/>
                    <a:pt x="7" y="70"/>
                  </a:cubicBezTo>
                  <a:cubicBezTo>
                    <a:pt x="12" y="67"/>
                    <a:pt x="68" y="16"/>
                    <a:pt x="68" y="16"/>
                  </a:cubicBezTo>
                  <a:cubicBezTo>
                    <a:pt x="68" y="16"/>
                    <a:pt x="78" y="7"/>
                    <a:pt x="76" y="3"/>
                  </a:cubicBezTo>
                  <a:cubicBezTo>
                    <a:pt x="74" y="0"/>
                    <a:pt x="83" y="9"/>
                    <a:pt x="83" y="9"/>
                  </a:cubicBezTo>
                  <a:cubicBezTo>
                    <a:pt x="85" y="13"/>
                    <a:pt x="85" y="13"/>
                    <a:pt x="85" y="13"/>
                  </a:cubicBezTo>
                  <a:cubicBezTo>
                    <a:pt x="85" y="13"/>
                    <a:pt x="82" y="12"/>
                    <a:pt x="77" y="16"/>
                  </a:cubicBezTo>
                  <a:cubicBezTo>
                    <a:pt x="72" y="21"/>
                    <a:pt x="15" y="75"/>
                    <a:pt x="15" y="75"/>
                  </a:cubicBezTo>
                  <a:cubicBezTo>
                    <a:pt x="15" y="75"/>
                    <a:pt x="10" y="79"/>
                    <a:pt x="10" y="83"/>
                  </a:cubicBezTo>
                  <a:cubicBezTo>
                    <a:pt x="10" y="86"/>
                    <a:pt x="0" y="72"/>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01" name="îSḷiḑê">
              <a:extLst>
                <a:ext uri="{FF2B5EF4-FFF2-40B4-BE49-F238E27FC236}">
                  <a16:creationId xmlns="" xmlns:a16="http://schemas.microsoft.com/office/drawing/2014/main" id="{2A7CBDCF-B0BE-4EEF-BF4B-61E21A8DCC39}"/>
                </a:ext>
              </a:extLst>
            </p:cNvPr>
            <p:cNvSpPr/>
            <p:nvPr/>
          </p:nvSpPr>
          <p:spPr bwMode="auto">
            <a:xfrm>
              <a:off x="1707217" y="4089197"/>
              <a:ext cx="185064" cy="193381"/>
            </a:xfrm>
            <a:custGeom>
              <a:avLst/>
              <a:gdLst>
                <a:gd name="T0" fmla="*/ 0 w 85"/>
                <a:gd name="T1" fmla="*/ 75 h 88"/>
                <a:gd name="T2" fmla="*/ 7 w 85"/>
                <a:gd name="T3" fmla="*/ 73 h 88"/>
                <a:gd name="T4" fmla="*/ 73 w 85"/>
                <a:gd name="T5" fmla="*/ 11 h 88"/>
                <a:gd name="T6" fmla="*/ 76 w 85"/>
                <a:gd name="T7" fmla="*/ 3 h 88"/>
                <a:gd name="T8" fmla="*/ 82 w 85"/>
                <a:gd name="T9" fmla="*/ 8 h 88"/>
                <a:gd name="T10" fmla="*/ 85 w 85"/>
                <a:gd name="T11" fmla="*/ 13 h 88"/>
                <a:gd name="T12" fmla="*/ 77 w 85"/>
                <a:gd name="T13" fmla="*/ 16 h 88"/>
                <a:gd name="T14" fmla="*/ 14 w 85"/>
                <a:gd name="T15" fmla="*/ 77 h 88"/>
                <a:gd name="T16" fmla="*/ 10 w 85"/>
                <a:gd name="T17" fmla="*/ 85 h 88"/>
                <a:gd name="T18" fmla="*/ 0 w 85"/>
                <a:gd name="T19"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88">
                  <a:moveTo>
                    <a:pt x="0" y="75"/>
                  </a:moveTo>
                  <a:cubicBezTo>
                    <a:pt x="0" y="75"/>
                    <a:pt x="3" y="77"/>
                    <a:pt x="7" y="73"/>
                  </a:cubicBezTo>
                  <a:cubicBezTo>
                    <a:pt x="11" y="69"/>
                    <a:pt x="73" y="11"/>
                    <a:pt x="73" y="11"/>
                  </a:cubicBezTo>
                  <a:cubicBezTo>
                    <a:pt x="73" y="11"/>
                    <a:pt x="78" y="6"/>
                    <a:pt x="76" y="3"/>
                  </a:cubicBezTo>
                  <a:cubicBezTo>
                    <a:pt x="74" y="0"/>
                    <a:pt x="82" y="8"/>
                    <a:pt x="82" y="8"/>
                  </a:cubicBezTo>
                  <a:cubicBezTo>
                    <a:pt x="85" y="13"/>
                    <a:pt x="85" y="13"/>
                    <a:pt x="85" y="13"/>
                  </a:cubicBezTo>
                  <a:cubicBezTo>
                    <a:pt x="85" y="13"/>
                    <a:pt x="82" y="11"/>
                    <a:pt x="77" y="16"/>
                  </a:cubicBezTo>
                  <a:cubicBezTo>
                    <a:pt x="72" y="21"/>
                    <a:pt x="14" y="77"/>
                    <a:pt x="14" y="77"/>
                  </a:cubicBezTo>
                  <a:cubicBezTo>
                    <a:pt x="14" y="77"/>
                    <a:pt x="10" y="81"/>
                    <a:pt x="10" y="85"/>
                  </a:cubicBezTo>
                  <a:cubicBezTo>
                    <a:pt x="10" y="88"/>
                    <a:pt x="0" y="75"/>
                    <a:pt x="0"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02" name="îs1îḍé">
              <a:extLst>
                <a:ext uri="{FF2B5EF4-FFF2-40B4-BE49-F238E27FC236}">
                  <a16:creationId xmlns="" xmlns:a16="http://schemas.microsoft.com/office/drawing/2014/main" id="{975FE0DE-21B8-4C69-9F73-00F87A03A265}"/>
                </a:ext>
              </a:extLst>
            </p:cNvPr>
            <p:cNvSpPr/>
            <p:nvPr/>
          </p:nvSpPr>
          <p:spPr bwMode="auto">
            <a:xfrm>
              <a:off x="1746726" y="4124546"/>
              <a:ext cx="178825" cy="199619"/>
            </a:xfrm>
            <a:custGeom>
              <a:avLst/>
              <a:gdLst>
                <a:gd name="T0" fmla="*/ 0 w 82"/>
                <a:gd name="T1" fmla="*/ 78 h 91"/>
                <a:gd name="T2" fmla="*/ 7 w 82"/>
                <a:gd name="T3" fmla="*/ 76 h 91"/>
                <a:gd name="T4" fmla="*/ 70 w 82"/>
                <a:gd name="T5" fmla="*/ 11 h 91"/>
                <a:gd name="T6" fmla="*/ 73 w 82"/>
                <a:gd name="T7" fmla="*/ 3 h 91"/>
                <a:gd name="T8" fmla="*/ 79 w 82"/>
                <a:gd name="T9" fmla="*/ 7 h 91"/>
                <a:gd name="T10" fmla="*/ 82 w 82"/>
                <a:gd name="T11" fmla="*/ 11 h 91"/>
                <a:gd name="T12" fmla="*/ 74 w 82"/>
                <a:gd name="T13" fmla="*/ 15 h 91"/>
                <a:gd name="T14" fmla="*/ 14 w 82"/>
                <a:gd name="T15" fmla="*/ 79 h 91"/>
                <a:gd name="T16" fmla="*/ 11 w 82"/>
                <a:gd name="T17" fmla="*/ 87 h 91"/>
                <a:gd name="T18" fmla="*/ 0 w 82"/>
                <a:gd name="T19" fmla="*/ 7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91">
                  <a:moveTo>
                    <a:pt x="0" y="78"/>
                  </a:moveTo>
                  <a:cubicBezTo>
                    <a:pt x="0" y="78"/>
                    <a:pt x="3" y="80"/>
                    <a:pt x="7" y="76"/>
                  </a:cubicBezTo>
                  <a:cubicBezTo>
                    <a:pt x="11" y="71"/>
                    <a:pt x="70" y="11"/>
                    <a:pt x="70" y="11"/>
                  </a:cubicBezTo>
                  <a:cubicBezTo>
                    <a:pt x="70" y="11"/>
                    <a:pt x="75" y="5"/>
                    <a:pt x="73" y="3"/>
                  </a:cubicBezTo>
                  <a:cubicBezTo>
                    <a:pt x="70" y="0"/>
                    <a:pt x="79" y="7"/>
                    <a:pt x="79" y="7"/>
                  </a:cubicBezTo>
                  <a:cubicBezTo>
                    <a:pt x="82" y="11"/>
                    <a:pt x="82" y="11"/>
                    <a:pt x="82" y="11"/>
                  </a:cubicBezTo>
                  <a:cubicBezTo>
                    <a:pt x="82" y="11"/>
                    <a:pt x="79" y="10"/>
                    <a:pt x="74" y="15"/>
                  </a:cubicBezTo>
                  <a:cubicBezTo>
                    <a:pt x="70" y="20"/>
                    <a:pt x="14" y="79"/>
                    <a:pt x="14" y="79"/>
                  </a:cubicBezTo>
                  <a:cubicBezTo>
                    <a:pt x="14" y="79"/>
                    <a:pt x="10" y="83"/>
                    <a:pt x="11" y="87"/>
                  </a:cubicBezTo>
                  <a:cubicBezTo>
                    <a:pt x="11" y="91"/>
                    <a:pt x="0" y="78"/>
                    <a:pt x="0"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03" name="îṧľíḓe">
              <a:extLst>
                <a:ext uri="{FF2B5EF4-FFF2-40B4-BE49-F238E27FC236}">
                  <a16:creationId xmlns="" xmlns:a16="http://schemas.microsoft.com/office/drawing/2014/main" id="{6CC075BD-E37F-4383-BCEF-66B9F05E397D}"/>
                </a:ext>
              </a:extLst>
            </p:cNvPr>
            <p:cNvSpPr/>
            <p:nvPr/>
          </p:nvSpPr>
          <p:spPr bwMode="auto">
            <a:xfrm>
              <a:off x="1786233" y="4151578"/>
              <a:ext cx="172588" cy="205857"/>
            </a:xfrm>
            <a:custGeom>
              <a:avLst/>
              <a:gdLst>
                <a:gd name="T0" fmla="*/ 0 w 79"/>
                <a:gd name="T1" fmla="*/ 82 h 94"/>
                <a:gd name="T2" fmla="*/ 9 w 79"/>
                <a:gd name="T3" fmla="*/ 79 h 94"/>
                <a:gd name="T4" fmla="*/ 68 w 79"/>
                <a:gd name="T5" fmla="*/ 11 h 94"/>
                <a:gd name="T6" fmla="*/ 69 w 79"/>
                <a:gd name="T7" fmla="*/ 3 h 94"/>
                <a:gd name="T8" fmla="*/ 76 w 79"/>
                <a:gd name="T9" fmla="*/ 8 h 94"/>
                <a:gd name="T10" fmla="*/ 79 w 79"/>
                <a:gd name="T11" fmla="*/ 12 h 94"/>
                <a:gd name="T12" fmla="*/ 71 w 79"/>
                <a:gd name="T13" fmla="*/ 15 h 94"/>
                <a:gd name="T14" fmla="*/ 15 w 79"/>
                <a:gd name="T15" fmla="*/ 82 h 94"/>
                <a:gd name="T16" fmla="*/ 13 w 79"/>
                <a:gd name="T17" fmla="*/ 90 h 94"/>
                <a:gd name="T18" fmla="*/ 0 w 79"/>
                <a:gd name="T19"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94">
                  <a:moveTo>
                    <a:pt x="0" y="82"/>
                  </a:moveTo>
                  <a:cubicBezTo>
                    <a:pt x="0" y="82"/>
                    <a:pt x="5" y="83"/>
                    <a:pt x="9" y="79"/>
                  </a:cubicBezTo>
                  <a:cubicBezTo>
                    <a:pt x="13" y="74"/>
                    <a:pt x="68" y="11"/>
                    <a:pt x="68" y="11"/>
                  </a:cubicBezTo>
                  <a:cubicBezTo>
                    <a:pt x="68" y="11"/>
                    <a:pt x="71" y="6"/>
                    <a:pt x="69" y="3"/>
                  </a:cubicBezTo>
                  <a:cubicBezTo>
                    <a:pt x="67" y="0"/>
                    <a:pt x="76" y="8"/>
                    <a:pt x="76" y="8"/>
                  </a:cubicBezTo>
                  <a:cubicBezTo>
                    <a:pt x="79" y="12"/>
                    <a:pt x="79" y="12"/>
                    <a:pt x="79" y="12"/>
                  </a:cubicBezTo>
                  <a:cubicBezTo>
                    <a:pt x="79" y="12"/>
                    <a:pt x="76" y="10"/>
                    <a:pt x="71" y="15"/>
                  </a:cubicBezTo>
                  <a:cubicBezTo>
                    <a:pt x="67" y="20"/>
                    <a:pt x="15" y="82"/>
                    <a:pt x="15" y="82"/>
                  </a:cubicBezTo>
                  <a:cubicBezTo>
                    <a:pt x="15" y="82"/>
                    <a:pt x="13" y="86"/>
                    <a:pt x="13" y="90"/>
                  </a:cubicBezTo>
                  <a:cubicBezTo>
                    <a:pt x="14" y="94"/>
                    <a:pt x="0" y="82"/>
                    <a:pt x="0"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04" name="iṥ1îdè">
              <a:extLst>
                <a:ext uri="{FF2B5EF4-FFF2-40B4-BE49-F238E27FC236}">
                  <a16:creationId xmlns="" xmlns:a16="http://schemas.microsoft.com/office/drawing/2014/main" id="{C42B1DAA-3331-44CB-B9B3-8A9087E3ED1E}"/>
                </a:ext>
              </a:extLst>
            </p:cNvPr>
            <p:cNvSpPr/>
            <p:nvPr/>
          </p:nvSpPr>
          <p:spPr bwMode="auto">
            <a:xfrm>
              <a:off x="1831979" y="4182768"/>
              <a:ext cx="166349" cy="216254"/>
            </a:xfrm>
            <a:custGeom>
              <a:avLst/>
              <a:gdLst>
                <a:gd name="T0" fmla="*/ 0 w 76"/>
                <a:gd name="T1" fmla="*/ 84 h 99"/>
                <a:gd name="T2" fmla="*/ 8 w 76"/>
                <a:gd name="T3" fmla="*/ 81 h 99"/>
                <a:gd name="T4" fmla="*/ 63 w 76"/>
                <a:gd name="T5" fmla="*/ 12 h 99"/>
                <a:gd name="T6" fmla="*/ 66 w 76"/>
                <a:gd name="T7" fmla="*/ 3 h 99"/>
                <a:gd name="T8" fmla="*/ 73 w 76"/>
                <a:gd name="T9" fmla="*/ 8 h 99"/>
                <a:gd name="T10" fmla="*/ 76 w 76"/>
                <a:gd name="T11" fmla="*/ 11 h 99"/>
                <a:gd name="T12" fmla="*/ 64 w 76"/>
                <a:gd name="T13" fmla="*/ 23 h 99"/>
                <a:gd name="T14" fmla="*/ 17 w 76"/>
                <a:gd name="T15" fmla="*/ 87 h 99"/>
                <a:gd name="T16" fmla="*/ 16 w 76"/>
                <a:gd name="T17" fmla="*/ 96 h 99"/>
                <a:gd name="T18" fmla="*/ 0 w 76"/>
                <a:gd name="T19" fmla="*/ 8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99">
                  <a:moveTo>
                    <a:pt x="0" y="84"/>
                  </a:moveTo>
                  <a:cubicBezTo>
                    <a:pt x="0" y="84"/>
                    <a:pt x="4" y="85"/>
                    <a:pt x="8" y="81"/>
                  </a:cubicBezTo>
                  <a:cubicBezTo>
                    <a:pt x="12" y="76"/>
                    <a:pt x="63" y="12"/>
                    <a:pt x="63" y="12"/>
                  </a:cubicBezTo>
                  <a:cubicBezTo>
                    <a:pt x="63" y="12"/>
                    <a:pt x="68" y="6"/>
                    <a:pt x="66" y="3"/>
                  </a:cubicBezTo>
                  <a:cubicBezTo>
                    <a:pt x="63" y="0"/>
                    <a:pt x="73" y="8"/>
                    <a:pt x="73" y="8"/>
                  </a:cubicBezTo>
                  <a:cubicBezTo>
                    <a:pt x="76" y="11"/>
                    <a:pt x="76" y="11"/>
                    <a:pt x="76" y="11"/>
                  </a:cubicBezTo>
                  <a:cubicBezTo>
                    <a:pt x="76" y="11"/>
                    <a:pt x="68" y="18"/>
                    <a:pt x="64" y="23"/>
                  </a:cubicBezTo>
                  <a:cubicBezTo>
                    <a:pt x="59" y="28"/>
                    <a:pt x="17" y="87"/>
                    <a:pt x="17" y="87"/>
                  </a:cubicBezTo>
                  <a:cubicBezTo>
                    <a:pt x="17" y="87"/>
                    <a:pt x="12" y="91"/>
                    <a:pt x="16" y="96"/>
                  </a:cubicBezTo>
                  <a:cubicBezTo>
                    <a:pt x="17" y="99"/>
                    <a:pt x="0" y="84"/>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05" name="îṥlíḑe">
              <a:extLst>
                <a:ext uri="{FF2B5EF4-FFF2-40B4-BE49-F238E27FC236}">
                  <a16:creationId xmlns="" xmlns:a16="http://schemas.microsoft.com/office/drawing/2014/main" id="{9FF552C9-C642-4E39-A409-13A47DBCD3B9}"/>
                </a:ext>
              </a:extLst>
            </p:cNvPr>
            <p:cNvSpPr/>
            <p:nvPr/>
          </p:nvSpPr>
          <p:spPr bwMode="auto">
            <a:xfrm>
              <a:off x="3418532" y="3841752"/>
              <a:ext cx="205857" cy="131000"/>
            </a:xfrm>
            <a:custGeom>
              <a:avLst/>
              <a:gdLst>
                <a:gd name="T0" fmla="*/ 88 w 95"/>
                <a:gd name="T1" fmla="*/ 60 h 60"/>
                <a:gd name="T2" fmla="*/ 82 w 95"/>
                <a:gd name="T3" fmla="*/ 53 h 60"/>
                <a:gd name="T4" fmla="*/ 10 w 95"/>
                <a:gd name="T5" fmla="*/ 18 h 60"/>
                <a:gd name="T6" fmla="*/ 0 w 95"/>
                <a:gd name="T7" fmla="*/ 17 h 60"/>
                <a:gd name="T8" fmla="*/ 8 w 95"/>
                <a:gd name="T9" fmla="*/ 0 h 60"/>
                <a:gd name="T10" fmla="*/ 15 w 95"/>
                <a:gd name="T11" fmla="*/ 10 h 60"/>
                <a:gd name="T12" fmla="*/ 88 w 95"/>
                <a:gd name="T13" fmla="*/ 45 h 60"/>
                <a:gd name="T14" fmla="*/ 95 w 95"/>
                <a:gd name="T15" fmla="*/ 45 h 60"/>
                <a:gd name="T16" fmla="*/ 88 w 95"/>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60">
                  <a:moveTo>
                    <a:pt x="88" y="60"/>
                  </a:moveTo>
                  <a:cubicBezTo>
                    <a:pt x="90" y="56"/>
                    <a:pt x="88" y="55"/>
                    <a:pt x="82" y="53"/>
                  </a:cubicBezTo>
                  <a:cubicBezTo>
                    <a:pt x="10" y="18"/>
                    <a:pt x="10" y="18"/>
                    <a:pt x="10" y="18"/>
                  </a:cubicBezTo>
                  <a:cubicBezTo>
                    <a:pt x="9" y="17"/>
                    <a:pt x="1" y="13"/>
                    <a:pt x="0" y="17"/>
                  </a:cubicBezTo>
                  <a:cubicBezTo>
                    <a:pt x="8" y="0"/>
                    <a:pt x="8" y="0"/>
                    <a:pt x="8" y="0"/>
                  </a:cubicBezTo>
                  <a:cubicBezTo>
                    <a:pt x="6" y="3"/>
                    <a:pt x="12" y="9"/>
                    <a:pt x="15" y="10"/>
                  </a:cubicBezTo>
                  <a:cubicBezTo>
                    <a:pt x="88" y="45"/>
                    <a:pt x="88" y="45"/>
                    <a:pt x="88" y="45"/>
                  </a:cubicBezTo>
                  <a:cubicBezTo>
                    <a:pt x="92" y="47"/>
                    <a:pt x="93" y="48"/>
                    <a:pt x="95" y="4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06" name="ïš1ïďè">
              <a:extLst>
                <a:ext uri="{FF2B5EF4-FFF2-40B4-BE49-F238E27FC236}">
                  <a16:creationId xmlns="" xmlns:a16="http://schemas.microsoft.com/office/drawing/2014/main" id="{4BAAFC9C-F004-47D8-B0F0-4ACDC14EE2EC}"/>
                </a:ext>
              </a:extLst>
            </p:cNvPr>
            <p:cNvSpPr/>
            <p:nvPr/>
          </p:nvSpPr>
          <p:spPr bwMode="auto">
            <a:xfrm>
              <a:off x="3393580" y="3893737"/>
              <a:ext cx="207936" cy="133079"/>
            </a:xfrm>
            <a:custGeom>
              <a:avLst/>
              <a:gdLst>
                <a:gd name="T0" fmla="*/ 80 w 95"/>
                <a:gd name="T1" fmla="*/ 49 h 61"/>
                <a:gd name="T2" fmla="*/ 18 w 95"/>
                <a:gd name="T3" fmla="*/ 16 h 61"/>
                <a:gd name="T4" fmla="*/ 0 w 95"/>
                <a:gd name="T5" fmla="*/ 11 h 61"/>
                <a:gd name="T6" fmla="*/ 6 w 95"/>
                <a:gd name="T7" fmla="*/ 0 h 61"/>
                <a:gd name="T8" fmla="*/ 14 w 95"/>
                <a:gd name="T9" fmla="*/ 7 h 61"/>
                <a:gd name="T10" fmla="*/ 84 w 95"/>
                <a:gd name="T11" fmla="*/ 45 h 61"/>
                <a:gd name="T12" fmla="*/ 94 w 95"/>
                <a:gd name="T13" fmla="*/ 45 h 61"/>
                <a:gd name="T14" fmla="*/ 88 w 95"/>
                <a:gd name="T15" fmla="*/ 60 h 61"/>
                <a:gd name="T16" fmla="*/ 80 w 95"/>
                <a:gd name="T17"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61">
                  <a:moveTo>
                    <a:pt x="80" y="49"/>
                  </a:moveTo>
                  <a:cubicBezTo>
                    <a:pt x="62" y="38"/>
                    <a:pt x="40" y="26"/>
                    <a:pt x="18" y="16"/>
                  </a:cubicBezTo>
                  <a:cubicBezTo>
                    <a:pt x="15" y="14"/>
                    <a:pt x="2" y="8"/>
                    <a:pt x="0" y="11"/>
                  </a:cubicBezTo>
                  <a:cubicBezTo>
                    <a:pt x="6" y="0"/>
                    <a:pt x="6" y="0"/>
                    <a:pt x="6" y="0"/>
                  </a:cubicBezTo>
                  <a:cubicBezTo>
                    <a:pt x="5" y="2"/>
                    <a:pt x="12" y="6"/>
                    <a:pt x="14" y="7"/>
                  </a:cubicBezTo>
                  <a:cubicBezTo>
                    <a:pt x="84" y="45"/>
                    <a:pt x="84" y="45"/>
                    <a:pt x="84" y="45"/>
                  </a:cubicBezTo>
                  <a:cubicBezTo>
                    <a:pt x="87" y="47"/>
                    <a:pt x="91" y="48"/>
                    <a:pt x="94" y="45"/>
                  </a:cubicBezTo>
                  <a:cubicBezTo>
                    <a:pt x="95" y="52"/>
                    <a:pt x="90" y="61"/>
                    <a:pt x="88" y="60"/>
                  </a:cubicBezTo>
                  <a:cubicBezTo>
                    <a:pt x="85" y="59"/>
                    <a:pt x="92" y="57"/>
                    <a:pt x="8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07" name="i$ľïḍê">
              <a:extLst>
                <a:ext uri="{FF2B5EF4-FFF2-40B4-BE49-F238E27FC236}">
                  <a16:creationId xmlns="" xmlns:a16="http://schemas.microsoft.com/office/drawing/2014/main" id="{6627008A-3DD7-4340-B174-8263DA122E80}"/>
                </a:ext>
              </a:extLst>
            </p:cNvPr>
            <p:cNvSpPr/>
            <p:nvPr/>
          </p:nvSpPr>
          <p:spPr bwMode="auto">
            <a:xfrm>
              <a:off x="3366548" y="3933244"/>
              <a:ext cx="197540" cy="135159"/>
            </a:xfrm>
            <a:custGeom>
              <a:avLst/>
              <a:gdLst>
                <a:gd name="T0" fmla="*/ 85 w 90"/>
                <a:gd name="T1" fmla="*/ 62 h 62"/>
                <a:gd name="T2" fmla="*/ 83 w 90"/>
                <a:gd name="T3" fmla="*/ 59 h 62"/>
                <a:gd name="T4" fmla="*/ 16 w 90"/>
                <a:gd name="T5" fmla="*/ 16 h 62"/>
                <a:gd name="T6" fmla="*/ 0 w 90"/>
                <a:gd name="T7" fmla="*/ 11 h 62"/>
                <a:gd name="T8" fmla="*/ 8 w 90"/>
                <a:gd name="T9" fmla="*/ 0 h 62"/>
                <a:gd name="T10" fmla="*/ 18 w 90"/>
                <a:gd name="T11" fmla="*/ 9 h 62"/>
                <a:gd name="T12" fmla="*/ 88 w 90"/>
                <a:gd name="T13" fmla="*/ 53 h 62"/>
                <a:gd name="T14" fmla="*/ 90 w 90"/>
                <a:gd name="T15" fmla="*/ 53 h 62"/>
                <a:gd name="T16" fmla="*/ 85 w 90"/>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85" y="62"/>
                  </a:moveTo>
                  <a:cubicBezTo>
                    <a:pt x="85" y="61"/>
                    <a:pt x="85" y="60"/>
                    <a:pt x="83" y="59"/>
                  </a:cubicBezTo>
                  <a:cubicBezTo>
                    <a:pt x="16" y="16"/>
                    <a:pt x="16" y="16"/>
                    <a:pt x="16" y="16"/>
                  </a:cubicBezTo>
                  <a:cubicBezTo>
                    <a:pt x="13" y="14"/>
                    <a:pt x="3" y="8"/>
                    <a:pt x="0" y="11"/>
                  </a:cubicBezTo>
                  <a:cubicBezTo>
                    <a:pt x="8" y="0"/>
                    <a:pt x="8" y="0"/>
                    <a:pt x="8" y="0"/>
                  </a:cubicBezTo>
                  <a:cubicBezTo>
                    <a:pt x="7" y="3"/>
                    <a:pt x="16" y="8"/>
                    <a:pt x="18" y="9"/>
                  </a:cubicBezTo>
                  <a:cubicBezTo>
                    <a:pt x="88" y="53"/>
                    <a:pt x="88" y="53"/>
                    <a:pt x="88" y="53"/>
                  </a:cubicBezTo>
                  <a:cubicBezTo>
                    <a:pt x="89" y="53"/>
                    <a:pt x="90" y="54"/>
                    <a:pt x="90" y="53"/>
                  </a:cubicBezTo>
                  <a:lnTo>
                    <a:pt x="85"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08" name="íṡḻíḋe">
              <a:extLst>
                <a:ext uri="{FF2B5EF4-FFF2-40B4-BE49-F238E27FC236}">
                  <a16:creationId xmlns="" xmlns:a16="http://schemas.microsoft.com/office/drawing/2014/main" id="{2F8803EE-A6B6-4737-B309-847B6A95F32D}"/>
                </a:ext>
              </a:extLst>
            </p:cNvPr>
            <p:cNvSpPr/>
            <p:nvPr/>
          </p:nvSpPr>
          <p:spPr bwMode="auto">
            <a:xfrm>
              <a:off x="3345754" y="3974832"/>
              <a:ext cx="182984" cy="151794"/>
            </a:xfrm>
            <a:custGeom>
              <a:avLst/>
              <a:gdLst>
                <a:gd name="T0" fmla="*/ 84 w 84"/>
                <a:gd name="T1" fmla="*/ 59 h 70"/>
                <a:gd name="T2" fmla="*/ 81 w 84"/>
                <a:gd name="T3" fmla="*/ 59 h 70"/>
                <a:gd name="T4" fmla="*/ 7 w 84"/>
                <a:gd name="T5" fmla="*/ 3 h 70"/>
                <a:gd name="T6" fmla="*/ 5 w 84"/>
                <a:gd name="T7" fmla="*/ 0 h 70"/>
                <a:gd name="T8" fmla="*/ 0 w 84"/>
                <a:gd name="T9" fmla="*/ 7 h 70"/>
                <a:gd name="T10" fmla="*/ 3 w 84"/>
                <a:gd name="T11" fmla="*/ 7 h 70"/>
                <a:gd name="T12" fmla="*/ 77 w 84"/>
                <a:gd name="T13" fmla="*/ 67 h 70"/>
                <a:gd name="T14" fmla="*/ 78 w 84"/>
                <a:gd name="T15" fmla="*/ 70 h 70"/>
                <a:gd name="T16" fmla="*/ 84 w 84"/>
                <a:gd name="T17" fmla="*/ 5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70">
                  <a:moveTo>
                    <a:pt x="84" y="59"/>
                  </a:moveTo>
                  <a:cubicBezTo>
                    <a:pt x="84" y="60"/>
                    <a:pt x="83" y="60"/>
                    <a:pt x="81" y="59"/>
                  </a:cubicBezTo>
                  <a:cubicBezTo>
                    <a:pt x="7" y="3"/>
                    <a:pt x="7" y="3"/>
                    <a:pt x="7" y="3"/>
                  </a:cubicBezTo>
                  <a:cubicBezTo>
                    <a:pt x="6" y="2"/>
                    <a:pt x="5" y="1"/>
                    <a:pt x="5" y="0"/>
                  </a:cubicBezTo>
                  <a:cubicBezTo>
                    <a:pt x="0" y="7"/>
                    <a:pt x="0" y="7"/>
                    <a:pt x="0" y="7"/>
                  </a:cubicBezTo>
                  <a:cubicBezTo>
                    <a:pt x="1" y="6"/>
                    <a:pt x="2" y="6"/>
                    <a:pt x="3" y="7"/>
                  </a:cubicBezTo>
                  <a:cubicBezTo>
                    <a:pt x="26" y="22"/>
                    <a:pt x="57" y="50"/>
                    <a:pt x="77" y="67"/>
                  </a:cubicBezTo>
                  <a:cubicBezTo>
                    <a:pt x="79" y="68"/>
                    <a:pt x="79" y="69"/>
                    <a:pt x="78" y="70"/>
                  </a:cubicBezTo>
                  <a:lnTo>
                    <a:pt x="84"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09" name="íṥlïḍe">
              <a:extLst>
                <a:ext uri="{FF2B5EF4-FFF2-40B4-BE49-F238E27FC236}">
                  <a16:creationId xmlns="" xmlns:a16="http://schemas.microsoft.com/office/drawing/2014/main" id="{14D5135B-EA66-4AB4-981E-43AB4536EE31}"/>
                </a:ext>
              </a:extLst>
            </p:cNvPr>
            <p:cNvSpPr/>
            <p:nvPr/>
          </p:nvSpPr>
          <p:spPr bwMode="auto">
            <a:xfrm>
              <a:off x="3283373" y="4041371"/>
              <a:ext cx="187143" cy="189223"/>
            </a:xfrm>
            <a:custGeom>
              <a:avLst/>
              <a:gdLst>
                <a:gd name="T0" fmla="*/ 86 w 86"/>
                <a:gd name="T1" fmla="*/ 72 h 86"/>
                <a:gd name="T2" fmla="*/ 79 w 86"/>
                <a:gd name="T3" fmla="*/ 70 h 86"/>
                <a:gd name="T4" fmla="*/ 12 w 86"/>
                <a:gd name="T5" fmla="*/ 12 h 86"/>
                <a:gd name="T6" fmla="*/ 9 w 86"/>
                <a:gd name="T7" fmla="*/ 4 h 86"/>
                <a:gd name="T8" fmla="*/ 3 w 86"/>
                <a:gd name="T9" fmla="*/ 9 h 86"/>
                <a:gd name="T10" fmla="*/ 0 w 86"/>
                <a:gd name="T11" fmla="*/ 14 h 86"/>
                <a:gd name="T12" fmla="*/ 8 w 86"/>
                <a:gd name="T13" fmla="*/ 17 h 86"/>
                <a:gd name="T14" fmla="*/ 71 w 86"/>
                <a:gd name="T15" fmla="*/ 75 h 86"/>
                <a:gd name="T16" fmla="*/ 76 w 86"/>
                <a:gd name="T17" fmla="*/ 83 h 86"/>
                <a:gd name="T18" fmla="*/ 86 w 86"/>
                <a:gd name="T19" fmla="*/ 7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6">
                  <a:moveTo>
                    <a:pt x="86" y="72"/>
                  </a:moveTo>
                  <a:cubicBezTo>
                    <a:pt x="86" y="72"/>
                    <a:pt x="83" y="74"/>
                    <a:pt x="79" y="70"/>
                  </a:cubicBezTo>
                  <a:cubicBezTo>
                    <a:pt x="74" y="67"/>
                    <a:pt x="12" y="12"/>
                    <a:pt x="12" y="12"/>
                  </a:cubicBezTo>
                  <a:cubicBezTo>
                    <a:pt x="12" y="12"/>
                    <a:pt x="7" y="7"/>
                    <a:pt x="9" y="4"/>
                  </a:cubicBezTo>
                  <a:cubicBezTo>
                    <a:pt x="11" y="0"/>
                    <a:pt x="3" y="9"/>
                    <a:pt x="3" y="9"/>
                  </a:cubicBezTo>
                  <a:cubicBezTo>
                    <a:pt x="0" y="14"/>
                    <a:pt x="0" y="14"/>
                    <a:pt x="0" y="14"/>
                  </a:cubicBezTo>
                  <a:cubicBezTo>
                    <a:pt x="0" y="14"/>
                    <a:pt x="3" y="12"/>
                    <a:pt x="8" y="17"/>
                  </a:cubicBezTo>
                  <a:cubicBezTo>
                    <a:pt x="13" y="21"/>
                    <a:pt x="71" y="75"/>
                    <a:pt x="71" y="75"/>
                  </a:cubicBezTo>
                  <a:cubicBezTo>
                    <a:pt x="71" y="75"/>
                    <a:pt x="76" y="79"/>
                    <a:pt x="76" y="83"/>
                  </a:cubicBezTo>
                  <a:cubicBezTo>
                    <a:pt x="76" y="86"/>
                    <a:pt x="86" y="72"/>
                    <a:pt x="8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10" name="ïšḻiḑê">
              <a:extLst>
                <a:ext uri="{FF2B5EF4-FFF2-40B4-BE49-F238E27FC236}">
                  <a16:creationId xmlns="" xmlns:a16="http://schemas.microsoft.com/office/drawing/2014/main" id="{E4E537E0-DF48-4D43-B227-AFC1C56C011D}"/>
                </a:ext>
              </a:extLst>
            </p:cNvPr>
            <p:cNvSpPr/>
            <p:nvPr/>
          </p:nvSpPr>
          <p:spPr bwMode="auto">
            <a:xfrm>
              <a:off x="3248025" y="4080880"/>
              <a:ext cx="178825" cy="172588"/>
            </a:xfrm>
            <a:custGeom>
              <a:avLst/>
              <a:gdLst>
                <a:gd name="T0" fmla="*/ 73 w 82"/>
                <a:gd name="T1" fmla="*/ 70 h 79"/>
                <a:gd name="T2" fmla="*/ 12 w 82"/>
                <a:gd name="T3" fmla="*/ 12 h 79"/>
                <a:gd name="T4" fmla="*/ 9 w 82"/>
                <a:gd name="T5" fmla="*/ 3 h 79"/>
                <a:gd name="T6" fmla="*/ 2 w 82"/>
                <a:gd name="T7" fmla="*/ 9 h 79"/>
                <a:gd name="T8" fmla="*/ 0 w 82"/>
                <a:gd name="T9" fmla="*/ 13 h 79"/>
                <a:gd name="T10" fmla="*/ 8 w 82"/>
                <a:gd name="T11" fmla="*/ 16 h 79"/>
                <a:gd name="T12" fmla="*/ 69 w 82"/>
                <a:gd name="T13" fmla="*/ 71 h 79"/>
                <a:gd name="T14" fmla="*/ 73 w 82"/>
                <a:gd name="T15" fmla="*/ 7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79">
                  <a:moveTo>
                    <a:pt x="73" y="70"/>
                  </a:moveTo>
                  <a:cubicBezTo>
                    <a:pt x="64" y="62"/>
                    <a:pt x="12" y="12"/>
                    <a:pt x="12" y="12"/>
                  </a:cubicBezTo>
                  <a:cubicBezTo>
                    <a:pt x="12" y="12"/>
                    <a:pt x="7" y="6"/>
                    <a:pt x="9" y="3"/>
                  </a:cubicBezTo>
                  <a:cubicBezTo>
                    <a:pt x="11" y="0"/>
                    <a:pt x="2" y="9"/>
                    <a:pt x="2" y="9"/>
                  </a:cubicBezTo>
                  <a:cubicBezTo>
                    <a:pt x="0" y="13"/>
                    <a:pt x="0" y="13"/>
                    <a:pt x="0" y="13"/>
                  </a:cubicBezTo>
                  <a:cubicBezTo>
                    <a:pt x="0" y="13"/>
                    <a:pt x="3" y="11"/>
                    <a:pt x="8" y="16"/>
                  </a:cubicBezTo>
                  <a:cubicBezTo>
                    <a:pt x="13" y="21"/>
                    <a:pt x="69" y="71"/>
                    <a:pt x="69" y="71"/>
                  </a:cubicBezTo>
                  <a:cubicBezTo>
                    <a:pt x="81" y="79"/>
                    <a:pt x="82" y="78"/>
                    <a:pt x="7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11" name="îṩļïḓè">
              <a:extLst>
                <a:ext uri="{FF2B5EF4-FFF2-40B4-BE49-F238E27FC236}">
                  <a16:creationId xmlns="" xmlns:a16="http://schemas.microsoft.com/office/drawing/2014/main" id="{CC3D18E5-45B9-4946-992A-5FB4733D00B3}"/>
                </a:ext>
              </a:extLst>
            </p:cNvPr>
            <p:cNvSpPr/>
            <p:nvPr/>
          </p:nvSpPr>
          <p:spPr bwMode="auto">
            <a:xfrm>
              <a:off x="3214755" y="4112070"/>
              <a:ext cx="168429" cy="191301"/>
            </a:xfrm>
            <a:custGeom>
              <a:avLst/>
              <a:gdLst>
                <a:gd name="T0" fmla="*/ 77 w 77"/>
                <a:gd name="T1" fmla="*/ 75 h 88"/>
                <a:gd name="T2" fmla="*/ 71 w 77"/>
                <a:gd name="T3" fmla="*/ 73 h 88"/>
                <a:gd name="T4" fmla="*/ 13 w 77"/>
                <a:gd name="T5" fmla="*/ 11 h 88"/>
                <a:gd name="T6" fmla="*/ 10 w 77"/>
                <a:gd name="T7" fmla="*/ 3 h 88"/>
                <a:gd name="T8" fmla="*/ 3 w 77"/>
                <a:gd name="T9" fmla="*/ 7 h 88"/>
                <a:gd name="T10" fmla="*/ 0 w 77"/>
                <a:gd name="T11" fmla="*/ 11 h 88"/>
                <a:gd name="T12" fmla="*/ 8 w 77"/>
                <a:gd name="T13" fmla="*/ 15 h 88"/>
                <a:gd name="T14" fmla="*/ 63 w 77"/>
                <a:gd name="T15" fmla="*/ 77 h 88"/>
                <a:gd name="T16" fmla="*/ 67 w 77"/>
                <a:gd name="T17" fmla="*/ 84 h 88"/>
                <a:gd name="T18" fmla="*/ 77 w 77"/>
                <a:gd name="T19"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8">
                  <a:moveTo>
                    <a:pt x="77" y="75"/>
                  </a:moveTo>
                  <a:cubicBezTo>
                    <a:pt x="77" y="75"/>
                    <a:pt x="75" y="77"/>
                    <a:pt x="71" y="73"/>
                  </a:cubicBezTo>
                  <a:cubicBezTo>
                    <a:pt x="67" y="69"/>
                    <a:pt x="13" y="11"/>
                    <a:pt x="13" y="11"/>
                  </a:cubicBezTo>
                  <a:cubicBezTo>
                    <a:pt x="13" y="11"/>
                    <a:pt x="8" y="6"/>
                    <a:pt x="10" y="3"/>
                  </a:cubicBezTo>
                  <a:cubicBezTo>
                    <a:pt x="12" y="0"/>
                    <a:pt x="3" y="7"/>
                    <a:pt x="3" y="7"/>
                  </a:cubicBezTo>
                  <a:cubicBezTo>
                    <a:pt x="0" y="11"/>
                    <a:pt x="0" y="11"/>
                    <a:pt x="0" y="11"/>
                  </a:cubicBezTo>
                  <a:cubicBezTo>
                    <a:pt x="0" y="11"/>
                    <a:pt x="4" y="10"/>
                    <a:pt x="8" y="15"/>
                  </a:cubicBezTo>
                  <a:cubicBezTo>
                    <a:pt x="13" y="20"/>
                    <a:pt x="63" y="77"/>
                    <a:pt x="63" y="77"/>
                  </a:cubicBezTo>
                  <a:cubicBezTo>
                    <a:pt x="63" y="77"/>
                    <a:pt x="68" y="81"/>
                    <a:pt x="67" y="84"/>
                  </a:cubicBezTo>
                  <a:cubicBezTo>
                    <a:pt x="67" y="88"/>
                    <a:pt x="77" y="75"/>
                    <a:pt x="77"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12" name="íšḷiḋé">
              <a:extLst>
                <a:ext uri="{FF2B5EF4-FFF2-40B4-BE49-F238E27FC236}">
                  <a16:creationId xmlns="" xmlns:a16="http://schemas.microsoft.com/office/drawing/2014/main" id="{4E83096E-A3FC-46F5-89F8-7E59533278C8}"/>
                </a:ext>
              </a:extLst>
            </p:cNvPr>
            <p:cNvSpPr/>
            <p:nvPr/>
          </p:nvSpPr>
          <p:spPr bwMode="auto">
            <a:xfrm>
              <a:off x="3177326" y="4143261"/>
              <a:ext cx="170508" cy="199619"/>
            </a:xfrm>
            <a:custGeom>
              <a:avLst/>
              <a:gdLst>
                <a:gd name="T0" fmla="*/ 78 w 78"/>
                <a:gd name="T1" fmla="*/ 80 h 92"/>
                <a:gd name="T2" fmla="*/ 68 w 78"/>
                <a:gd name="T3" fmla="*/ 77 h 92"/>
                <a:gd name="T4" fmla="*/ 13 w 78"/>
                <a:gd name="T5" fmla="*/ 10 h 92"/>
                <a:gd name="T6" fmla="*/ 11 w 78"/>
                <a:gd name="T7" fmla="*/ 3 h 92"/>
                <a:gd name="T8" fmla="*/ 3 w 78"/>
                <a:gd name="T9" fmla="*/ 9 h 92"/>
                <a:gd name="T10" fmla="*/ 0 w 78"/>
                <a:gd name="T11" fmla="*/ 13 h 92"/>
                <a:gd name="T12" fmla="*/ 7 w 78"/>
                <a:gd name="T13" fmla="*/ 17 h 92"/>
                <a:gd name="T14" fmla="*/ 62 w 78"/>
                <a:gd name="T15" fmla="*/ 81 h 92"/>
                <a:gd name="T16" fmla="*/ 65 w 78"/>
                <a:gd name="T17" fmla="*/ 88 h 92"/>
                <a:gd name="T18" fmla="*/ 78 w 78"/>
                <a:gd name="T19"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92">
                  <a:moveTo>
                    <a:pt x="78" y="80"/>
                  </a:moveTo>
                  <a:cubicBezTo>
                    <a:pt x="78" y="80"/>
                    <a:pt x="72" y="81"/>
                    <a:pt x="68" y="77"/>
                  </a:cubicBezTo>
                  <a:cubicBezTo>
                    <a:pt x="64" y="73"/>
                    <a:pt x="13" y="10"/>
                    <a:pt x="13" y="10"/>
                  </a:cubicBezTo>
                  <a:cubicBezTo>
                    <a:pt x="13" y="10"/>
                    <a:pt x="9" y="6"/>
                    <a:pt x="11" y="3"/>
                  </a:cubicBezTo>
                  <a:cubicBezTo>
                    <a:pt x="13" y="0"/>
                    <a:pt x="3" y="9"/>
                    <a:pt x="3" y="9"/>
                  </a:cubicBezTo>
                  <a:cubicBezTo>
                    <a:pt x="0" y="13"/>
                    <a:pt x="0" y="13"/>
                    <a:pt x="0" y="13"/>
                  </a:cubicBezTo>
                  <a:cubicBezTo>
                    <a:pt x="0" y="13"/>
                    <a:pt x="3" y="12"/>
                    <a:pt x="7" y="17"/>
                  </a:cubicBezTo>
                  <a:cubicBezTo>
                    <a:pt x="12" y="23"/>
                    <a:pt x="62" y="81"/>
                    <a:pt x="62" y="81"/>
                  </a:cubicBezTo>
                  <a:cubicBezTo>
                    <a:pt x="62" y="81"/>
                    <a:pt x="65" y="84"/>
                    <a:pt x="65" y="88"/>
                  </a:cubicBezTo>
                  <a:cubicBezTo>
                    <a:pt x="64" y="92"/>
                    <a:pt x="78" y="80"/>
                    <a:pt x="78"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13" name="î$1iḋé">
              <a:extLst>
                <a:ext uri="{FF2B5EF4-FFF2-40B4-BE49-F238E27FC236}">
                  <a16:creationId xmlns="" xmlns:a16="http://schemas.microsoft.com/office/drawing/2014/main" id="{6EE306ED-BF98-40DE-B752-0D9F7A4E8652}"/>
                </a:ext>
              </a:extLst>
            </p:cNvPr>
            <p:cNvSpPr/>
            <p:nvPr/>
          </p:nvSpPr>
          <p:spPr bwMode="auto">
            <a:xfrm>
              <a:off x="3133659" y="4170292"/>
              <a:ext cx="170508" cy="220412"/>
            </a:xfrm>
            <a:custGeom>
              <a:avLst/>
              <a:gdLst>
                <a:gd name="T0" fmla="*/ 78 w 78"/>
                <a:gd name="T1" fmla="*/ 84 h 101"/>
                <a:gd name="T2" fmla="*/ 68 w 78"/>
                <a:gd name="T3" fmla="*/ 79 h 101"/>
                <a:gd name="T4" fmla="*/ 16 w 78"/>
                <a:gd name="T5" fmla="*/ 12 h 101"/>
                <a:gd name="T6" fmla="*/ 13 w 78"/>
                <a:gd name="T7" fmla="*/ 3 h 101"/>
                <a:gd name="T8" fmla="*/ 6 w 78"/>
                <a:gd name="T9" fmla="*/ 12 h 101"/>
                <a:gd name="T10" fmla="*/ 0 w 78"/>
                <a:gd name="T11" fmla="*/ 15 h 101"/>
                <a:gd name="T12" fmla="*/ 8 w 78"/>
                <a:gd name="T13" fmla="*/ 20 h 101"/>
                <a:gd name="T14" fmla="*/ 59 w 78"/>
                <a:gd name="T15" fmla="*/ 89 h 101"/>
                <a:gd name="T16" fmla="*/ 60 w 78"/>
                <a:gd name="T17" fmla="*/ 98 h 101"/>
                <a:gd name="T18" fmla="*/ 78 w 78"/>
                <a:gd name="T19" fmla="*/ 8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01">
                  <a:moveTo>
                    <a:pt x="78" y="84"/>
                  </a:moveTo>
                  <a:cubicBezTo>
                    <a:pt x="78" y="84"/>
                    <a:pt x="72" y="84"/>
                    <a:pt x="68" y="79"/>
                  </a:cubicBezTo>
                  <a:cubicBezTo>
                    <a:pt x="64" y="75"/>
                    <a:pt x="16" y="12"/>
                    <a:pt x="16" y="12"/>
                  </a:cubicBezTo>
                  <a:cubicBezTo>
                    <a:pt x="16" y="12"/>
                    <a:pt x="11" y="6"/>
                    <a:pt x="13" y="3"/>
                  </a:cubicBezTo>
                  <a:cubicBezTo>
                    <a:pt x="16" y="0"/>
                    <a:pt x="6" y="12"/>
                    <a:pt x="6" y="12"/>
                  </a:cubicBezTo>
                  <a:cubicBezTo>
                    <a:pt x="0" y="15"/>
                    <a:pt x="0" y="15"/>
                    <a:pt x="0" y="15"/>
                  </a:cubicBezTo>
                  <a:cubicBezTo>
                    <a:pt x="0" y="15"/>
                    <a:pt x="3" y="14"/>
                    <a:pt x="8" y="20"/>
                  </a:cubicBezTo>
                  <a:cubicBezTo>
                    <a:pt x="12" y="25"/>
                    <a:pt x="59" y="89"/>
                    <a:pt x="59" y="89"/>
                  </a:cubicBezTo>
                  <a:cubicBezTo>
                    <a:pt x="59" y="89"/>
                    <a:pt x="64" y="93"/>
                    <a:pt x="60" y="98"/>
                  </a:cubicBezTo>
                  <a:cubicBezTo>
                    <a:pt x="59" y="101"/>
                    <a:pt x="78" y="84"/>
                    <a:pt x="7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14" name="ísľiḓe">
              <a:extLst>
                <a:ext uri="{FF2B5EF4-FFF2-40B4-BE49-F238E27FC236}">
                  <a16:creationId xmlns="" xmlns:a16="http://schemas.microsoft.com/office/drawing/2014/main" id="{1E0F47C5-E74B-4937-98B7-E72B75D9EC1F}"/>
                </a:ext>
              </a:extLst>
            </p:cNvPr>
            <p:cNvSpPr/>
            <p:nvPr/>
          </p:nvSpPr>
          <p:spPr bwMode="auto">
            <a:xfrm>
              <a:off x="2002486" y="4322086"/>
              <a:ext cx="164270" cy="141397"/>
            </a:xfrm>
            <a:custGeom>
              <a:avLst/>
              <a:gdLst>
                <a:gd name="T0" fmla="*/ 68 w 75"/>
                <a:gd name="T1" fmla="*/ 2 h 65"/>
                <a:gd name="T2" fmla="*/ 67 w 75"/>
                <a:gd name="T3" fmla="*/ 5 h 65"/>
                <a:gd name="T4" fmla="*/ 59 w 75"/>
                <a:gd name="T5" fmla="*/ 17 h 65"/>
                <a:gd name="T6" fmla="*/ 64 w 75"/>
                <a:gd name="T7" fmla="*/ 22 h 65"/>
                <a:gd name="T8" fmla="*/ 72 w 75"/>
                <a:gd name="T9" fmla="*/ 31 h 65"/>
                <a:gd name="T10" fmla="*/ 73 w 75"/>
                <a:gd name="T11" fmla="*/ 39 h 65"/>
                <a:gd name="T12" fmla="*/ 69 w 75"/>
                <a:gd name="T13" fmla="*/ 41 h 65"/>
                <a:gd name="T14" fmla="*/ 58 w 75"/>
                <a:gd name="T15" fmla="*/ 40 h 65"/>
                <a:gd name="T16" fmla="*/ 58 w 75"/>
                <a:gd name="T17" fmla="*/ 34 h 65"/>
                <a:gd name="T18" fmla="*/ 48 w 75"/>
                <a:gd name="T19" fmla="*/ 27 h 65"/>
                <a:gd name="T20" fmla="*/ 44 w 75"/>
                <a:gd name="T21" fmla="*/ 38 h 65"/>
                <a:gd name="T22" fmla="*/ 52 w 75"/>
                <a:gd name="T23" fmla="*/ 41 h 65"/>
                <a:gd name="T24" fmla="*/ 52 w 75"/>
                <a:gd name="T25" fmla="*/ 51 h 65"/>
                <a:gd name="T26" fmla="*/ 45 w 75"/>
                <a:gd name="T27" fmla="*/ 51 h 65"/>
                <a:gd name="T28" fmla="*/ 26 w 75"/>
                <a:gd name="T29" fmla="*/ 48 h 65"/>
                <a:gd name="T30" fmla="*/ 16 w 75"/>
                <a:gd name="T31" fmla="*/ 55 h 65"/>
                <a:gd name="T32" fmla="*/ 5 w 75"/>
                <a:gd name="T33" fmla="*/ 65 h 65"/>
                <a:gd name="T34" fmla="*/ 4 w 75"/>
                <a:gd name="T35" fmla="*/ 64 h 65"/>
                <a:gd name="T36" fmla="*/ 6 w 75"/>
                <a:gd name="T37" fmla="*/ 59 h 65"/>
                <a:gd name="T38" fmla="*/ 17 w 75"/>
                <a:gd name="T39" fmla="*/ 48 h 65"/>
                <a:gd name="T40" fmla="*/ 19 w 75"/>
                <a:gd name="T41" fmla="*/ 33 h 65"/>
                <a:gd name="T42" fmla="*/ 33 w 75"/>
                <a:gd name="T43" fmla="*/ 28 h 65"/>
                <a:gd name="T44" fmla="*/ 38 w 75"/>
                <a:gd name="T45" fmla="*/ 24 h 65"/>
                <a:gd name="T46" fmla="*/ 28 w 75"/>
                <a:gd name="T47" fmla="*/ 21 h 65"/>
                <a:gd name="T48" fmla="*/ 23 w 75"/>
                <a:gd name="T49" fmla="*/ 21 h 65"/>
                <a:gd name="T50" fmla="*/ 16 w 75"/>
                <a:gd name="T51" fmla="*/ 21 h 65"/>
                <a:gd name="T52" fmla="*/ 10 w 75"/>
                <a:gd name="T53" fmla="*/ 27 h 65"/>
                <a:gd name="T54" fmla="*/ 3 w 75"/>
                <a:gd name="T55" fmla="*/ 30 h 65"/>
                <a:gd name="T56" fmla="*/ 1 w 75"/>
                <a:gd name="T57" fmla="*/ 24 h 65"/>
                <a:gd name="T58" fmla="*/ 9 w 75"/>
                <a:gd name="T59" fmla="*/ 13 h 65"/>
                <a:gd name="T60" fmla="*/ 13 w 75"/>
                <a:gd name="T61" fmla="*/ 10 h 65"/>
                <a:gd name="T62" fmla="*/ 19 w 75"/>
                <a:gd name="T63" fmla="*/ 14 h 65"/>
                <a:gd name="T64" fmla="*/ 23 w 75"/>
                <a:gd name="T65" fmla="*/ 14 h 65"/>
                <a:gd name="T66" fmla="*/ 42 w 75"/>
                <a:gd name="T67" fmla="*/ 15 h 65"/>
                <a:gd name="T68" fmla="*/ 46 w 75"/>
                <a:gd name="T69" fmla="*/ 16 h 65"/>
                <a:gd name="T70" fmla="*/ 50 w 75"/>
                <a:gd name="T71" fmla="*/ 14 h 65"/>
                <a:gd name="T72" fmla="*/ 65 w 75"/>
                <a:gd name="T73" fmla="*/ 2 h 65"/>
                <a:gd name="T74" fmla="*/ 68 w 75"/>
                <a:gd name="T75"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65">
                  <a:moveTo>
                    <a:pt x="68" y="2"/>
                  </a:moveTo>
                  <a:cubicBezTo>
                    <a:pt x="69" y="3"/>
                    <a:pt x="68" y="4"/>
                    <a:pt x="67" y="5"/>
                  </a:cubicBezTo>
                  <a:cubicBezTo>
                    <a:pt x="66" y="7"/>
                    <a:pt x="58" y="14"/>
                    <a:pt x="59" y="17"/>
                  </a:cubicBezTo>
                  <a:cubicBezTo>
                    <a:pt x="59" y="19"/>
                    <a:pt x="63" y="21"/>
                    <a:pt x="64" y="22"/>
                  </a:cubicBezTo>
                  <a:cubicBezTo>
                    <a:pt x="67" y="25"/>
                    <a:pt x="70" y="28"/>
                    <a:pt x="72" y="31"/>
                  </a:cubicBezTo>
                  <a:cubicBezTo>
                    <a:pt x="73" y="33"/>
                    <a:pt x="75" y="36"/>
                    <a:pt x="73" y="39"/>
                  </a:cubicBezTo>
                  <a:cubicBezTo>
                    <a:pt x="72" y="40"/>
                    <a:pt x="71" y="41"/>
                    <a:pt x="69" y="41"/>
                  </a:cubicBezTo>
                  <a:cubicBezTo>
                    <a:pt x="66" y="42"/>
                    <a:pt x="59" y="43"/>
                    <a:pt x="58" y="40"/>
                  </a:cubicBezTo>
                  <a:cubicBezTo>
                    <a:pt x="56" y="38"/>
                    <a:pt x="59" y="36"/>
                    <a:pt x="58" y="34"/>
                  </a:cubicBezTo>
                  <a:cubicBezTo>
                    <a:pt x="58" y="31"/>
                    <a:pt x="53" y="24"/>
                    <a:pt x="48" y="27"/>
                  </a:cubicBezTo>
                  <a:cubicBezTo>
                    <a:pt x="45" y="29"/>
                    <a:pt x="44" y="33"/>
                    <a:pt x="44" y="38"/>
                  </a:cubicBezTo>
                  <a:cubicBezTo>
                    <a:pt x="44" y="43"/>
                    <a:pt x="48" y="40"/>
                    <a:pt x="52" y="41"/>
                  </a:cubicBezTo>
                  <a:cubicBezTo>
                    <a:pt x="54" y="42"/>
                    <a:pt x="54" y="48"/>
                    <a:pt x="52" y="51"/>
                  </a:cubicBezTo>
                  <a:cubicBezTo>
                    <a:pt x="50" y="53"/>
                    <a:pt x="47" y="52"/>
                    <a:pt x="45" y="51"/>
                  </a:cubicBezTo>
                  <a:cubicBezTo>
                    <a:pt x="41" y="49"/>
                    <a:pt x="31" y="46"/>
                    <a:pt x="26" y="48"/>
                  </a:cubicBezTo>
                  <a:cubicBezTo>
                    <a:pt x="22" y="49"/>
                    <a:pt x="19" y="53"/>
                    <a:pt x="16" y="55"/>
                  </a:cubicBezTo>
                  <a:cubicBezTo>
                    <a:pt x="14" y="57"/>
                    <a:pt x="7" y="65"/>
                    <a:pt x="5" y="65"/>
                  </a:cubicBezTo>
                  <a:cubicBezTo>
                    <a:pt x="5" y="64"/>
                    <a:pt x="5" y="64"/>
                    <a:pt x="4" y="64"/>
                  </a:cubicBezTo>
                  <a:cubicBezTo>
                    <a:pt x="3" y="62"/>
                    <a:pt x="5" y="60"/>
                    <a:pt x="6" y="59"/>
                  </a:cubicBezTo>
                  <a:cubicBezTo>
                    <a:pt x="10" y="56"/>
                    <a:pt x="15" y="53"/>
                    <a:pt x="17" y="48"/>
                  </a:cubicBezTo>
                  <a:cubicBezTo>
                    <a:pt x="18" y="43"/>
                    <a:pt x="15" y="35"/>
                    <a:pt x="19" y="33"/>
                  </a:cubicBezTo>
                  <a:cubicBezTo>
                    <a:pt x="22" y="31"/>
                    <a:pt x="29" y="29"/>
                    <a:pt x="33" y="28"/>
                  </a:cubicBezTo>
                  <a:cubicBezTo>
                    <a:pt x="35" y="27"/>
                    <a:pt x="38" y="27"/>
                    <a:pt x="38" y="24"/>
                  </a:cubicBezTo>
                  <a:cubicBezTo>
                    <a:pt x="36" y="21"/>
                    <a:pt x="32" y="21"/>
                    <a:pt x="28" y="21"/>
                  </a:cubicBezTo>
                  <a:cubicBezTo>
                    <a:pt x="27" y="21"/>
                    <a:pt x="25" y="21"/>
                    <a:pt x="23" y="21"/>
                  </a:cubicBezTo>
                  <a:cubicBezTo>
                    <a:pt x="21" y="20"/>
                    <a:pt x="18" y="20"/>
                    <a:pt x="16" y="21"/>
                  </a:cubicBezTo>
                  <a:cubicBezTo>
                    <a:pt x="14" y="22"/>
                    <a:pt x="12" y="25"/>
                    <a:pt x="10" y="27"/>
                  </a:cubicBezTo>
                  <a:cubicBezTo>
                    <a:pt x="9" y="28"/>
                    <a:pt x="6" y="31"/>
                    <a:pt x="3" y="30"/>
                  </a:cubicBezTo>
                  <a:cubicBezTo>
                    <a:pt x="1" y="30"/>
                    <a:pt x="0" y="27"/>
                    <a:pt x="1" y="24"/>
                  </a:cubicBezTo>
                  <a:cubicBezTo>
                    <a:pt x="3" y="21"/>
                    <a:pt x="6" y="16"/>
                    <a:pt x="9" y="13"/>
                  </a:cubicBezTo>
                  <a:cubicBezTo>
                    <a:pt x="10" y="12"/>
                    <a:pt x="11" y="9"/>
                    <a:pt x="13" y="10"/>
                  </a:cubicBezTo>
                  <a:cubicBezTo>
                    <a:pt x="16" y="10"/>
                    <a:pt x="16" y="14"/>
                    <a:pt x="19" y="14"/>
                  </a:cubicBezTo>
                  <a:cubicBezTo>
                    <a:pt x="20" y="15"/>
                    <a:pt x="21" y="14"/>
                    <a:pt x="23" y="14"/>
                  </a:cubicBezTo>
                  <a:cubicBezTo>
                    <a:pt x="29" y="13"/>
                    <a:pt x="36" y="13"/>
                    <a:pt x="42" y="15"/>
                  </a:cubicBezTo>
                  <a:cubicBezTo>
                    <a:pt x="43" y="15"/>
                    <a:pt x="45" y="16"/>
                    <a:pt x="46" y="16"/>
                  </a:cubicBezTo>
                  <a:cubicBezTo>
                    <a:pt x="48" y="15"/>
                    <a:pt x="49" y="15"/>
                    <a:pt x="50" y="14"/>
                  </a:cubicBezTo>
                  <a:cubicBezTo>
                    <a:pt x="56" y="11"/>
                    <a:pt x="60" y="6"/>
                    <a:pt x="65" y="2"/>
                  </a:cubicBezTo>
                  <a:cubicBezTo>
                    <a:pt x="66" y="2"/>
                    <a:pt x="68" y="0"/>
                    <a:pt x="6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15" name="ïşľïďe">
              <a:extLst>
                <a:ext uri="{FF2B5EF4-FFF2-40B4-BE49-F238E27FC236}">
                  <a16:creationId xmlns="" xmlns:a16="http://schemas.microsoft.com/office/drawing/2014/main" id="{282A9E75-7FC3-49C5-B405-C1F1574D393D}"/>
                </a:ext>
              </a:extLst>
            </p:cNvPr>
            <p:cNvSpPr/>
            <p:nvPr/>
          </p:nvSpPr>
          <p:spPr bwMode="auto">
            <a:xfrm>
              <a:off x="2900771" y="4324164"/>
              <a:ext cx="189223" cy="182984"/>
            </a:xfrm>
            <a:custGeom>
              <a:avLst/>
              <a:gdLst>
                <a:gd name="T0" fmla="*/ 44 w 87"/>
                <a:gd name="T1" fmla="*/ 5 h 84"/>
                <a:gd name="T2" fmla="*/ 62 w 87"/>
                <a:gd name="T3" fmla="*/ 11 h 84"/>
                <a:gd name="T4" fmla="*/ 56 w 87"/>
                <a:gd name="T5" fmla="*/ 4 h 84"/>
                <a:gd name="T6" fmla="*/ 63 w 87"/>
                <a:gd name="T7" fmla="*/ 22 h 84"/>
                <a:gd name="T8" fmla="*/ 69 w 87"/>
                <a:gd name="T9" fmla="*/ 29 h 84"/>
                <a:gd name="T10" fmla="*/ 86 w 87"/>
                <a:gd name="T11" fmla="*/ 33 h 84"/>
                <a:gd name="T12" fmla="*/ 73 w 87"/>
                <a:gd name="T13" fmla="*/ 39 h 84"/>
                <a:gd name="T14" fmla="*/ 55 w 87"/>
                <a:gd name="T15" fmla="*/ 38 h 84"/>
                <a:gd name="T16" fmla="*/ 41 w 87"/>
                <a:gd name="T17" fmla="*/ 45 h 84"/>
                <a:gd name="T18" fmla="*/ 17 w 87"/>
                <a:gd name="T19" fmla="*/ 51 h 84"/>
                <a:gd name="T20" fmla="*/ 37 w 87"/>
                <a:gd name="T21" fmla="*/ 42 h 84"/>
                <a:gd name="T22" fmla="*/ 27 w 87"/>
                <a:gd name="T23" fmla="*/ 23 h 84"/>
                <a:gd name="T24" fmla="*/ 28 w 87"/>
                <a:gd name="T25" fmla="*/ 15 h 84"/>
                <a:gd name="T26" fmla="*/ 36 w 87"/>
                <a:gd name="T27" fmla="*/ 33 h 84"/>
                <a:gd name="T28" fmla="*/ 42 w 87"/>
                <a:gd name="T29" fmla="*/ 37 h 84"/>
                <a:gd name="T30" fmla="*/ 44 w 87"/>
                <a:gd name="T31" fmla="*/ 25 h 84"/>
                <a:gd name="T32" fmla="*/ 54 w 87"/>
                <a:gd name="T33" fmla="*/ 21 h 84"/>
                <a:gd name="T34" fmla="*/ 41 w 87"/>
                <a:gd name="T35" fmla="*/ 2 h 84"/>
                <a:gd name="T36" fmla="*/ 17 w 87"/>
                <a:gd name="T37" fmla="*/ 33 h 84"/>
                <a:gd name="T38" fmla="*/ 23 w 87"/>
                <a:gd name="T39" fmla="*/ 38 h 84"/>
                <a:gd name="T40" fmla="*/ 57 w 87"/>
                <a:gd name="T41" fmla="*/ 48 h 84"/>
                <a:gd name="T42" fmla="*/ 30 w 87"/>
                <a:gd name="T43" fmla="*/ 60 h 84"/>
                <a:gd name="T44" fmla="*/ 35 w 87"/>
                <a:gd name="T45" fmla="*/ 61 h 84"/>
                <a:gd name="T46" fmla="*/ 50 w 87"/>
                <a:gd name="T47" fmla="*/ 63 h 84"/>
                <a:gd name="T48" fmla="*/ 49 w 87"/>
                <a:gd name="T49" fmla="*/ 70 h 84"/>
                <a:gd name="T50" fmla="*/ 68 w 87"/>
                <a:gd name="T51" fmla="*/ 64 h 84"/>
                <a:gd name="T52" fmla="*/ 67 w 87"/>
                <a:gd name="T53" fmla="*/ 60 h 84"/>
                <a:gd name="T54" fmla="*/ 55 w 87"/>
                <a:gd name="T55" fmla="*/ 57 h 84"/>
                <a:gd name="T56" fmla="*/ 63 w 87"/>
                <a:gd name="T57" fmla="*/ 51 h 84"/>
                <a:gd name="T58" fmla="*/ 6 w 87"/>
                <a:gd name="T59" fmla="*/ 54 h 84"/>
                <a:gd name="T60" fmla="*/ 3 w 87"/>
                <a:gd name="T61" fmla="*/ 65 h 84"/>
                <a:gd name="T62" fmla="*/ 6 w 87"/>
                <a:gd name="T63" fmla="*/ 54 h 84"/>
                <a:gd name="T64" fmla="*/ 61 w 87"/>
                <a:gd name="T65" fmla="*/ 74 h 84"/>
                <a:gd name="T66" fmla="*/ 45 w 87"/>
                <a:gd name="T67" fmla="*/ 84 h 84"/>
                <a:gd name="T68" fmla="*/ 42 w 87"/>
                <a:gd name="T69" fmla="*/ 74 h 84"/>
                <a:gd name="T70" fmla="*/ 44 w 87"/>
                <a:gd name="T71" fmla="*/ 79 h 84"/>
                <a:gd name="T72" fmla="*/ 59 w 87"/>
                <a:gd name="T73"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84">
                  <a:moveTo>
                    <a:pt x="41" y="2"/>
                  </a:moveTo>
                  <a:cubicBezTo>
                    <a:pt x="43" y="0"/>
                    <a:pt x="44" y="3"/>
                    <a:pt x="44" y="5"/>
                  </a:cubicBezTo>
                  <a:cubicBezTo>
                    <a:pt x="43" y="8"/>
                    <a:pt x="42" y="12"/>
                    <a:pt x="44" y="13"/>
                  </a:cubicBezTo>
                  <a:cubicBezTo>
                    <a:pt x="47" y="15"/>
                    <a:pt x="62" y="18"/>
                    <a:pt x="62" y="11"/>
                  </a:cubicBezTo>
                  <a:cubicBezTo>
                    <a:pt x="61" y="9"/>
                    <a:pt x="59" y="9"/>
                    <a:pt x="57" y="9"/>
                  </a:cubicBezTo>
                  <a:cubicBezTo>
                    <a:pt x="53" y="9"/>
                    <a:pt x="54" y="6"/>
                    <a:pt x="56" y="4"/>
                  </a:cubicBezTo>
                  <a:cubicBezTo>
                    <a:pt x="60" y="2"/>
                    <a:pt x="66" y="1"/>
                    <a:pt x="67" y="6"/>
                  </a:cubicBezTo>
                  <a:cubicBezTo>
                    <a:pt x="68" y="8"/>
                    <a:pt x="64" y="20"/>
                    <a:pt x="63" y="22"/>
                  </a:cubicBezTo>
                  <a:cubicBezTo>
                    <a:pt x="63" y="24"/>
                    <a:pt x="61" y="26"/>
                    <a:pt x="62" y="28"/>
                  </a:cubicBezTo>
                  <a:cubicBezTo>
                    <a:pt x="63" y="30"/>
                    <a:pt x="67" y="29"/>
                    <a:pt x="69" y="29"/>
                  </a:cubicBezTo>
                  <a:cubicBezTo>
                    <a:pt x="74" y="29"/>
                    <a:pt x="82" y="27"/>
                    <a:pt x="85" y="29"/>
                  </a:cubicBezTo>
                  <a:cubicBezTo>
                    <a:pt x="86" y="30"/>
                    <a:pt x="86" y="31"/>
                    <a:pt x="86" y="33"/>
                  </a:cubicBezTo>
                  <a:cubicBezTo>
                    <a:pt x="87" y="37"/>
                    <a:pt x="83" y="37"/>
                    <a:pt x="80" y="38"/>
                  </a:cubicBezTo>
                  <a:cubicBezTo>
                    <a:pt x="78" y="38"/>
                    <a:pt x="75" y="40"/>
                    <a:pt x="73" y="39"/>
                  </a:cubicBezTo>
                  <a:cubicBezTo>
                    <a:pt x="72" y="38"/>
                    <a:pt x="73" y="35"/>
                    <a:pt x="72" y="34"/>
                  </a:cubicBezTo>
                  <a:cubicBezTo>
                    <a:pt x="70" y="32"/>
                    <a:pt x="58" y="37"/>
                    <a:pt x="55" y="38"/>
                  </a:cubicBezTo>
                  <a:cubicBezTo>
                    <a:pt x="52" y="39"/>
                    <a:pt x="48" y="39"/>
                    <a:pt x="46" y="41"/>
                  </a:cubicBezTo>
                  <a:cubicBezTo>
                    <a:pt x="44" y="42"/>
                    <a:pt x="42" y="43"/>
                    <a:pt x="41" y="45"/>
                  </a:cubicBezTo>
                  <a:cubicBezTo>
                    <a:pt x="38" y="50"/>
                    <a:pt x="24" y="51"/>
                    <a:pt x="17" y="53"/>
                  </a:cubicBezTo>
                  <a:cubicBezTo>
                    <a:pt x="15" y="53"/>
                    <a:pt x="16" y="51"/>
                    <a:pt x="17" y="51"/>
                  </a:cubicBezTo>
                  <a:cubicBezTo>
                    <a:pt x="25" y="48"/>
                    <a:pt x="27" y="45"/>
                    <a:pt x="35" y="43"/>
                  </a:cubicBezTo>
                  <a:cubicBezTo>
                    <a:pt x="36" y="43"/>
                    <a:pt x="37" y="43"/>
                    <a:pt x="37" y="42"/>
                  </a:cubicBezTo>
                  <a:cubicBezTo>
                    <a:pt x="38" y="40"/>
                    <a:pt x="34" y="38"/>
                    <a:pt x="33" y="37"/>
                  </a:cubicBezTo>
                  <a:cubicBezTo>
                    <a:pt x="30" y="34"/>
                    <a:pt x="28" y="28"/>
                    <a:pt x="27" y="23"/>
                  </a:cubicBezTo>
                  <a:cubicBezTo>
                    <a:pt x="27" y="21"/>
                    <a:pt x="26" y="16"/>
                    <a:pt x="27" y="15"/>
                  </a:cubicBezTo>
                  <a:cubicBezTo>
                    <a:pt x="27" y="15"/>
                    <a:pt x="27" y="15"/>
                    <a:pt x="28" y="15"/>
                  </a:cubicBezTo>
                  <a:cubicBezTo>
                    <a:pt x="29" y="15"/>
                    <a:pt x="30" y="17"/>
                    <a:pt x="30" y="19"/>
                  </a:cubicBezTo>
                  <a:cubicBezTo>
                    <a:pt x="32" y="23"/>
                    <a:pt x="34" y="29"/>
                    <a:pt x="36" y="33"/>
                  </a:cubicBezTo>
                  <a:cubicBezTo>
                    <a:pt x="37" y="35"/>
                    <a:pt x="38" y="39"/>
                    <a:pt x="40" y="39"/>
                  </a:cubicBezTo>
                  <a:cubicBezTo>
                    <a:pt x="41" y="39"/>
                    <a:pt x="42" y="37"/>
                    <a:pt x="42" y="37"/>
                  </a:cubicBezTo>
                  <a:cubicBezTo>
                    <a:pt x="45" y="33"/>
                    <a:pt x="41" y="29"/>
                    <a:pt x="42" y="25"/>
                  </a:cubicBezTo>
                  <a:cubicBezTo>
                    <a:pt x="42" y="24"/>
                    <a:pt x="43" y="24"/>
                    <a:pt x="44" y="25"/>
                  </a:cubicBezTo>
                  <a:cubicBezTo>
                    <a:pt x="45" y="26"/>
                    <a:pt x="46" y="29"/>
                    <a:pt x="47" y="30"/>
                  </a:cubicBezTo>
                  <a:cubicBezTo>
                    <a:pt x="50" y="31"/>
                    <a:pt x="55" y="23"/>
                    <a:pt x="54" y="21"/>
                  </a:cubicBezTo>
                  <a:cubicBezTo>
                    <a:pt x="52" y="19"/>
                    <a:pt x="42" y="20"/>
                    <a:pt x="39" y="19"/>
                  </a:cubicBezTo>
                  <a:cubicBezTo>
                    <a:pt x="33" y="17"/>
                    <a:pt x="37" y="4"/>
                    <a:pt x="41" y="2"/>
                  </a:cubicBezTo>
                  <a:close/>
                  <a:moveTo>
                    <a:pt x="19" y="31"/>
                  </a:moveTo>
                  <a:cubicBezTo>
                    <a:pt x="17" y="29"/>
                    <a:pt x="17" y="31"/>
                    <a:pt x="17" y="33"/>
                  </a:cubicBezTo>
                  <a:cubicBezTo>
                    <a:pt x="17" y="37"/>
                    <a:pt x="19" y="44"/>
                    <a:pt x="22" y="42"/>
                  </a:cubicBezTo>
                  <a:cubicBezTo>
                    <a:pt x="24" y="42"/>
                    <a:pt x="24" y="40"/>
                    <a:pt x="23" y="38"/>
                  </a:cubicBezTo>
                  <a:cubicBezTo>
                    <a:pt x="23" y="36"/>
                    <a:pt x="21" y="33"/>
                    <a:pt x="19" y="31"/>
                  </a:cubicBezTo>
                  <a:close/>
                  <a:moveTo>
                    <a:pt x="57" y="48"/>
                  </a:moveTo>
                  <a:cubicBezTo>
                    <a:pt x="55" y="49"/>
                    <a:pt x="52" y="49"/>
                    <a:pt x="50" y="49"/>
                  </a:cubicBezTo>
                  <a:cubicBezTo>
                    <a:pt x="42" y="52"/>
                    <a:pt x="36" y="51"/>
                    <a:pt x="30" y="60"/>
                  </a:cubicBezTo>
                  <a:cubicBezTo>
                    <a:pt x="31" y="60"/>
                    <a:pt x="31" y="60"/>
                    <a:pt x="31" y="60"/>
                  </a:cubicBezTo>
                  <a:cubicBezTo>
                    <a:pt x="31" y="62"/>
                    <a:pt x="34" y="62"/>
                    <a:pt x="35" y="61"/>
                  </a:cubicBezTo>
                  <a:cubicBezTo>
                    <a:pt x="37" y="60"/>
                    <a:pt x="45" y="57"/>
                    <a:pt x="47" y="57"/>
                  </a:cubicBezTo>
                  <a:cubicBezTo>
                    <a:pt x="50" y="57"/>
                    <a:pt x="48" y="61"/>
                    <a:pt x="50" y="63"/>
                  </a:cubicBezTo>
                  <a:cubicBezTo>
                    <a:pt x="51" y="64"/>
                    <a:pt x="54" y="64"/>
                    <a:pt x="54" y="66"/>
                  </a:cubicBezTo>
                  <a:cubicBezTo>
                    <a:pt x="54" y="67"/>
                    <a:pt x="50" y="68"/>
                    <a:pt x="49" y="70"/>
                  </a:cubicBezTo>
                  <a:cubicBezTo>
                    <a:pt x="48" y="71"/>
                    <a:pt x="48" y="71"/>
                    <a:pt x="50" y="71"/>
                  </a:cubicBezTo>
                  <a:cubicBezTo>
                    <a:pt x="56" y="70"/>
                    <a:pt x="62" y="65"/>
                    <a:pt x="68" y="64"/>
                  </a:cubicBezTo>
                  <a:cubicBezTo>
                    <a:pt x="69" y="64"/>
                    <a:pt x="70" y="64"/>
                    <a:pt x="70" y="63"/>
                  </a:cubicBezTo>
                  <a:cubicBezTo>
                    <a:pt x="72" y="61"/>
                    <a:pt x="68" y="60"/>
                    <a:pt x="67" y="60"/>
                  </a:cubicBezTo>
                  <a:cubicBezTo>
                    <a:pt x="63" y="60"/>
                    <a:pt x="58" y="61"/>
                    <a:pt x="55" y="60"/>
                  </a:cubicBezTo>
                  <a:cubicBezTo>
                    <a:pt x="55" y="59"/>
                    <a:pt x="54" y="58"/>
                    <a:pt x="55" y="57"/>
                  </a:cubicBezTo>
                  <a:cubicBezTo>
                    <a:pt x="55" y="54"/>
                    <a:pt x="60" y="54"/>
                    <a:pt x="62" y="53"/>
                  </a:cubicBezTo>
                  <a:cubicBezTo>
                    <a:pt x="63" y="52"/>
                    <a:pt x="63" y="52"/>
                    <a:pt x="63" y="51"/>
                  </a:cubicBezTo>
                  <a:cubicBezTo>
                    <a:pt x="63" y="49"/>
                    <a:pt x="60" y="48"/>
                    <a:pt x="57" y="48"/>
                  </a:cubicBezTo>
                  <a:close/>
                  <a:moveTo>
                    <a:pt x="6" y="54"/>
                  </a:moveTo>
                  <a:cubicBezTo>
                    <a:pt x="8" y="56"/>
                    <a:pt x="9" y="63"/>
                    <a:pt x="7" y="65"/>
                  </a:cubicBezTo>
                  <a:cubicBezTo>
                    <a:pt x="6" y="67"/>
                    <a:pt x="4" y="67"/>
                    <a:pt x="3" y="65"/>
                  </a:cubicBezTo>
                  <a:cubicBezTo>
                    <a:pt x="0" y="63"/>
                    <a:pt x="0" y="57"/>
                    <a:pt x="2" y="54"/>
                  </a:cubicBezTo>
                  <a:cubicBezTo>
                    <a:pt x="3" y="53"/>
                    <a:pt x="4" y="52"/>
                    <a:pt x="6" y="54"/>
                  </a:cubicBezTo>
                  <a:close/>
                  <a:moveTo>
                    <a:pt x="59" y="73"/>
                  </a:moveTo>
                  <a:cubicBezTo>
                    <a:pt x="60" y="73"/>
                    <a:pt x="60" y="73"/>
                    <a:pt x="61" y="74"/>
                  </a:cubicBezTo>
                  <a:cubicBezTo>
                    <a:pt x="61" y="75"/>
                    <a:pt x="60" y="77"/>
                    <a:pt x="60" y="78"/>
                  </a:cubicBezTo>
                  <a:cubicBezTo>
                    <a:pt x="57" y="83"/>
                    <a:pt x="52" y="83"/>
                    <a:pt x="45" y="84"/>
                  </a:cubicBezTo>
                  <a:cubicBezTo>
                    <a:pt x="42" y="84"/>
                    <a:pt x="36" y="83"/>
                    <a:pt x="35" y="81"/>
                  </a:cubicBezTo>
                  <a:cubicBezTo>
                    <a:pt x="35" y="79"/>
                    <a:pt x="40" y="76"/>
                    <a:pt x="42" y="74"/>
                  </a:cubicBezTo>
                  <a:cubicBezTo>
                    <a:pt x="45" y="73"/>
                    <a:pt x="44" y="73"/>
                    <a:pt x="44" y="75"/>
                  </a:cubicBezTo>
                  <a:cubicBezTo>
                    <a:pt x="44" y="77"/>
                    <a:pt x="44" y="78"/>
                    <a:pt x="44" y="79"/>
                  </a:cubicBezTo>
                  <a:cubicBezTo>
                    <a:pt x="45" y="80"/>
                    <a:pt x="49" y="81"/>
                    <a:pt x="51" y="80"/>
                  </a:cubicBezTo>
                  <a:cubicBezTo>
                    <a:pt x="55" y="80"/>
                    <a:pt x="57" y="76"/>
                    <a:pt x="5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16" name="íşļíḋê">
              <a:extLst>
                <a:ext uri="{FF2B5EF4-FFF2-40B4-BE49-F238E27FC236}">
                  <a16:creationId xmlns="" xmlns:a16="http://schemas.microsoft.com/office/drawing/2014/main" id="{28A799BD-DAAA-4EA4-95FF-647630122E92}"/>
                </a:ext>
              </a:extLst>
            </p:cNvPr>
            <p:cNvSpPr/>
            <p:nvPr/>
          </p:nvSpPr>
          <p:spPr bwMode="auto">
            <a:xfrm>
              <a:off x="2264486" y="4390704"/>
              <a:ext cx="203777" cy="185064"/>
            </a:xfrm>
            <a:custGeom>
              <a:avLst/>
              <a:gdLst>
                <a:gd name="T0" fmla="*/ 51 w 94"/>
                <a:gd name="T1" fmla="*/ 1 h 84"/>
                <a:gd name="T2" fmla="*/ 57 w 94"/>
                <a:gd name="T3" fmla="*/ 8 h 84"/>
                <a:gd name="T4" fmla="*/ 69 w 94"/>
                <a:gd name="T5" fmla="*/ 11 h 84"/>
                <a:gd name="T6" fmla="*/ 65 w 94"/>
                <a:gd name="T7" fmla="*/ 15 h 84"/>
                <a:gd name="T8" fmla="*/ 52 w 94"/>
                <a:gd name="T9" fmla="*/ 14 h 84"/>
                <a:gd name="T10" fmla="*/ 46 w 94"/>
                <a:gd name="T11" fmla="*/ 20 h 84"/>
                <a:gd name="T12" fmla="*/ 31 w 94"/>
                <a:gd name="T13" fmla="*/ 34 h 84"/>
                <a:gd name="T14" fmla="*/ 21 w 94"/>
                <a:gd name="T15" fmla="*/ 37 h 84"/>
                <a:gd name="T16" fmla="*/ 25 w 94"/>
                <a:gd name="T17" fmla="*/ 30 h 84"/>
                <a:gd name="T18" fmla="*/ 42 w 94"/>
                <a:gd name="T19" fmla="*/ 15 h 84"/>
                <a:gd name="T20" fmla="*/ 32 w 94"/>
                <a:gd name="T21" fmla="*/ 4 h 84"/>
                <a:gd name="T22" fmla="*/ 44 w 94"/>
                <a:gd name="T23" fmla="*/ 3 h 84"/>
                <a:gd name="T24" fmla="*/ 51 w 94"/>
                <a:gd name="T25" fmla="*/ 1 h 84"/>
                <a:gd name="T26" fmla="*/ 12 w 94"/>
                <a:gd name="T27" fmla="*/ 35 h 84"/>
                <a:gd name="T28" fmla="*/ 9 w 94"/>
                <a:gd name="T29" fmla="*/ 50 h 84"/>
                <a:gd name="T30" fmla="*/ 6 w 94"/>
                <a:gd name="T31" fmla="*/ 54 h 84"/>
                <a:gd name="T32" fmla="*/ 1 w 94"/>
                <a:gd name="T33" fmla="*/ 47 h 84"/>
                <a:gd name="T34" fmla="*/ 9 w 94"/>
                <a:gd name="T35" fmla="*/ 30 h 84"/>
                <a:gd name="T36" fmla="*/ 12 w 94"/>
                <a:gd name="T37" fmla="*/ 35 h 84"/>
                <a:gd name="T38" fmla="*/ 52 w 94"/>
                <a:gd name="T39" fmla="*/ 30 h 84"/>
                <a:gd name="T40" fmla="*/ 46 w 94"/>
                <a:gd name="T41" fmla="*/ 43 h 84"/>
                <a:gd name="T42" fmla="*/ 33 w 94"/>
                <a:gd name="T43" fmla="*/ 51 h 84"/>
                <a:gd name="T44" fmla="*/ 34 w 94"/>
                <a:gd name="T45" fmla="*/ 53 h 84"/>
                <a:gd name="T46" fmla="*/ 38 w 94"/>
                <a:gd name="T47" fmla="*/ 55 h 84"/>
                <a:gd name="T48" fmla="*/ 28 w 94"/>
                <a:gd name="T49" fmla="*/ 60 h 84"/>
                <a:gd name="T50" fmla="*/ 27 w 94"/>
                <a:gd name="T51" fmla="*/ 62 h 84"/>
                <a:gd name="T52" fmla="*/ 36 w 94"/>
                <a:gd name="T53" fmla="*/ 66 h 84"/>
                <a:gd name="T54" fmla="*/ 35 w 94"/>
                <a:gd name="T55" fmla="*/ 76 h 84"/>
                <a:gd name="T56" fmla="*/ 39 w 94"/>
                <a:gd name="T57" fmla="*/ 76 h 84"/>
                <a:gd name="T58" fmla="*/ 46 w 94"/>
                <a:gd name="T59" fmla="*/ 67 h 84"/>
                <a:gd name="T60" fmla="*/ 48 w 94"/>
                <a:gd name="T61" fmla="*/ 62 h 84"/>
                <a:gd name="T62" fmla="*/ 54 w 94"/>
                <a:gd name="T63" fmla="*/ 61 h 84"/>
                <a:gd name="T64" fmla="*/ 55 w 94"/>
                <a:gd name="T65" fmla="*/ 59 h 84"/>
                <a:gd name="T66" fmla="*/ 50 w 94"/>
                <a:gd name="T67" fmla="*/ 55 h 84"/>
                <a:gd name="T68" fmla="*/ 57 w 94"/>
                <a:gd name="T69" fmla="*/ 50 h 84"/>
                <a:gd name="T70" fmla="*/ 54 w 94"/>
                <a:gd name="T71" fmla="*/ 41 h 84"/>
                <a:gd name="T72" fmla="*/ 55 w 94"/>
                <a:gd name="T73" fmla="*/ 39 h 84"/>
                <a:gd name="T74" fmla="*/ 85 w 94"/>
                <a:gd name="T75" fmla="*/ 41 h 84"/>
                <a:gd name="T76" fmla="*/ 65 w 94"/>
                <a:gd name="T77" fmla="*/ 73 h 84"/>
                <a:gd name="T78" fmla="*/ 60 w 94"/>
                <a:gd name="T79" fmla="*/ 76 h 84"/>
                <a:gd name="T80" fmla="*/ 72 w 94"/>
                <a:gd name="T81" fmla="*/ 83 h 84"/>
                <a:gd name="T82" fmla="*/ 87 w 94"/>
                <a:gd name="T83" fmla="*/ 57 h 84"/>
                <a:gd name="T84" fmla="*/ 93 w 94"/>
                <a:gd name="T85" fmla="*/ 49 h 84"/>
                <a:gd name="T86" fmla="*/ 93 w 94"/>
                <a:gd name="T87" fmla="*/ 33 h 84"/>
                <a:gd name="T88" fmla="*/ 81 w 94"/>
                <a:gd name="T89" fmla="*/ 32 h 84"/>
                <a:gd name="T90" fmla="*/ 52 w 94"/>
                <a:gd name="T91" fmla="*/ 30 h 84"/>
                <a:gd name="T92" fmla="*/ 37 w 94"/>
                <a:gd name="T93" fmla="*/ 43 h 84"/>
                <a:gd name="T94" fmla="*/ 36 w 94"/>
                <a:gd name="T95" fmla="*/ 45 h 84"/>
                <a:gd name="T96" fmla="*/ 30 w 94"/>
                <a:gd name="T97" fmla="*/ 45 h 84"/>
                <a:gd name="T98" fmla="*/ 30 w 94"/>
                <a:gd name="T99" fmla="*/ 43 h 84"/>
                <a:gd name="T100" fmla="*/ 37 w 94"/>
                <a:gd name="T101" fmla="*/ 4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84">
                  <a:moveTo>
                    <a:pt x="51" y="1"/>
                  </a:moveTo>
                  <a:cubicBezTo>
                    <a:pt x="54" y="1"/>
                    <a:pt x="54" y="6"/>
                    <a:pt x="57" y="8"/>
                  </a:cubicBezTo>
                  <a:cubicBezTo>
                    <a:pt x="60" y="10"/>
                    <a:pt x="65" y="9"/>
                    <a:pt x="69" y="11"/>
                  </a:cubicBezTo>
                  <a:cubicBezTo>
                    <a:pt x="75" y="13"/>
                    <a:pt x="69" y="16"/>
                    <a:pt x="65" y="15"/>
                  </a:cubicBezTo>
                  <a:cubicBezTo>
                    <a:pt x="62" y="15"/>
                    <a:pt x="55" y="13"/>
                    <a:pt x="52" y="14"/>
                  </a:cubicBezTo>
                  <a:cubicBezTo>
                    <a:pt x="49" y="15"/>
                    <a:pt x="47" y="18"/>
                    <a:pt x="46" y="20"/>
                  </a:cubicBezTo>
                  <a:cubicBezTo>
                    <a:pt x="42" y="24"/>
                    <a:pt x="36" y="32"/>
                    <a:pt x="31" y="34"/>
                  </a:cubicBezTo>
                  <a:cubicBezTo>
                    <a:pt x="30" y="35"/>
                    <a:pt x="23" y="39"/>
                    <a:pt x="21" y="37"/>
                  </a:cubicBezTo>
                  <a:cubicBezTo>
                    <a:pt x="20" y="34"/>
                    <a:pt x="24" y="31"/>
                    <a:pt x="25" y="30"/>
                  </a:cubicBezTo>
                  <a:cubicBezTo>
                    <a:pt x="29" y="26"/>
                    <a:pt x="41" y="21"/>
                    <a:pt x="42" y="15"/>
                  </a:cubicBezTo>
                  <a:cubicBezTo>
                    <a:pt x="43" y="10"/>
                    <a:pt x="32" y="9"/>
                    <a:pt x="32" y="4"/>
                  </a:cubicBezTo>
                  <a:cubicBezTo>
                    <a:pt x="34" y="0"/>
                    <a:pt x="40" y="4"/>
                    <a:pt x="44" y="3"/>
                  </a:cubicBezTo>
                  <a:cubicBezTo>
                    <a:pt x="47" y="3"/>
                    <a:pt x="49" y="2"/>
                    <a:pt x="51" y="1"/>
                  </a:cubicBezTo>
                  <a:close/>
                  <a:moveTo>
                    <a:pt x="12" y="35"/>
                  </a:moveTo>
                  <a:cubicBezTo>
                    <a:pt x="11" y="40"/>
                    <a:pt x="10" y="45"/>
                    <a:pt x="9" y="50"/>
                  </a:cubicBezTo>
                  <a:cubicBezTo>
                    <a:pt x="8" y="51"/>
                    <a:pt x="8" y="55"/>
                    <a:pt x="6" y="54"/>
                  </a:cubicBezTo>
                  <a:cubicBezTo>
                    <a:pt x="3" y="54"/>
                    <a:pt x="0" y="50"/>
                    <a:pt x="1" y="47"/>
                  </a:cubicBezTo>
                  <a:cubicBezTo>
                    <a:pt x="3" y="42"/>
                    <a:pt x="6" y="36"/>
                    <a:pt x="9" y="30"/>
                  </a:cubicBezTo>
                  <a:cubicBezTo>
                    <a:pt x="12" y="26"/>
                    <a:pt x="13" y="27"/>
                    <a:pt x="12" y="35"/>
                  </a:cubicBezTo>
                  <a:close/>
                  <a:moveTo>
                    <a:pt x="52" y="30"/>
                  </a:moveTo>
                  <a:cubicBezTo>
                    <a:pt x="46" y="32"/>
                    <a:pt x="49" y="37"/>
                    <a:pt x="46" y="43"/>
                  </a:cubicBezTo>
                  <a:cubicBezTo>
                    <a:pt x="44" y="47"/>
                    <a:pt x="39" y="49"/>
                    <a:pt x="33" y="51"/>
                  </a:cubicBezTo>
                  <a:cubicBezTo>
                    <a:pt x="32" y="52"/>
                    <a:pt x="32" y="53"/>
                    <a:pt x="34" y="53"/>
                  </a:cubicBezTo>
                  <a:cubicBezTo>
                    <a:pt x="35" y="54"/>
                    <a:pt x="37" y="54"/>
                    <a:pt x="38" y="55"/>
                  </a:cubicBezTo>
                  <a:cubicBezTo>
                    <a:pt x="38" y="60"/>
                    <a:pt x="30" y="56"/>
                    <a:pt x="28" y="60"/>
                  </a:cubicBezTo>
                  <a:cubicBezTo>
                    <a:pt x="28" y="61"/>
                    <a:pt x="27" y="61"/>
                    <a:pt x="27" y="62"/>
                  </a:cubicBezTo>
                  <a:cubicBezTo>
                    <a:pt x="29" y="65"/>
                    <a:pt x="34" y="63"/>
                    <a:pt x="36" y="66"/>
                  </a:cubicBezTo>
                  <a:cubicBezTo>
                    <a:pt x="37" y="68"/>
                    <a:pt x="35" y="73"/>
                    <a:pt x="35" y="76"/>
                  </a:cubicBezTo>
                  <a:cubicBezTo>
                    <a:pt x="36" y="78"/>
                    <a:pt x="37" y="77"/>
                    <a:pt x="39" y="76"/>
                  </a:cubicBezTo>
                  <a:cubicBezTo>
                    <a:pt x="41" y="74"/>
                    <a:pt x="45" y="69"/>
                    <a:pt x="46" y="67"/>
                  </a:cubicBezTo>
                  <a:cubicBezTo>
                    <a:pt x="46" y="65"/>
                    <a:pt x="46" y="63"/>
                    <a:pt x="48" y="62"/>
                  </a:cubicBezTo>
                  <a:cubicBezTo>
                    <a:pt x="49" y="61"/>
                    <a:pt x="52" y="62"/>
                    <a:pt x="54" y="61"/>
                  </a:cubicBezTo>
                  <a:cubicBezTo>
                    <a:pt x="56" y="61"/>
                    <a:pt x="56" y="60"/>
                    <a:pt x="55" y="59"/>
                  </a:cubicBezTo>
                  <a:cubicBezTo>
                    <a:pt x="53" y="58"/>
                    <a:pt x="50" y="56"/>
                    <a:pt x="50" y="55"/>
                  </a:cubicBezTo>
                  <a:cubicBezTo>
                    <a:pt x="51" y="53"/>
                    <a:pt x="56" y="53"/>
                    <a:pt x="57" y="50"/>
                  </a:cubicBezTo>
                  <a:cubicBezTo>
                    <a:pt x="57" y="47"/>
                    <a:pt x="52" y="46"/>
                    <a:pt x="54" y="41"/>
                  </a:cubicBezTo>
                  <a:cubicBezTo>
                    <a:pt x="54" y="40"/>
                    <a:pt x="54" y="39"/>
                    <a:pt x="55" y="39"/>
                  </a:cubicBezTo>
                  <a:cubicBezTo>
                    <a:pt x="60" y="36"/>
                    <a:pt x="83" y="36"/>
                    <a:pt x="85" y="41"/>
                  </a:cubicBezTo>
                  <a:cubicBezTo>
                    <a:pt x="89" y="53"/>
                    <a:pt x="77" y="72"/>
                    <a:pt x="65" y="73"/>
                  </a:cubicBezTo>
                  <a:cubicBezTo>
                    <a:pt x="63" y="73"/>
                    <a:pt x="58" y="73"/>
                    <a:pt x="60" y="76"/>
                  </a:cubicBezTo>
                  <a:cubicBezTo>
                    <a:pt x="61" y="80"/>
                    <a:pt x="69" y="84"/>
                    <a:pt x="72" y="83"/>
                  </a:cubicBezTo>
                  <a:cubicBezTo>
                    <a:pt x="78" y="80"/>
                    <a:pt x="84" y="64"/>
                    <a:pt x="87" y="57"/>
                  </a:cubicBezTo>
                  <a:cubicBezTo>
                    <a:pt x="89" y="54"/>
                    <a:pt x="92" y="52"/>
                    <a:pt x="93" y="49"/>
                  </a:cubicBezTo>
                  <a:cubicBezTo>
                    <a:pt x="94" y="45"/>
                    <a:pt x="94" y="35"/>
                    <a:pt x="93" y="33"/>
                  </a:cubicBezTo>
                  <a:cubicBezTo>
                    <a:pt x="91" y="30"/>
                    <a:pt x="88" y="32"/>
                    <a:pt x="81" y="32"/>
                  </a:cubicBezTo>
                  <a:cubicBezTo>
                    <a:pt x="74" y="31"/>
                    <a:pt x="61" y="30"/>
                    <a:pt x="52" y="30"/>
                  </a:cubicBezTo>
                  <a:close/>
                  <a:moveTo>
                    <a:pt x="37" y="43"/>
                  </a:moveTo>
                  <a:cubicBezTo>
                    <a:pt x="37" y="44"/>
                    <a:pt x="37" y="45"/>
                    <a:pt x="36" y="45"/>
                  </a:cubicBezTo>
                  <a:cubicBezTo>
                    <a:pt x="35" y="46"/>
                    <a:pt x="31" y="46"/>
                    <a:pt x="30" y="45"/>
                  </a:cubicBezTo>
                  <a:cubicBezTo>
                    <a:pt x="29" y="44"/>
                    <a:pt x="29" y="44"/>
                    <a:pt x="30" y="43"/>
                  </a:cubicBezTo>
                  <a:cubicBezTo>
                    <a:pt x="31" y="42"/>
                    <a:pt x="36" y="42"/>
                    <a:pt x="37"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17" name="iṥḷídè">
              <a:extLst>
                <a:ext uri="{FF2B5EF4-FFF2-40B4-BE49-F238E27FC236}">
                  <a16:creationId xmlns="" xmlns:a16="http://schemas.microsoft.com/office/drawing/2014/main" id="{01849847-59BF-4066-B943-A9CF1FC4CB20}"/>
                </a:ext>
              </a:extLst>
            </p:cNvPr>
            <p:cNvSpPr/>
            <p:nvPr/>
          </p:nvSpPr>
          <p:spPr bwMode="auto">
            <a:xfrm>
              <a:off x="2624216" y="4421895"/>
              <a:ext cx="166349" cy="158031"/>
            </a:xfrm>
            <a:custGeom>
              <a:avLst/>
              <a:gdLst>
                <a:gd name="T0" fmla="*/ 35 w 76"/>
                <a:gd name="T1" fmla="*/ 0 h 72"/>
                <a:gd name="T2" fmla="*/ 38 w 76"/>
                <a:gd name="T3" fmla="*/ 20 h 72"/>
                <a:gd name="T4" fmla="*/ 38 w 76"/>
                <a:gd name="T5" fmla="*/ 26 h 72"/>
                <a:gd name="T6" fmla="*/ 64 w 76"/>
                <a:gd name="T7" fmla="*/ 31 h 72"/>
                <a:gd name="T8" fmla="*/ 61 w 76"/>
                <a:gd name="T9" fmla="*/ 37 h 72"/>
                <a:gd name="T10" fmla="*/ 36 w 76"/>
                <a:gd name="T11" fmla="*/ 35 h 72"/>
                <a:gd name="T12" fmla="*/ 31 w 76"/>
                <a:gd name="T13" fmla="*/ 44 h 72"/>
                <a:gd name="T14" fmla="*/ 19 w 76"/>
                <a:gd name="T15" fmla="*/ 55 h 72"/>
                <a:gd name="T16" fmla="*/ 10 w 76"/>
                <a:gd name="T17" fmla="*/ 56 h 72"/>
                <a:gd name="T18" fmla="*/ 21 w 76"/>
                <a:gd name="T19" fmla="*/ 45 h 72"/>
                <a:gd name="T20" fmla="*/ 24 w 76"/>
                <a:gd name="T21" fmla="*/ 38 h 72"/>
                <a:gd name="T22" fmla="*/ 0 w 76"/>
                <a:gd name="T23" fmla="*/ 34 h 72"/>
                <a:gd name="T24" fmla="*/ 0 w 76"/>
                <a:gd name="T25" fmla="*/ 34 h 72"/>
                <a:gd name="T26" fmla="*/ 7 w 76"/>
                <a:gd name="T27" fmla="*/ 31 h 72"/>
                <a:gd name="T28" fmla="*/ 25 w 76"/>
                <a:gd name="T29" fmla="*/ 30 h 72"/>
                <a:gd name="T30" fmla="*/ 32 w 76"/>
                <a:gd name="T31" fmla="*/ 14 h 72"/>
                <a:gd name="T32" fmla="*/ 35 w 76"/>
                <a:gd name="T33" fmla="*/ 0 h 72"/>
                <a:gd name="T34" fmla="*/ 52 w 76"/>
                <a:gd name="T35" fmla="*/ 49 h 72"/>
                <a:gd name="T36" fmla="*/ 48 w 76"/>
                <a:gd name="T37" fmla="*/ 50 h 72"/>
                <a:gd name="T38" fmla="*/ 51 w 76"/>
                <a:gd name="T39" fmla="*/ 54 h 72"/>
                <a:gd name="T40" fmla="*/ 55 w 76"/>
                <a:gd name="T41" fmla="*/ 57 h 72"/>
                <a:gd name="T42" fmla="*/ 67 w 76"/>
                <a:gd name="T43" fmla="*/ 69 h 72"/>
                <a:gd name="T44" fmla="*/ 74 w 76"/>
                <a:gd name="T45" fmla="*/ 70 h 72"/>
                <a:gd name="T46" fmla="*/ 72 w 76"/>
                <a:gd name="T47" fmla="*/ 61 h 72"/>
                <a:gd name="T48" fmla="*/ 52 w 76"/>
                <a:gd name="T49"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72">
                  <a:moveTo>
                    <a:pt x="35" y="0"/>
                  </a:moveTo>
                  <a:cubicBezTo>
                    <a:pt x="42" y="0"/>
                    <a:pt x="40" y="15"/>
                    <a:pt x="38" y="20"/>
                  </a:cubicBezTo>
                  <a:cubicBezTo>
                    <a:pt x="38" y="22"/>
                    <a:pt x="37" y="25"/>
                    <a:pt x="38" y="26"/>
                  </a:cubicBezTo>
                  <a:cubicBezTo>
                    <a:pt x="40" y="28"/>
                    <a:pt x="61" y="30"/>
                    <a:pt x="64" y="31"/>
                  </a:cubicBezTo>
                  <a:cubicBezTo>
                    <a:pt x="68" y="32"/>
                    <a:pt x="68" y="38"/>
                    <a:pt x="61" y="37"/>
                  </a:cubicBezTo>
                  <a:cubicBezTo>
                    <a:pt x="57" y="36"/>
                    <a:pt x="40" y="34"/>
                    <a:pt x="36" y="35"/>
                  </a:cubicBezTo>
                  <a:cubicBezTo>
                    <a:pt x="33" y="36"/>
                    <a:pt x="32" y="41"/>
                    <a:pt x="31" y="44"/>
                  </a:cubicBezTo>
                  <a:cubicBezTo>
                    <a:pt x="28" y="49"/>
                    <a:pt x="24" y="53"/>
                    <a:pt x="19" y="55"/>
                  </a:cubicBezTo>
                  <a:cubicBezTo>
                    <a:pt x="18" y="56"/>
                    <a:pt x="10" y="59"/>
                    <a:pt x="10" y="56"/>
                  </a:cubicBezTo>
                  <a:cubicBezTo>
                    <a:pt x="10" y="54"/>
                    <a:pt x="18" y="49"/>
                    <a:pt x="21" y="45"/>
                  </a:cubicBezTo>
                  <a:cubicBezTo>
                    <a:pt x="24" y="42"/>
                    <a:pt x="26" y="39"/>
                    <a:pt x="24" y="38"/>
                  </a:cubicBezTo>
                  <a:cubicBezTo>
                    <a:pt x="21" y="33"/>
                    <a:pt x="5" y="39"/>
                    <a:pt x="0" y="34"/>
                  </a:cubicBezTo>
                  <a:cubicBezTo>
                    <a:pt x="0" y="34"/>
                    <a:pt x="0" y="34"/>
                    <a:pt x="0" y="34"/>
                  </a:cubicBezTo>
                  <a:cubicBezTo>
                    <a:pt x="1" y="32"/>
                    <a:pt x="5" y="31"/>
                    <a:pt x="7" y="31"/>
                  </a:cubicBezTo>
                  <a:cubicBezTo>
                    <a:pt x="13" y="32"/>
                    <a:pt x="21" y="33"/>
                    <a:pt x="25" y="30"/>
                  </a:cubicBezTo>
                  <a:cubicBezTo>
                    <a:pt x="29" y="27"/>
                    <a:pt x="32" y="20"/>
                    <a:pt x="32" y="14"/>
                  </a:cubicBezTo>
                  <a:cubicBezTo>
                    <a:pt x="33" y="8"/>
                    <a:pt x="29" y="2"/>
                    <a:pt x="35" y="0"/>
                  </a:cubicBezTo>
                  <a:close/>
                  <a:moveTo>
                    <a:pt x="52" y="49"/>
                  </a:moveTo>
                  <a:cubicBezTo>
                    <a:pt x="50" y="49"/>
                    <a:pt x="48" y="48"/>
                    <a:pt x="48" y="50"/>
                  </a:cubicBezTo>
                  <a:cubicBezTo>
                    <a:pt x="48" y="52"/>
                    <a:pt x="49" y="53"/>
                    <a:pt x="51" y="54"/>
                  </a:cubicBezTo>
                  <a:cubicBezTo>
                    <a:pt x="52" y="55"/>
                    <a:pt x="54" y="56"/>
                    <a:pt x="55" y="57"/>
                  </a:cubicBezTo>
                  <a:cubicBezTo>
                    <a:pt x="58" y="61"/>
                    <a:pt x="63" y="66"/>
                    <a:pt x="67" y="69"/>
                  </a:cubicBezTo>
                  <a:cubicBezTo>
                    <a:pt x="68" y="70"/>
                    <a:pt x="72" y="72"/>
                    <a:pt x="74" y="70"/>
                  </a:cubicBezTo>
                  <a:cubicBezTo>
                    <a:pt x="76" y="67"/>
                    <a:pt x="74" y="63"/>
                    <a:pt x="72" y="61"/>
                  </a:cubicBezTo>
                  <a:cubicBezTo>
                    <a:pt x="69" y="58"/>
                    <a:pt x="59" y="51"/>
                    <a:pt x="5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18" name="íślîḋe">
              <a:extLst>
                <a:ext uri="{FF2B5EF4-FFF2-40B4-BE49-F238E27FC236}">
                  <a16:creationId xmlns="" xmlns:a16="http://schemas.microsoft.com/office/drawing/2014/main" id="{DEB1C1A3-2F45-4C4F-AA26-CBD058486463}"/>
                </a:ext>
              </a:extLst>
            </p:cNvPr>
            <p:cNvSpPr/>
            <p:nvPr/>
          </p:nvSpPr>
          <p:spPr bwMode="auto">
            <a:xfrm>
              <a:off x="1430663" y="3467467"/>
              <a:ext cx="153873" cy="131000"/>
            </a:xfrm>
            <a:custGeom>
              <a:avLst/>
              <a:gdLst>
                <a:gd name="T0" fmla="*/ 43 w 70"/>
                <a:gd name="T1" fmla="*/ 9 h 60"/>
                <a:gd name="T2" fmla="*/ 45 w 70"/>
                <a:gd name="T3" fmla="*/ 0 h 60"/>
                <a:gd name="T4" fmla="*/ 62 w 70"/>
                <a:gd name="T5" fmla="*/ 9 h 60"/>
                <a:gd name="T6" fmla="*/ 69 w 70"/>
                <a:gd name="T7" fmla="*/ 26 h 60"/>
                <a:gd name="T8" fmla="*/ 66 w 70"/>
                <a:gd name="T9" fmla="*/ 44 h 60"/>
                <a:gd name="T10" fmla="*/ 54 w 70"/>
                <a:gd name="T11" fmla="*/ 55 h 60"/>
                <a:gd name="T12" fmla="*/ 36 w 70"/>
                <a:gd name="T13" fmla="*/ 60 h 60"/>
                <a:gd name="T14" fmla="*/ 18 w 70"/>
                <a:gd name="T15" fmla="*/ 57 h 60"/>
                <a:gd name="T16" fmla="*/ 5 w 70"/>
                <a:gd name="T17" fmla="*/ 46 h 60"/>
                <a:gd name="T18" fmla="*/ 0 w 70"/>
                <a:gd name="T19" fmla="*/ 30 h 60"/>
                <a:gd name="T20" fmla="*/ 4 w 70"/>
                <a:gd name="T21" fmla="*/ 13 h 60"/>
                <a:gd name="T22" fmla="*/ 18 w 70"/>
                <a:gd name="T23" fmla="*/ 3 h 60"/>
                <a:gd name="T24" fmla="*/ 20 w 70"/>
                <a:gd name="T25" fmla="*/ 11 h 60"/>
                <a:gd name="T26" fmla="*/ 10 w 70"/>
                <a:gd name="T27" fmla="*/ 19 h 60"/>
                <a:gd name="T28" fmla="*/ 8 w 70"/>
                <a:gd name="T29" fmla="*/ 30 h 60"/>
                <a:gd name="T30" fmla="*/ 12 w 70"/>
                <a:gd name="T31" fmla="*/ 43 h 60"/>
                <a:gd name="T32" fmla="*/ 23 w 70"/>
                <a:gd name="T33" fmla="*/ 49 h 60"/>
                <a:gd name="T34" fmla="*/ 36 w 70"/>
                <a:gd name="T35" fmla="*/ 51 h 60"/>
                <a:gd name="T36" fmla="*/ 50 w 70"/>
                <a:gd name="T37" fmla="*/ 47 h 60"/>
                <a:gd name="T38" fmla="*/ 59 w 70"/>
                <a:gd name="T39" fmla="*/ 39 h 60"/>
                <a:gd name="T40" fmla="*/ 62 w 70"/>
                <a:gd name="T41" fmla="*/ 27 h 60"/>
                <a:gd name="T42" fmla="*/ 56 w 70"/>
                <a:gd name="T43" fmla="*/ 15 h 60"/>
                <a:gd name="T44" fmla="*/ 43 w 70"/>
                <a:gd name="T45"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60">
                  <a:moveTo>
                    <a:pt x="43" y="9"/>
                  </a:moveTo>
                  <a:cubicBezTo>
                    <a:pt x="45" y="0"/>
                    <a:pt x="45" y="0"/>
                    <a:pt x="45" y="0"/>
                  </a:cubicBezTo>
                  <a:cubicBezTo>
                    <a:pt x="52" y="1"/>
                    <a:pt x="58" y="4"/>
                    <a:pt x="62" y="9"/>
                  </a:cubicBezTo>
                  <a:cubicBezTo>
                    <a:pt x="66" y="13"/>
                    <a:pt x="69" y="19"/>
                    <a:pt x="69" y="26"/>
                  </a:cubicBezTo>
                  <a:cubicBezTo>
                    <a:pt x="70" y="33"/>
                    <a:pt x="69" y="39"/>
                    <a:pt x="66" y="44"/>
                  </a:cubicBezTo>
                  <a:cubicBezTo>
                    <a:pt x="63" y="48"/>
                    <a:pt x="59" y="52"/>
                    <a:pt x="54" y="55"/>
                  </a:cubicBezTo>
                  <a:cubicBezTo>
                    <a:pt x="49" y="58"/>
                    <a:pt x="43" y="59"/>
                    <a:pt x="36" y="60"/>
                  </a:cubicBezTo>
                  <a:cubicBezTo>
                    <a:pt x="29" y="60"/>
                    <a:pt x="23" y="59"/>
                    <a:pt x="18" y="57"/>
                  </a:cubicBezTo>
                  <a:cubicBezTo>
                    <a:pt x="12" y="55"/>
                    <a:pt x="8" y="51"/>
                    <a:pt x="5" y="46"/>
                  </a:cubicBezTo>
                  <a:cubicBezTo>
                    <a:pt x="2" y="42"/>
                    <a:pt x="1" y="36"/>
                    <a:pt x="0" y="30"/>
                  </a:cubicBezTo>
                  <a:cubicBezTo>
                    <a:pt x="0" y="24"/>
                    <a:pt x="1" y="18"/>
                    <a:pt x="4" y="13"/>
                  </a:cubicBezTo>
                  <a:cubicBezTo>
                    <a:pt x="7" y="8"/>
                    <a:pt x="12" y="5"/>
                    <a:pt x="18" y="3"/>
                  </a:cubicBezTo>
                  <a:cubicBezTo>
                    <a:pt x="20" y="11"/>
                    <a:pt x="20" y="11"/>
                    <a:pt x="20" y="11"/>
                  </a:cubicBezTo>
                  <a:cubicBezTo>
                    <a:pt x="16" y="13"/>
                    <a:pt x="12" y="16"/>
                    <a:pt x="10" y="19"/>
                  </a:cubicBezTo>
                  <a:cubicBezTo>
                    <a:pt x="8" y="22"/>
                    <a:pt x="7" y="26"/>
                    <a:pt x="8" y="30"/>
                  </a:cubicBezTo>
                  <a:cubicBezTo>
                    <a:pt x="8" y="35"/>
                    <a:pt x="10" y="39"/>
                    <a:pt x="12" y="43"/>
                  </a:cubicBezTo>
                  <a:cubicBezTo>
                    <a:pt x="15" y="46"/>
                    <a:pt x="18" y="48"/>
                    <a:pt x="23" y="49"/>
                  </a:cubicBezTo>
                  <a:cubicBezTo>
                    <a:pt x="27" y="50"/>
                    <a:pt x="31" y="51"/>
                    <a:pt x="36" y="51"/>
                  </a:cubicBezTo>
                  <a:cubicBezTo>
                    <a:pt x="41" y="50"/>
                    <a:pt x="46" y="49"/>
                    <a:pt x="50" y="47"/>
                  </a:cubicBezTo>
                  <a:cubicBezTo>
                    <a:pt x="54" y="45"/>
                    <a:pt x="57" y="42"/>
                    <a:pt x="59" y="39"/>
                  </a:cubicBezTo>
                  <a:cubicBezTo>
                    <a:pt x="61" y="35"/>
                    <a:pt x="62" y="31"/>
                    <a:pt x="62" y="27"/>
                  </a:cubicBezTo>
                  <a:cubicBezTo>
                    <a:pt x="61" y="22"/>
                    <a:pt x="60" y="18"/>
                    <a:pt x="56" y="15"/>
                  </a:cubicBezTo>
                  <a:cubicBezTo>
                    <a:pt x="53" y="12"/>
                    <a:pt x="49" y="10"/>
                    <a:pt x="4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19" name="ïŝļíḓè">
              <a:extLst>
                <a:ext uri="{FF2B5EF4-FFF2-40B4-BE49-F238E27FC236}">
                  <a16:creationId xmlns="" xmlns:a16="http://schemas.microsoft.com/office/drawing/2014/main" id="{C39B354A-E876-4049-82DF-9593A9A5A303}"/>
                </a:ext>
              </a:extLst>
            </p:cNvPr>
            <p:cNvSpPr/>
            <p:nvPr/>
          </p:nvSpPr>
          <p:spPr bwMode="auto">
            <a:xfrm>
              <a:off x="1426504" y="3309436"/>
              <a:ext cx="155953" cy="118524"/>
            </a:xfrm>
            <a:custGeom>
              <a:avLst/>
              <a:gdLst>
                <a:gd name="T0" fmla="*/ 70 w 75"/>
                <a:gd name="T1" fmla="*/ 57 h 57"/>
                <a:gd name="T2" fmla="*/ 0 w 75"/>
                <a:gd name="T3" fmla="*/ 51 h 57"/>
                <a:gd name="T4" fmla="*/ 5 w 75"/>
                <a:gd name="T5" fmla="*/ 0 h 57"/>
                <a:gd name="T6" fmla="*/ 13 w 75"/>
                <a:gd name="T7" fmla="*/ 0 h 57"/>
                <a:gd name="T8" fmla="*/ 9 w 75"/>
                <a:gd name="T9" fmla="*/ 42 h 57"/>
                <a:gd name="T10" fmla="*/ 31 w 75"/>
                <a:gd name="T11" fmla="*/ 43 h 57"/>
                <a:gd name="T12" fmla="*/ 34 w 75"/>
                <a:gd name="T13" fmla="*/ 6 h 57"/>
                <a:gd name="T14" fmla="*/ 42 w 75"/>
                <a:gd name="T15" fmla="*/ 6 h 57"/>
                <a:gd name="T16" fmla="*/ 39 w 75"/>
                <a:gd name="T17" fmla="*/ 44 h 57"/>
                <a:gd name="T18" fmla="*/ 62 w 75"/>
                <a:gd name="T19" fmla="*/ 47 h 57"/>
                <a:gd name="T20" fmla="*/ 66 w 75"/>
                <a:gd name="T21" fmla="*/ 3 h 57"/>
                <a:gd name="T22" fmla="*/ 75 w 75"/>
                <a:gd name="T23" fmla="*/ 5 h 57"/>
                <a:gd name="T24" fmla="*/ 70 w 75"/>
                <a:gd name="T2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57">
                  <a:moveTo>
                    <a:pt x="70" y="57"/>
                  </a:moveTo>
                  <a:lnTo>
                    <a:pt x="0" y="51"/>
                  </a:lnTo>
                  <a:lnTo>
                    <a:pt x="5" y="0"/>
                  </a:lnTo>
                  <a:lnTo>
                    <a:pt x="13" y="0"/>
                  </a:lnTo>
                  <a:lnTo>
                    <a:pt x="9" y="42"/>
                  </a:lnTo>
                  <a:lnTo>
                    <a:pt x="31" y="43"/>
                  </a:lnTo>
                  <a:lnTo>
                    <a:pt x="34" y="6"/>
                  </a:lnTo>
                  <a:lnTo>
                    <a:pt x="42" y="6"/>
                  </a:lnTo>
                  <a:lnTo>
                    <a:pt x="39" y="44"/>
                  </a:lnTo>
                  <a:lnTo>
                    <a:pt x="62" y="47"/>
                  </a:lnTo>
                  <a:lnTo>
                    <a:pt x="66" y="3"/>
                  </a:lnTo>
                  <a:lnTo>
                    <a:pt x="75" y="5"/>
                  </a:lnTo>
                  <a:lnTo>
                    <a:pt x="7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20" name="îŝļîďé">
              <a:extLst>
                <a:ext uri="{FF2B5EF4-FFF2-40B4-BE49-F238E27FC236}">
                  <a16:creationId xmlns="" xmlns:a16="http://schemas.microsoft.com/office/drawing/2014/main" id="{8894CD47-1D4F-4FDE-BFAE-C306A4C3829F}"/>
                </a:ext>
              </a:extLst>
            </p:cNvPr>
            <p:cNvSpPr/>
            <p:nvPr/>
          </p:nvSpPr>
          <p:spPr bwMode="auto">
            <a:xfrm>
              <a:off x="1443139" y="3132691"/>
              <a:ext cx="166349" cy="149714"/>
            </a:xfrm>
            <a:custGeom>
              <a:avLst/>
              <a:gdLst>
                <a:gd name="T0" fmla="*/ 67 w 80"/>
                <a:gd name="T1" fmla="*/ 72 h 72"/>
                <a:gd name="T2" fmla="*/ 0 w 80"/>
                <a:gd name="T3" fmla="*/ 55 h 72"/>
                <a:gd name="T4" fmla="*/ 2 w 80"/>
                <a:gd name="T5" fmla="*/ 45 h 72"/>
                <a:gd name="T6" fmla="*/ 64 w 80"/>
                <a:gd name="T7" fmla="*/ 22 h 72"/>
                <a:gd name="T8" fmla="*/ 10 w 80"/>
                <a:gd name="T9" fmla="*/ 10 h 72"/>
                <a:gd name="T10" fmla="*/ 12 w 80"/>
                <a:gd name="T11" fmla="*/ 0 h 72"/>
                <a:gd name="T12" fmla="*/ 80 w 80"/>
                <a:gd name="T13" fmla="*/ 18 h 72"/>
                <a:gd name="T14" fmla="*/ 78 w 80"/>
                <a:gd name="T15" fmla="*/ 27 h 72"/>
                <a:gd name="T16" fmla="*/ 15 w 80"/>
                <a:gd name="T17" fmla="*/ 50 h 72"/>
                <a:gd name="T18" fmla="*/ 70 w 80"/>
                <a:gd name="T19" fmla="*/ 62 h 72"/>
                <a:gd name="T20" fmla="*/ 67 w 80"/>
                <a:gd name="T2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72">
                  <a:moveTo>
                    <a:pt x="67" y="72"/>
                  </a:moveTo>
                  <a:lnTo>
                    <a:pt x="0" y="55"/>
                  </a:lnTo>
                  <a:lnTo>
                    <a:pt x="2" y="45"/>
                  </a:lnTo>
                  <a:lnTo>
                    <a:pt x="64" y="22"/>
                  </a:lnTo>
                  <a:lnTo>
                    <a:pt x="10" y="10"/>
                  </a:lnTo>
                  <a:lnTo>
                    <a:pt x="12" y="0"/>
                  </a:lnTo>
                  <a:lnTo>
                    <a:pt x="80" y="18"/>
                  </a:lnTo>
                  <a:lnTo>
                    <a:pt x="78" y="27"/>
                  </a:lnTo>
                  <a:lnTo>
                    <a:pt x="15" y="50"/>
                  </a:lnTo>
                  <a:lnTo>
                    <a:pt x="70" y="62"/>
                  </a:lnTo>
                  <a:lnTo>
                    <a:pt x="67"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21" name="iṩ1îḓè">
              <a:extLst>
                <a:ext uri="{FF2B5EF4-FFF2-40B4-BE49-F238E27FC236}">
                  <a16:creationId xmlns="" xmlns:a16="http://schemas.microsoft.com/office/drawing/2014/main" id="{73A1A3C7-7EDD-4327-B087-B1AEFBF90B3C}"/>
                </a:ext>
              </a:extLst>
            </p:cNvPr>
            <p:cNvSpPr/>
            <p:nvPr/>
          </p:nvSpPr>
          <p:spPr bwMode="auto">
            <a:xfrm>
              <a:off x="1480567" y="2974659"/>
              <a:ext cx="160111" cy="116444"/>
            </a:xfrm>
            <a:custGeom>
              <a:avLst/>
              <a:gdLst>
                <a:gd name="T0" fmla="*/ 74 w 77"/>
                <a:gd name="T1" fmla="*/ 56 h 56"/>
                <a:gd name="T2" fmla="*/ 16 w 77"/>
                <a:gd name="T3" fmla="*/ 33 h 56"/>
                <a:gd name="T4" fmla="*/ 8 w 77"/>
                <a:gd name="T5" fmla="*/ 54 h 56"/>
                <a:gd name="T6" fmla="*/ 0 w 77"/>
                <a:gd name="T7" fmla="*/ 51 h 56"/>
                <a:gd name="T8" fmla="*/ 20 w 77"/>
                <a:gd name="T9" fmla="*/ 0 h 56"/>
                <a:gd name="T10" fmla="*/ 28 w 77"/>
                <a:gd name="T11" fmla="*/ 3 h 56"/>
                <a:gd name="T12" fmla="*/ 19 w 77"/>
                <a:gd name="T13" fmla="*/ 25 h 56"/>
                <a:gd name="T14" fmla="*/ 77 w 77"/>
                <a:gd name="T15" fmla="*/ 48 h 56"/>
                <a:gd name="T16" fmla="*/ 74 w 77"/>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6">
                  <a:moveTo>
                    <a:pt x="74" y="56"/>
                  </a:moveTo>
                  <a:lnTo>
                    <a:pt x="16" y="33"/>
                  </a:lnTo>
                  <a:lnTo>
                    <a:pt x="8" y="54"/>
                  </a:lnTo>
                  <a:lnTo>
                    <a:pt x="0" y="51"/>
                  </a:lnTo>
                  <a:lnTo>
                    <a:pt x="20" y="0"/>
                  </a:lnTo>
                  <a:lnTo>
                    <a:pt x="28" y="3"/>
                  </a:lnTo>
                  <a:lnTo>
                    <a:pt x="19" y="25"/>
                  </a:lnTo>
                  <a:lnTo>
                    <a:pt x="77" y="48"/>
                  </a:lnTo>
                  <a:lnTo>
                    <a:pt x="7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22" name="ïśḻidê">
              <a:extLst>
                <a:ext uri="{FF2B5EF4-FFF2-40B4-BE49-F238E27FC236}">
                  <a16:creationId xmlns="" xmlns:a16="http://schemas.microsoft.com/office/drawing/2014/main" id="{3B153836-A6DD-4D76-9708-4E42F1D6B324}"/>
                </a:ext>
              </a:extLst>
            </p:cNvPr>
            <p:cNvSpPr/>
            <p:nvPr/>
          </p:nvSpPr>
          <p:spPr bwMode="auto">
            <a:xfrm>
              <a:off x="1542948" y="2837421"/>
              <a:ext cx="191301" cy="160112"/>
            </a:xfrm>
            <a:custGeom>
              <a:avLst/>
              <a:gdLst>
                <a:gd name="T0" fmla="*/ 58 w 88"/>
                <a:gd name="T1" fmla="*/ 73 h 73"/>
                <a:gd name="T2" fmla="*/ 0 w 88"/>
                <a:gd name="T3" fmla="*/ 40 h 73"/>
                <a:gd name="T4" fmla="*/ 15 w 88"/>
                <a:gd name="T5" fmla="*/ 14 h 73"/>
                <a:gd name="T6" fmla="*/ 23 w 88"/>
                <a:gd name="T7" fmla="*/ 3 h 73"/>
                <a:gd name="T8" fmla="*/ 33 w 88"/>
                <a:gd name="T9" fmla="*/ 0 h 73"/>
                <a:gd name="T10" fmla="*/ 43 w 88"/>
                <a:gd name="T11" fmla="*/ 3 h 73"/>
                <a:gd name="T12" fmla="*/ 51 w 88"/>
                <a:gd name="T13" fmla="*/ 13 h 73"/>
                <a:gd name="T14" fmla="*/ 49 w 88"/>
                <a:gd name="T15" fmla="*/ 28 h 73"/>
                <a:gd name="T16" fmla="*/ 55 w 88"/>
                <a:gd name="T17" fmla="*/ 25 h 73"/>
                <a:gd name="T18" fmla="*/ 66 w 88"/>
                <a:gd name="T19" fmla="*/ 23 h 73"/>
                <a:gd name="T20" fmla="*/ 88 w 88"/>
                <a:gd name="T21" fmla="*/ 22 h 73"/>
                <a:gd name="T22" fmla="*/ 82 w 88"/>
                <a:gd name="T23" fmla="*/ 32 h 73"/>
                <a:gd name="T24" fmla="*/ 66 w 88"/>
                <a:gd name="T25" fmla="*/ 33 h 73"/>
                <a:gd name="T26" fmla="*/ 54 w 88"/>
                <a:gd name="T27" fmla="*/ 33 h 73"/>
                <a:gd name="T28" fmla="*/ 48 w 88"/>
                <a:gd name="T29" fmla="*/ 35 h 73"/>
                <a:gd name="T30" fmla="*/ 45 w 88"/>
                <a:gd name="T31" fmla="*/ 38 h 73"/>
                <a:gd name="T32" fmla="*/ 42 w 88"/>
                <a:gd name="T33" fmla="*/ 42 h 73"/>
                <a:gd name="T34" fmla="*/ 37 w 88"/>
                <a:gd name="T35" fmla="*/ 51 h 73"/>
                <a:gd name="T36" fmla="*/ 63 w 88"/>
                <a:gd name="T37" fmla="*/ 66 h 73"/>
                <a:gd name="T38" fmla="*/ 58 w 88"/>
                <a:gd name="T39" fmla="*/ 73 h 73"/>
                <a:gd name="T40" fmla="*/ 30 w 88"/>
                <a:gd name="T41" fmla="*/ 47 h 73"/>
                <a:gd name="T42" fmla="*/ 40 w 88"/>
                <a:gd name="T43" fmla="*/ 30 h 73"/>
                <a:gd name="T44" fmla="*/ 43 w 88"/>
                <a:gd name="T45" fmla="*/ 22 h 73"/>
                <a:gd name="T46" fmla="*/ 43 w 88"/>
                <a:gd name="T47" fmla="*/ 15 h 73"/>
                <a:gd name="T48" fmla="*/ 38 w 88"/>
                <a:gd name="T49" fmla="*/ 11 h 73"/>
                <a:gd name="T50" fmla="*/ 30 w 88"/>
                <a:gd name="T51" fmla="*/ 10 h 73"/>
                <a:gd name="T52" fmla="*/ 22 w 88"/>
                <a:gd name="T53" fmla="*/ 17 h 73"/>
                <a:gd name="T54" fmla="*/ 11 w 88"/>
                <a:gd name="T55" fmla="*/ 36 h 73"/>
                <a:gd name="T56" fmla="*/ 30 w 88"/>
                <a:gd name="T57" fmla="*/ 4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73">
                  <a:moveTo>
                    <a:pt x="58" y="73"/>
                  </a:moveTo>
                  <a:cubicBezTo>
                    <a:pt x="0" y="40"/>
                    <a:pt x="0" y="40"/>
                    <a:pt x="0" y="40"/>
                  </a:cubicBezTo>
                  <a:cubicBezTo>
                    <a:pt x="15" y="14"/>
                    <a:pt x="15" y="14"/>
                    <a:pt x="15" y="14"/>
                  </a:cubicBezTo>
                  <a:cubicBezTo>
                    <a:pt x="18" y="9"/>
                    <a:pt x="21" y="5"/>
                    <a:pt x="23" y="3"/>
                  </a:cubicBezTo>
                  <a:cubicBezTo>
                    <a:pt x="26" y="1"/>
                    <a:pt x="29" y="0"/>
                    <a:pt x="33" y="0"/>
                  </a:cubicBezTo>
                  <a:cubicBezTo>
                    <a:pt x="36" y="0"/>
                    <a:pt x="40" y="1"/>
                    <a:pt x="43" y="3"/>
                  </a:cubicBezTo>
                  <a:cubicBezTo>
                    <a:pt x="47" y="5"/>
                    <a:pt x="50" y="8"/>
                    <a:pt x="51" y="13"/>
                  </a:cubicBezTo>
                  <a:cubicBezTo>
                    <a:pt x="52" y="17"/>
                    <a:pt x="52" y="22"/>
                    <a:pt x="49" y="28"/>
                  </a:cubicBezTo>
                  <a:cubicBezTo>
                    <a:pt x="51" y="27"/>
                    <a:pt x="53" y="26"/>
                    <a:pt x="55" y="25"/>
                  </a:cubicBezTo>
                  <a:cubicBezTo>
                    <a:pt x="58" y="24"/>
                    <a:pt x="62" y="23"/>
                    <a:pt x="66" y="23"/>
                  </a:cubicBezTo>
                  <a:cubicBezTo>
                    <a:pt x="88" y="22"/>
                    <a:pt x="88" y="22"/>
                    <a:pt x="88" y="22"/>
                  </a:cubicBezTo>
                  <a:cubicBezTo>
                    <a:pt x="82" y="32"/>
                    <a:pt x="82" y="32"/>
                    <a:pt x="82" y="32"/>
                  </a:cubicBezTo>
                  <a:cubicBezTo>
                    <a:pt x="66" y="33"/>
                    <a:pt x="66" y="33"/>
                    <a:pt x="66" y="33"/>
                  </a:cubicBezTo>
                  <a:cubicBezTo>
                    <a:pt x="61" y="33"/>
                    <a:pt x="57" y="33"/>
                    <a:pt x="54" y="33"/>
                  </a:cubicBezTo>
                  <a:cubicBezTo>
                    <a:pt x="52" y="34"/>
                    <a:pt x="50" y="34"/>
                    <a:pt x="48" y="35"/>
                  </a:cubicBezTo>
                  <a:cubicBezTo>
                    <a:pt x="47" y="36"/>
                    <a:pt x="46" y="37"/>
                    <a:pt x="45" y="38"/>
                  </a:cubicBezTo>
                  <a:cubicBezTo>
                    <a:pt x="44" y="38"/>
                    <a:pt x="43" y="40"/>
                    <a:pt x="42" y="42"/>
                  </a:cubicBezTo>
                  <a:cubicBezTo>
                    <a:pt x="37" y="51"/>
                    <a:pt x="37" y="51"/>
                    <a:pt x="37" y="51"/>
                  </a:cubicBezTo>
                  <a:cubicBezTo>
                    <a:pt x="63" y="66"/>
                    <a:pt x="63" y="66"/>
                    <a:pt x="63" y="66"/>
                  </a:cubicBezTo>
                  <a:cubicBezTo>
                    <a:pt x="58" y="73"/>
                    <a:pt x="58" y="73"/>
                    <a:pt x="58" y="73"/>
                  </a:cubicBezTo>
                  <a:close/>
                  <a:moveTo>
                    <a:pt x="30" y="47"/>
                  </a:moveTo>
                  <a:cubicBezTo>
                    <a:pt x="40" y="30"/>
                    <a:pt x="40" y="30"/>
                    <a:pt x="40" y="30"/>
                  </a:cubicBezTo>
                  <a:cubicBezTo>
                    <a:pt x="42" y="27"/>
                    <a:pt x="43" y="24"/>
                    <a:pt x="43" y="22"/>
                  </a:cubicBezTo>
                  <a:cubicBezTo>
                    <a:pt x="44" y="19"/>
                    <a:pt x="44" y="17"/>
                    <a:pt x="43" y="15"/>
                  </a:cubicBezTo>
                  <a:cubicBezTo>
                    <a:pt x="42" y="13"/>
                    <a:pt x="40" y="12"/>
                    <a:pt x="38" y="11"/>
                  </a:cubicBezTo>
                  <a:cubicBezTo>
                    <a:pt x="35" y="9"/>
                    <a:pt x="33" y="9"/>
                    <a:pt x="30" y="10"/>
                  </a:cubicBezTo>
                  <a:cubicBezTo>
                    <a:pt x="27" y="11"/>
                    <a:pt x="24" y="13"/>
                    <a:pt x="22" y="17"/>
                  </a:cubicBezTo>
                  <a:cubicBezTo>
                    <a:pt x="11" y="36"/>
                    <a:pt x="11" y="36"/>
                    <a:pt x="11" y="36"/>
                  </a:cubicBezTo>
                  <a:lnTo>
                    <a:pt x="3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23" name="ïS1iḓè">
              <a:extLst>
                <a:ext uri="{FF2B5EF4-FFF2-40B4-BE49-F238E27FC236}">
                  <a16:creationId xmlns="" xmlns:a16="http://schemas.microsoft.com/office/drawing/2014/main" id="{BE5E65F5-76D2-4416-A34D-65DE166BCB72}"/>
                </a:ext>
              </a:extLst>
            </p:cNvPr>
            <p:cNvSpPr/>
            <p:nvPr/>
          </p:nvSpPr>
          <p:spPr bwMode="auto">
            <a:xfrm>
              <a:off x="1661471" y="2723056"/>
              <a:ext cx="162190" cy="149714"/>
            </a:xfrm>
            <a:custGeom>
              <a:avLst/>
              <a:gdLst>
                <a:gd name="T0" fmla="*/ 36 w 75"/>
                <a:gd name="T1" fmla="*/ 69 h 69"/>
                <a:gd name="T2" fmla="*/ 0 w 75"/>
                <a:gd name="T3" fmla="*/ 7 h 69"/>
                <a:gd name="T4" fmla="*/ 6 w 75"/>
                <a:gd name="T5" fmla="*/ 0 h 69"/>
                <a:gd name="T6" fmla="*/ 75 w 75"/>
                <a:gd name="T7" fmla="*/ 20 h 69"/>
                <a:gd name="T8" fmla="*/ 69 w 75"/>
                <a:gd name="T9" fmla="*/ 28 h 69"/>
                <a:gd name="T10" fmla="*/ 48 w 75"/>
                <a:gd name="T11" fmla="*/ 22 h 69"/>
                <a:gd name="T12" fmla="*/ 31 w 75"/>
                <a:gd name="T13" fmla="*/ 43 h 69"/>
                <a:gd name="T14" fmla="*/ 42 w 75"/>
                <a:gd name="T15" fmla="*/ 62 h 69"/>
                <a:gd name="T16" fmla="*/ 36 w 75"/>
                <a:gd name="T17" fmla="*/ 69 h 69"/>
                <a:gd name="T18" fmla="*/ 27 w 75"/>
                <a:gd name="T19" fmla="*/ 37 h 69"/>
                <a:gd name="T20" fmla="*/ 41 w 75"/>
                <a:gd name="T21" fmla="*/ 19 h 69"/>
                <a:gd name="T22" fmla="*/ 22 w 75"/>
                <a:gd name="T23" fmla="*/ 13 h 69"/>
                <a:gd name="T24" fmla="*/ 8 w 75"/>
                <a:gd name="T25" fmla="*/ 8 h 69"/>
                <a:gd name="T26" fmla="*/ 16 w 75"/>
                <a:gd name="T27" fmla="*/ 19 h 69"/>
                <a:gd name="T28" fmla="*/ 27 w 75"/>
                <a:gd name="T2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69">
                  <a:moveTo>
                    <a:pt x="36" y="69"/>
                  </a:moveTo>
                  <a:cubicBezTo>
                    <a:pt x="0" y="7"/>
                    <a:pt x="0" y="7"/>
                    <a:pt x="0" y="7"/>
                  </a:cubicBezTo>
                  <a:cubicBezTo>
                    <a:pt x="6" y="0"/>
                    <a:pt x="6" y="0"/>
                    <a:pt x="6" y="0"/>
                  </a:cubicBezTo>
                  <a:cubicBezTo>
                    <a:pt x="75" y="20"/>
                    <a:pt x="75" y="20"/>
                    <a:pt x="75" y="20"/>
                  </a:cubicBezTo>
                  <a:cubicBezTo>
                    <a:pt x="69" y="28"/>
                    <a:pt x="69" y="28"/>
                    <a:pt x="69" y="28"/>
                  </a:cubicBezTo>
                  <a:cubicBezTo>
                    <a:pt x="48" y="22"/>
                    <a:pt x="48" y="22"/>
                    <a:pt x="48" y="22"/>
                  </a:cubicBezTo>
                  <a:cubicBezTo>
                    <a:pt x="31" y="43"/>
                    <a:pt x="31" y="43"/>
                    <a:pt x="31" y="43"/>
                  </a:cubicBezTo>
                  <a:cubicBezTo>
                    <a:pt x="42" y="62"/>
                    <a:pt x="42" y="62"/>
                    <a:pt x="42" y="62"/>
                  </a:cubicBezTo>
                  <a:cubicBezTo>
                    <a:pt x="36" y="69"/>
                    <a:pt x="36" y="69"/>
                    <a:pt x="36" y="69"/>
                  </a:cubicBezTo>
                  <a:close/>
                  <a:moveTo>
                    <a:pt x="27" y="37"/>
                  </a:moveTo>
                  <a:cubicBezTo>
                    <a:pt x="41" y="19"/>
                    <a:pt x="41" y="19"/>
                    <a:pt x="41" y="19"/>
                  </a:cubicBezTo>
                  <a:cubicBezTo>
                    <a:pt x="22" y="13"/>
                    <a:pt x="22" y="13"/>
                    <a:pt x="22" y="13"/>
                  </a:cubicBezTo>
                  <a:cubicBezTo>
                    <a:pt x="16" y="11"/>
                    <a:pt x="12" y="9"/>
                    <a:pt x="8" y="8"/>
                  </a:cubicBezTo>
                  <a:cubicBezTo>
                    <a:pt x="11" y="11"/>
                    <a:pt x="14" y="15"/>
                    <a:pt x="16" y="19"/>
                  </a:cubicBezTo>
                  <a:lnTo>
                    <a:pt x="27"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24" name="ïśḷiďe">
              <a:extLst>
                <a:ext uri="{FF2B5EF4-FFF2-40B4-BE49-F238E27FC236}">
                  <a16:creationId xmlns="" xmlns:a16="http://schemas.microsoft.com/office/drawing/2014/main" id="{160667FA-0074-4CA6-B07E-A4F53E52CFD2}"/>
                </a:ext>
              </a:extLst>
            </p:cNvPr>
            <p:cNvSpPr/>
            <p:nvPr/>
          </p:nvSpPr>
          <p:spPr bwMode="auto">
            <a:xfrm>
              <a:off x="1742567" y="2625326"/>
              <a:ext cx="166349" cy="120603"/>
            </a:xfrm>
            <a:custGeom>
              <a:avLst/>
              <a:gdLst>
                <a:gd name="T0" fmla="*/ 48 w 80"/>
                <a:gd name="T1" fmla="*/ 58 h 58"/>
                <a:gd name="T2" fmla="*/ 0 w 80"/>
                <a:gd name="T3" fmla="*/ 7 h 58"/>
                <a:gd name="T4" fmla="*/ 7 w 80"/>
                <a:gd name="T5" fmla="*/ 0 h 58"/>
                <a:gd name="T6" fmla="*/ 49 w 80"/>
                <a:gd name="T7" fmla="*/ 46 h 58"/>
                <a:gd name="T8" fmla="*/ 74 w 80"/>
                <a:gd name="T9" fmla="*/ 23 h 58"/>
                <a:gd name="T10" fmla="*/ 80 w 80"/>
                <a:gd name="T11" fmla="*/ 29 h 58"/>
                <a:gd name="T12" fmla="*/ 48 w 80"/>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80" h="58">
                  <a:moveTo>
                    <a:pt x="48" y="58"/>
                  </a:moveTo>
                  <a:lnTo>
                    <a:pt x="0" y="7"/>
                  </a:lnTo>
                  <a:lnTo>
                    <a:pt x="7" y="0"/>
                  </a:lnTo>
                  <a:lnTo>
                    <a:pt x="49" y="46"/>
                  </a:lnTo>
                  <a:lnTo>
                    <a:pt x="74" y="23"/>
                  </a:lnTo>
                  <a:lnTo>
                    <a:pt x="80" y="29"/>
                  </a:lnTo>
                  <a:lnTo>
                    <a:pt x="4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25" name="îSlíḓé">
              <a:extLst>
                <a:ext uri="{FF2B5EF4-FFF2-40B4-BE49-F238E27FC236}">
                  <a16:creationId xmlns="" xmlns:a16="http://schemas.microsoft.com/office/drawing/2014/main" id="{D352EDE9-9B34-4840-A588-91FE357DE97C}"/>
                </a:ext>
              </a:extLst>
            </p:cNvPr>
            <p:cNvSpPr/>
            <p:nvPr/>
          </p:nvSpPr>
          <p:spPr bwMode="auto">
            <a:xfrm>
              <a:off x="1962979" y="2429866"/>
              <a:ext cx="139318" cy="149714"/>
            </a:xfrm>
            <a:custGeom>
              <a:avLst/>
              <a:gdLst>
                <a:gd name="T0" fmla="*/ 13 w 64"/>
                <a:gd name="T1" fmla="*/ 58 h 69"/>
                <a:gd name="T2" fmla="*/ 20 w 64"/>
                <a:gd name="T3" fmla="*/ 53 h 69"/>
                <a:gd name="T4" fmla="*/ 27 w 64"/>
                <a:gd name="T5" fmla="*/ 59 h 69"/>
                <a:gd name="T6" fmla="*/ 35 w 64"/>
                <a:gd name="T7" fmla="*/ 60 h 69"/>
                <a:gd name="T8" fmla="*/ 45 w 64"/>
                <a:gd name="T9" fmla="*/ 57 h 69"/>
                <a:gd name="T10" fmla="*/ 52 w 64"/>
                <a:gd name="T11" fmla="*/ 51 h 69"/>
                <a:gd name="T12" fmla="*/ 55 w 64"/>
                <a:gd name="T13" fmla="*/ 45 h 69"/>
                <a:gd name="T14" fmla="*/ 54 w 64"/>
                <a:gd name="T15" fmla="*/ 39 h 69"/>
                <a:gd name="T16" fmla="*/ 50 w 64"/>
                <a:gd name="T17" fmla="*/ 35 h 69"/>
                <a:gd name="T18" fmla="*/ 43 w 64"/>
                <a:gd name="T19" fmla="*/ 35 h 69"/>
                <a:gd name="T20" fmla="*/ 31 w 64"/>
                <a:gd name="T21" fmla="*/ 38 h 69"/>
                <a:gd name="T22" fmla="*/ 17 w 64"/>
                <a:gd name="T23" fmla="*/ 40 h 69"/>
                <a:gd name="T24" fmla="*/ 8 w 64"/>
                <a:gd name="T25" fmla="*/ 38 h 69"/>
                <a:gd name="T26" fmla="*/ 2 w 64"/>
                <a:gd name="T27" fmla="*/ 32 h 69"/>
                <a:gd name="T28" fmla="*/ 0 w 64"/>
                <a:gd name="T29" fmla="*/ 22 h 69"/>
                <a:gd name="T30" fmla="*/ 4 w 64"/>
                <a:gd name="T31" fmla="*/ 12 h 69"/>
                <a:gd name="T32" fmla="*/ 14 w 64"/>
                <a:gd name="T33" fmla="*/ 4 h 69"/>
                <a:gd name="T34" fmla="*/ 26 w 64"/>
                <a:gd name="T35" fmla="*/ 0 h 69"/>
                <a:gd name="T36" fmla="*/ 37 w 64"/>
                <a:gd name="T37" fmla="*/ 2 h 69"/>
                <a:gd name="T38" fmla="*/ 45 w 64"/>
                <a:gd name="T39" fmla="*/ 10 h 69"/>
                <a:gd name="T40" fmla="*/ 38 w 64"/>
                <a:gd name="T41" fmla="*/ 14 h 69"/>
                <a:gd name="T42" fmla="*/ 29 w 64"/>
                <a:gd name="T43" fmla="*/ 8 h 69"/>
                <a:gd name="T44" fmla="*/ 18 w 64"/>
                <a:gd name="T45" fmla="*/ 11 h 69"/>
                <a:gd name="T46" fmla="*/ 9 w 64"/>
                <a:gd name="T47" fmla="*/ 19 h 69"/>
                <a:gd name="T48" fmla="*/ 9 w 64"/>
                <a:gd name="T49" fmla="*/ 27 h 69"/>
                <a:gd name="T50" fmla="*/ 14 w 64"/>
                <a:gd name="T51" fmla="*/ 31 h 69"/>
                <a:gd name="T52" fmla="*/ 28 w 64"/>
                <a:gd name="T53" fmla="*/ 29 h 69"/>
                <a:gd name="T54" fmla="*/ 43 w 64"/>
                <a:gd name="T55" fmla="*/ 26 h 69"/>
                <a:gd name="T56" fmla="*/ 54 w 64"/>
                <a:gd name="T57" fmla="*/ 27 h 69"/>
                <a:gd name="T58" fmla="*/ 61 w 64"/>
                <a:gd name="T59" fmla="*/ 34 h 69"/>
                <a:gd name="T60" fmla="*/ 63 w 64"/>
                <a:gd name="T61" fmla="*/ 45 h 69"/>
                <a:gd name="T62" fmla="*/ 59 w 64"/>
                <a:gd name="T63" fmla="*/ 55 h 69"/>
                <a:gd name="T64" fmla="*/ 49 w 64"/>
                <a:gd name="T65" fmla="*/ 64 h 69"/>
                <a:gd name="T66" fmla="*/ 35 w 64"/>
                <a:gd name="T67" fmla="*/ 69 h 69"/>
                <a:gd name="T68" fmla="*/ 22 w 64"/>
                <a:gd name="T69" fmla="*/ 67 h 69"/>
                <a:gd name="T70" fmla="*/ 13 w 64"/>
                <a:gd name="T71" fmla="*/ 5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69">
                  <a:moveTo>
                    <a:pt x="13" y="58"/>
                  </a:moveTo>
                  <a:cubicBezTo>
                    <a:pt x="20" y="53"/>
                    <a:pt x="20" y="53"/>
                    <a:pt x="20" y="53"/>
                  </a:cubicBezTo>
                  <a:cubicBezTo>
                    <a:pt x="22" y="56"/>
                    <a:pt x="24" y="58"/>
                    <a:pt x="27" y="59"/>
                  </a:cubicBezTo>
                  <a:cubicBezTo>
                    <a:pt x="29" y="60"/>
                    <a:pt x="32" y="61"/>
                    <a:pt x="35" y="60"/>
                  </a:cubicBezTo>
                  <a:cubicBezTo>
                    <a:pt x="38" y="60"/>
                    <a:pt x="42" y="59"/>
                    <a:pt x="45" y="57"/>
                  </a:cubicBezTo>
                  <a:cubicBezTo>
                    <a:pt x="48" y="55"/>
                    <a:pt x="50" y="54"/>
                    <a:pt x="52" y="51"/>
                  </a:cubicBezTo>
                  <a:cubicBezTo>
                    <a:pt x="54" y="49"/>
                    <a:pt x="55" y="47"/>
                    <a:pt x="55" y="45"/>
                  </a:cubicBezTo>
                  <a:cubicBezTo>
                    <a:pt x="55" y="43"/>
                    <a:pt x="55" y="41"/>
                    <a:pt x="54" y="39"/>
                  </a:cubicBezTo>
                  <a:cubicBezTo>
                    <a:pt x="53" y="37"/>
                    <a:pt x="52" y="36"/>
                    <a:pt x="50" y="35"/>
                  </a:cubicBezTo>
                  <a:cubicBezTo>
                    <a:pt x="48" y="34"/>
                    <a:pt x="46" y="34"/>
                    <a:pt x="43" y="35"/>
                  </a:cubicBezTo>
                  <a:cubicBezTo>
                    <a:pt x="41" y="35"/>
                    <a:pt x="37" y="36"/>
                    <a:pt x="31" y="38"/>
                  </a:cubicBezTo>
                  <a:cubicBezTo>
                    <a:pt x="24" y="39"/>
                    <a:pt x="20" y="40"/>
                    <a:pt x="17" y="40"/>
                  </a:cubicBezTo>
                  <a:cubicBezTo>
                    <a:pt x="14" y="40"/>
                    <a:pt x="11" y="40"/>
                    <a:pt x="8" y="38"/>
                  </a:cubicBezTo>
                  <a:cubicBezTo>
                    <a:pt x="5" y="37"/>
                    <a:pt x="3" y="35"/>
                    <a:pt x="2" y="32"/>
                  </a:cubicBezTo>
                  <a:cubicBezTo>
                    <a:pt x="0" y="29"/>
                    <a:pt x="0" y="26"/>
                    <a:pt x="0" y="22"/>
                  </a:cubicBezTo>
                  <a:cubicBezTo>
                    <a:pt x="0" y="19"/>
                    <a:pt x="1" y="16"/>
                    <a:pt x="4" y="12"/>
                  </a:cubicBezTo>
                  <a:cubicBezTo>
                    <a:pt x="6" y="9"/>
                    <a:pt x="10" y="7"/>
                    <a:pt x="14" y="4"/>
                  </a:cubicBezTo>
                  <a:cubicBezTo>
                    <a:pt x="18" y="2"/>
                    <a:pt x="22" y="1"/>
                    <a:pt x="26" y="0"/>
                  </a:cubicBezTo>
                  <a:cubicBezTo>
                    <a:pt x="30" y="0"/>
                    <a:pt x="34" y="0"/>
                    <a:pt x="37" y="2"/>
                  </a:cubicBezTo>
                  <a:cubicBezTo>
                    <a:pt x="41" y="4"/>
                    <a:pt x="43" y="6"/>
                    <a:pt x="45" y="10"/>
                  </a:cubicBezTo>
                  <a:cubicBezTo>
                    <a:pt x="38" y="14"/>
                    <a:pt x="38" y="14"/>
                    <a:pt x="38" y="14"/>
                  </a:cubicBezTo>
                  <a:cubicBezTo>
                    <a:pt x="36" y="11"/>
                    <a:pt x="33" y="9"/>
                    <a:pt x="29" y="8"/>
                  </a:cubicBezTo>
                  <a:cubicBezTo>
                    <a:pt x="26" y="8"/>
                    <a:pt x="22" y="9"/>
                    <a:pt x="18" y="11"/>
                  </a:cubicBezTo>
                  <a:cubicBezTo>
                    <a:pt x="13" y="14"/>
                    <a:pt x="10" y="16"/>
                    <a:pt x="9" y="19"/>
                  </a:cubicBezTo>
                  <a:cubicBezTo>
                    <a:pt x="8" y="22"/>
                    <a:pt x="8" y="25"/>
                    <a:pt x="9" y="27"/>
                  </a:cubicBezTo>
                  <a:cubicBezTo>
                    <a:pt x="10" y="29"/>
                    <a:pt x="12" y="31"/>
                    <a:pt x="14" y="31"/>
                  </a:cubicBezTo>
                  <a:cubicBezTo>
                    <a:pt x="16" y="32"/>
                    <a:pt x="21" y="31"/>
                    <a:pt x="28" y="29"/>
                  </a:cubicBezTo>
                  <a:cubicBezTo>
                    <a:pt x="35" y="27"/>
                    <a:pt x="40" y="26"/>
                    <a:pt x="43" y="26"/>
                  </a:cubicBezTo>
                  <a:cubicBezTo>
                    <a:pt x="47" y="25"/>
                    <a:pt x="51" y="26"/>
                    <a:pt x="54" y="27"/>
                  </a:cubicBezTo>
                  <a:cubicBezTo>
                    <a:pt x="57" y="29"/>
                    <a:pt x="59" y="31"/>
                    <a:pt x="61" y="34"/>
                  </a:cubicBezTo>
                  <a:cubicBezTo>
                    <a:pt x="63" y="37"/>
                    <a:pt x="64" y="41"/>
                    <a:pt x="63" y="45"/>
                  </a:cubicBezTo>
                  <a:cubicBezTo>
                    <a:pt x="63" y="48"/>
                    <a:pt x="62" y="52"/>
                    <a:pt x="59" y="55"/>
                  </a:cubicBezTo>
                  <a:cubicBezTo>
                    <a:pt x="57" y="59"/>
                    <a:pt x="53" y="62"/>
                    <a:pt x="49" y="64"/>
                  </a:cubicBezTo>
                  <a:cubicBezTo>
                    <a:pt x="44" y="67"/>
                    <a:pt x="39" y="68"/>
                    <a:pt x="35" y="69"/>
                  </a:cubicBezTo>
                  <a:cubicBezTo>
                    <a:pt x="30" y="69"/>
                    <a:pt x="26" y="69"/>
                    <a:pt x="22" y="67"/>
                  </a:cubicBezTo>
                  <a:cubicBezTo>
                    <a:pt x="19" y="65"/>
                    <a:pt x="16" y="62"/>
                    <a:pt x="13"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26" name="íṥļïḍé">
              <a:extLst>
                <a:ext uri="{FF2B5EF4-FFF2-40B4-BE49-F238E27FC236}">
                  <a16:creationId xmlns="" xmlns:a16="http://schemas.microsoft.com/office/drawing/2014/main" id="{78E0AEDE-939D-4DFE-A8C4-25E0454B3F2B}"/>
                </a:ext>
              </a:extLst>
            </p:cNvPr>
            <p:cNvSpPr/>
            <p:nvPr/>
          </p:nvSpPr>
          <p:spPr bwMode="auto">
            <a:xfrm>
              <a:off x="2110613" y="2355009"/>
              <a:ext cx="145555" cy="153873"/>
            </a:xfrm>
            <a:custGeom>
              <a:avLst/>
              <a:gdLst>
                <a:gd name="T0" fmla="*/ 5 w 67"/>
                <a:gd name="T1" fmla="*/ 47 h 70"/>
                <a:gd name="T2" fmla="*/ 4 w 67"/>
                <a:gd name="T3" fmla="*/ 19 h 70"/>
                <a:gd name="T4" fmla="*/ 22 w 67"/>
                <a:gd name="T5" fmla="*/ 2 h 70"/>
                <a:gd name="T6" fmla="*/ 39 w 67"/>
                <a:gd name="T7" fmla="*/ 1 h 70"/>
                <a:gd name="T8" fmla="*/ 54 w 67"/>
                <a:gd name="T9" fmla="*/ 8 h 70"/>
                <a:gd name="T10" fmla="*/ 64 w 67"/>
                <a:gd name="T11" fmla="*/ 23 h 70"/>
                <a:gd name="T12" fmla="*/ 67 w 67"/>
                <a:gd name="T13" fmla="*/ 42 h 70"/>
                <a:gd name="T14" fmla="*/ 60 w 67"/>
                <a:gd name="T15" fmla="*/ 57 h 70"/>
                <a:gd name="T16" fmla="*/ 47 w 67"/>
                <a:gd name="T17" fmla="*/ 67 h 70"/>
                <a:gd name="T18" fmla="*/ 29 w 67"/>
                <a:gd name="T19" fmla="*/ 69 h 70"/>
                <a:gd name="T20" fmla="*/ 14 w 67"/>
                <a:gd name="T21" fmla="*/ 61 h 70"/>
                <a:gd name="T22" fmla="*/ 5 w 67"/>
                <a:gd name="T23" fmla="*/ 47 h 70"/>
                <a:gd name="T24" fmla="*/ 13 w 67"/>
                <a:gd name="T25" fmla="*/ 44 h 70"/>
                <a:gd name="T26" fmla="*/ 26 w 67"/>
                <a:gd name="T27" fmla="*/ 59 h 70"/>
                <a:gd name="T28" fmla="*/ 44 w 67"/>
                <a:gd name="T29" fmla="*/ 60 h 70"/>
                <a:gd name="T30" fmla="*/ 57 w 67"/>
                <a:gd name="T31" fmla="*/ 47 h 70"/>
                <a:gd name="T32" fmla="*/ 56 w 67"/>
                <a:gd name="T33" fmla="*/ 27 h 70"/>
                <a:gd name="T34" fmla="*/ 48 w 67"/>
                <a:gd name="T35" fmla="*/ 14 h 70"/>
                <a:gd name="T36" fmla="*/ 37 w 67"/>
                <a:gd name="T37" fmla="*/ 8 h 70"/>
                <a:gd name="T38" fmla="*/ 25 w 67"/>
                <a:gd name="T39" fmla="*/ 9 h 70"/>
                <a:gd name="T40" fmla="*/ 12 w 67"/>
                <a:gd name="T41" fmla="*/ 21 h 70"/>
                <a:gd name="T42" fmla="*/ 13 w 67"/>
                <a:gd name="T43"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70">
                  <a:moveTo>
                    <a:pt x="5" y="47"/>
                  </a:moveTo>
                  <a:cubicBezTo>
                    <a:pt x="1" y="37"/>
                    <a:pt x="0" y="27"/>
                    <a:pt x="4" y="19"/>
                  </a:cubicBezTo>
                  <a:cubicBezTo>
                    <a:pt x="7" y="11"/>
                    <a:pt x="13" y="6"/>
                    <a:pt x="22" y="2"/>
                  </a:cubicBezTo>
                  <a:cubicBezTo>
                    <a:pt x="28" y="0"/>
                    <a:pt x="33" y="0"/>
                    <a:pt x="39" y="1"/>
                  </a:cubicBezTo>
                  <a:cubicBezTo>
                    <a:pt x="45" y="1"/>
                    <a:pt x="50" y="4"/>
                    <a:pt x="54" y="8"/>
                  </a:cubicBezTo>
                  <a:cubicBezTo>
                    <a:pt x="58" y="12"/>
                    <a:pt x="62" y="17"/>
                    <a:pt x="64" y="23"/>
                  </a:cubicBezTo>
                  <a:cubicBezTo>
                    <a:pt x="67" y="30"/>
                    <a:pt x="67" y="36"/>
                    <a:pt x="67" y="42"/>
                  </a:cubicBezTo>
                  <a:cubicBezTo>
                    <a:pt x="66" y="48"/>
                    <a:pt x="64" y="53"/>
                    <a:pt x="60" y="57"/>
                  </a:cubicBezTo>
                  <a:cubicBezTo>
                    <a:pt x="57" y="62"/>
                    <a:pt x="52" y="65"/>
                    <a:pt x="47" y="67"/>
                  </a:cubicBezTo>
                  <a:cubicBezTo>
                    <a:pt x="41" y="69"/>
                    <a:pt x="35" y="70"/>
                    <a:pt x="29" y="69"/>
                  </a:cubicBezTo>
                  <a:cubicBezTo>
                    <a:pt x="24" y="68"/>
                    <a:pt x="19" y="65"/>
                    <a:pt x="14" y="61"/>
                  </a:cubicBezTo>
                  <a:cubicBezTo>
                    <a:pt x="10" y="57"/>
                    <a:pt x="7" y="52"/>
                    <a:pt x="5" y="47"/>
                  </a:cubicBezTo>
                  <a:close/>
                  <a:moveTo>
                    <a:pt x="13" y="44"/>
                  </a:moveTo>
                  <a:cubicBezTo>
                    <a:pt x="16" y="51"/>
                    <a:pt x="20" y="57"/>
                    <a:pt x="26" y="59"/>
                  </a:cubicBezTo>
                  <a:cubicBezTo>
                    <a:pt x="32" y="62"/>
                    <a:pt x="38" y="62"/>
                    <a:pt x="44" y="60"/>
                  </a:cubicBezTo>
                  <a:cubicBezTo>
                    <a:pt x="50" y="58"/>
                    <a:pt x="54" y="53"/>
                    <a:pt x="57" y="47"/>
                  </a:cubicBezTo>
                  <a:cubicBezTo>
                    <a:pt x="59" y="42"/>
                    <a:pt x="59" y="35"/>
                    <a:pt x="56" y="27"/>
                  </a:cubicBezTo>
                  <a:cubicBezTo>
                    <a:pt x="54" y="21"/>
                    <a:pt x="51" y="17"/>
                    <a:pt x="48" y="14"/>
                  </a:cubicBezTo>
                  <a:cubicBezTo>
                    <a:pt x="45" y="11"/>
                    <a:pt x="41" y="9"/>
                    <a:pt x="37" y="8"/>
                  </a:cubicBezTo>
                  <a:cubicBezTo>
                    <a:pt x="33" y="7"/>
                    <a:pt x="29" y="8"/>
                    <a:pt x="25" y="9"/>
                  </a:cubicBezTo>
                  <a:cubicBezTo>
                    <a:pt x="19" y="12"/>
                    <a:pt x="15" y="16"/>
                    <a:pt x="12" y="21"/>
                  </a:cubicBezTo>
                  <a:cubicBezTo>
                    <a:pt x="9" y="27"/>
                    <a:pt x="10" y="34"/>
                    <a:pt x="1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27" name="íṣļïḓê">
              <a:extLst>
                <a:ext uri="{FF2B5EF4-FFF2-40B4-BE49-F238E27FC236}">
                  <a16:creationId xmlns="" xmlns:a16="http://schemas.microsoft.com/office/drawing/2014/main" id="{ECB4B0F3-7851-43CB-9FE7-A3C9D1DF9BDF}"/>
                </a:ext>
              </a:extLst>
            </p:cNvPr>
            <p:cNvSpPr/>
            <p:nvPr/>
          </p:nvSpPr>
          <p:spPr bwMode="auto">
            <a:xfrm>
              <a:off x="2279042" y="2296787"/>
              <a:ext cx="133079" cy="162190"/>
            </a:xfrm>
            <a:custGeom>
              <a:avLst/>
              <a:gdLst>
                <a:gd name="T0" fmla="*/ 42 w 61"/>
                <a:gd name="T1" fmla="*/ 2 h 74"/>
                <a:gd name="T2" fmla="*/ 51 w 61"/>
                <a:gd name="T3" fmla="*/ 0 h 74"/>
                <a:gd name="T4" fmla="*/ 60 w 61"/>
                <a:gd name="T5" fmla="*/ 38 h 74"/>
                <a:gd name="T6" fmla="*/ 61 w 61"/>
                <a:gd name="T7" fmla="*/ 54 h 74"/>
                <a:gd name="T8" fmla="*/ 55 w 61"/>
                <a:gd name="T9" fmla="*/ 65 h 74"/>
                <a:gd name="T10" fmla="*/ 41 w 61"/>
                <a:gd name="T11" fmla="*/ 72 h 74"/>
                <a:gd name="T12" fmla="*/ 25 w 61"/>
                <a:gd name="T13" fmla="*/ 73 h 74"/>
                <a:gd name="T14" fmla="*/ 15 w 61"/>
                <a:gd name="T15" fmla="*/ 65 h 74"/>
                <a:gd name="T16" fmla="*/ 8 w 61"/>
                <a:gd name="T17" fmla="*/ 50 h 74"/>
                <a:gd name="T18" fmla="*/ 0 w 61"/>
                <a:gd name="T19" fmla="*/ 12 h 74"/>
                <a:gd name="T20" fmla="*/ 8 w 61"/>
                <a:gd name="T21" fmla="*/ 10 h 74"/>
                <a:gd name="T22" fmla="*/ 17 w 61"/>
                <a:gd name="T23" fmla="*/ 48 h 74"/>
                <a:gd name="T24" fmla="*/ 21 w 61"/>
                <a:gd name="T25" fmla="*/ 60 h 74"/>
                <a:gd name="T26" fmla="*/ 28 w 61"/>
                <a:gd name="T27" fmla="*/ 65 h 74"/>
                <a:gd name="T28" fmla="*/ 38 w 61"/>
                <a:gd name="T29" fmla="*/ 65 h 74"/>
                <a:gd name="T30" fmla="*/ 51 w 61"/>
                <a:gd name="T31" fmla="*/ 57 h 74"/>
                <a:gd name="T32" fmla="*/ 51 w 61"/>
                <a:gd name="T33" fmla="*/ 40 h 74"/>
                <a:gd name="T34" fmla="*/ 42 w 61"/>
                <a:gd name="T35" fmla="*/ 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74">
                  <a:moveTo>
                    <a:pt x="42" y="2"/>
                  </a:moveTo>
                  <a:cubicBezTo>
                    <a:pt x="51" y="0"/>
                    <a:pt x="51" y="0"/>
                    <a:pt x="51" y="0"/>
                  </a:cubicBezTo>
                  <a:cubicBezTo>
                    <a:pt x="60" y="38"/>
                    <a:pt x="60" y="38"/>
                    <a:pt x="60" y="38"/>
                  </a:cubicBezTo>
                  <a:cubicBezTo>
                    <a:pt x="61" y="44"/>
                    <a:pt x="61" y="50"/>
                    <a:pt x="61" y="54"/>
                  </a:cubicBezTo>
                  <a:cubicBezTo>
                    <a:pt x="60" y="58"/>
                    <a:pt x="58" y="62"/>
                    <a:pt x="55" y="65"/>
                  </a:cubicBezTo>
                  <a:cubicBezTo>
                    <a:pt x="52" y="69"/>
                    <a:pt x="47" y="71"/>
                    <a:pt x="41" y="72"/>
                  </a:cubicBezTo>
                  <a:cubicBezTo>
                    <a:pt x="35" y="74"/>
                    <a:pt x="29" y="74"/>
                    <a:pt x="25" y="73"/>
                  </a:cubicBezTo>
                  <a:cubicBezTo>
                    <a:pt x="21" y="71"/>
                    <a:pt x="17" y="69"/>
                    <a:pt x="15" y="65"/>
                  </a:cubicBezTo>
                  <a:cubicBezTo>
                    <a:pt x="12" y="62"/>
                    <a:pt x="10" y="57"/>
                    <a:pt x="8" y="50"/>
                  </a:cubicBezTo>
                  <a:cubicBezTo>
                    <a:pt x="0" y="12"/>
                    <a:pt x="0" y="12"/>
                    <a:pt x="0" y="12"/>
                  </a:cubicBezTo>
                  <a:cubicBezTo>
                    <a:pt x="8" y="10"/>
                    <a:pt x="8" y="10"/>
                    <a:pt x="8" y="10"/>
                  </a:cubicBezTo>
                  <a:cubicBezTo>
                    <a:pt x="17" y="48"/>
                    <a:pt x="17" y="48"/>
                    <a:pt x="17" y="48"/>
                  </a:cubicBezTo>
                  <a:cubicBezTo>
                    <a:pt x="18" y="53"/>
                    <a:pt x="20" y="57"/>
                    <a:pt x="21" y="60"/>
                  </a:cubicBezTo>
                  <a:cubicBezTo>
                    <a:pt x="23" y="62"/>
                    <a:pt x="25" y="64"/>
                    <a:pt x="28" y="65"/>
                  </a:cubicBezTo>
                  <a:cubicBezTo>
                    <a:pt x="31" y="66"/>
                    <a:pt x="34" y="66"/>
                    <a:pt x="38" y="65"/>
                  </a:cubicBezTo>
                  <a:cubicBezTo>
                    <a:pt x="44" y="63"/>
                    <a:pt x="49" y="61"/>
                    <a:pt x="51" y="57"/>
                  </a:cubicBezTo>
                  <a:cubicBezTo>
                    <a:pt x="53" y="54"/>
                    <a:pt x="53" y="48"/>
                    <a:pt x="51" y="40"/>
                  </a:cubicBezTo>
                  <a:lnTo>
                    <a:pt x="4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28" name="išļïḍé">
              <a:extLst>
                <a:ext uri="{FF2B5EF4-FFF2-40B4-BE49-F238E27FC236}">
                  <a16:creationId xmlns="" xmlns:a16="http://schemas.microsoft.com/office/drawing/2014/main" id="{DCBC2CB9-6B72-444B-9D4F-7EEEC31AD7C5}"/>
                </a:ext>
              </a:extLst>
            </p:cNvPr>
            <p:cNvSpPr/>
            <p:nvPr/>
          </p:nvSpPr>
          <p:spPr bwMode="auto">
            <a:xfrm>
              <a:off x="2445391" y="2280152"/>
              <a:ext cx="116444" cy="151794"/>
            </a:xfrm>
            <a:custGeom>
              <a:avLst/>
              <a:gdLst>
                <a:gd name="T0" fmla="*/ 27 w 56"/>
                <a:gd name="T1" fmla="*/ 73 h 73"/>
                <a:gd name="T2" fmla="*/ 23 w 56"/>
                <a:gd name="T3" fmla="*/ 11 h 73"/>
                <a:gd name="T4" fmla="*/ 0 w 56"/>
                <a:gd name="T5" fmla="*/ 13 h 73"/>
                <a:gd name="T6" fmla="*/ 0 w 56"/>
                <a:gd name="T7" fmla="*/ 5 h 73"/>
                <a:gd name="T8" fmla="*/ 56 w 56"/>
                <a:gd name="T9" fmla="*/ 0 h 73"/>
                <a:gd name="T10" fmla="*/ 56 w 56"/>
                <a:gd name="T11" fmla="*/ 9 h 73"/>
                <a:gd name="T12" fmla="*/ 32 w 56"/>
                <a:gd name="T13" fmla="*/ 11 h 73"/>
                <a:gd name="T14" fmla="*/ 37 w 56"/>
                <a:gd name="T15" fmla="*/ 73 h 73"/>
                <a:gd name="T16" fmla="*/ 27 w 56"/>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3">
                  <a:moveTo>
                    <a:pt x="27" y="73"/>
                  </a:moveTo>
                  <a:lnTo>
                    <a:pt x="23" y="11"/>
                  </a:lnTo>
                  <a:lnTo>
                    <a:pt x="0" y="13"/>
                  </a:lnTo>
                  <a:lnTo>
                    <a:pt x="0" y="5"/>
                  </a:lnTo>
                  <a:lnTo>
                    <a:pt x="56" y="0"/>
                  </a:lnTo>
                  <a:lnTo>
                    <a:pt x="56" y="9"/>
                  </a:lnTo>
                  <a:lnTo>
                    <a:pt x="32" y="11"/>
                  </a:lnTo>
                  <a:lnTo>
                    <a:pt x="37" y="73"/>
                  </a:lnTo>
                  <a:lnTo>
                    <a:pt x="27"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29" name="íṣ1iďé">
              <a:extLst>
                <a:ext uri="{FF2B5EF4-FFF2-40B4-BE49-F238E27FC236}">
                  <a16:creationId xmlns="" xmlns:a16="http://schemas.microsoft.com/office/drawing/2014/main" id="{ED10C144-AA3C-4C6B-868B-B810178067C8}"/>
                </a:ext>
              </a:extLst>
            </p:cNvPr>
            <p:cNvSpPr/>
            <p:nvPr/>
          </p:nvSpPr>
          <p:spPr bwMode="auto">
            <a:xfrm>
              <a:off x="2601342" y="2286390"/>
              <a:ext cx="124762" cy="151794"/>
            </a:xfrm>
            <a:custGeom>
              <a:avLst/>
              <a:gdLst>
                <a:gd name="T0" fmla="*/ 0 w 60"/>
                <a:gd name="T1" fmla="*/ 70 h 73"/>
                <a:gd name="T2" fmla="*/ 6 w 60"/>
                <a:gd name="T3" fmla="*/ 0 h 73"/>
                <a:gd name="T4" fmla="*/ 15 w 60"/>
                <a:gd name="T5" fmla="*/ 1 h 73"/>
                <a:gd name="T6" fmla="*/ 13 w 60"/>
                <a:gd name="T7" fmla="*/ 29 h 73"/>
                <a:gd name="T8" fmla="*/ 49 w 60"/>
                <a:gd name="T9" fmla="*/ 31 h 73"/>
                <a:gd name="T10" fmla="*/ 51 w 60"/>
                <a:gd name="T11" fmla="*/ 3 h 73"/>
                <a:gd name="T12" fmla="*/ 60 w 60"/>
                <a:gd name="T13" fmla="*/ 4 h 73"/>
                <a:gd name="T14" fmla="*/ 55 w 60"/>
                <a:gd name="T15" fmla="*/ 73 h 73"/>
                <a:gd name="T16" fmla="*/ 47 w 60"/>
                <a:gd name="T17" fmla="*/ 73 h 73"/>
                <a:gd name="T18" fmla="*/ 49 w 60"/>
                <a:gd name="T19" fmla="*/ 39 h 73"/>
                <a:gd name="T20" fmla="*/ 12 w 60"/>
                <a:gd name="T21" fmla="*/ 37 h 73"/>
                <a:gd name="T22" fmla="*/ 10 w 60"/>
                <a:gd name="T23" fmla="*/ 70 h 73"/>
                <a:gd name="T24" fmla="*/ 0 w 60"/>
                <a:gd name="T25"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73">
                  <a:moveTo>
                    <a:pt x="0" y="70"/>
                  </a:moveTo>
                  <a:lnTo>
                    <a:pt x="6" y="0"/>
                  </a:lnTo>
                  <a:lnTo>
                    <a:pt x="15" y="1"/>
                  </a:lnTo>
                  <a:lnTo>
                    <a:pt x="13" y="29"/>
                  </a:lnTo>
                  <a:lnTo>
                    <a:pt x="49" y="31"/>
                  </a:lnTo>
                  <a:lnTo>
                    <a:pt x="51" y="3"/>
                  </a:lnTo>
                  <a:lnTo>
                    <a:pt x="60" y="4"/>
                  </a:lnTo>
                  <a:lnTo>
                    <a:pt x="55" y="73"/>
                  </a:lnTo>
                  <a:lnTo>
                    <a:pt x="47" y="73"/>
                  </a:lnTo>
                  <a:lnTo>
                    <a:pt x="49" y="39"/>
                  </a:lnTo>
                  <a:lnTo>
                    <a:pt x="12" y="37"/>
                  </a:lnTo>
                  <a:lnTo>
                    <a:pt x="10" y="70"/>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30" name="ïṧļïḋê">
              <a:extLst>
                <a:ext uri="{FF2B5EF4-FFF2-40B4-BE49-F238E27FC236}">
                  <a16:creationId xmlns="" xmlns:a16="http://schemas.microsoft.com/office/drawing/2014/main" id="{DEB7AA01-6506-4809-9374-D5E65A650FF8}"/>
                </a:ext>
              </a:extLst>
            </p:cNvPr>
            <p:cNvSpPr/>
            <p:nvPr/>
          </p:nvSpPr>
          <p:spPr bwMode="auto">
            <a:xfrm>
              <a:off x="3031771" y="2406993"/>
              <a:ext cx="155953" cy="168429"/>
            </a:xfrm>
            <a:custGeom>
              <a:avLst/>
              <a:gdLst>
                <a:gd name="T0" fmla="*/ 64 w 72"/>
                <a:gd name="T1" fmla="*/ 22 h 77"/>
                <a:gd name="T2" fmla="*/ 72 w 72"/>
                <a:gd name="T3" fmla="*/ 26 h 77"/>
                <a:gd name="T4" fmla="*/ 52 w 72"/>
                <a:gd name="T5" fmla="*/ 60 h 77"/>
                <a:gd name="T6" fmla="*/ 42 w 72"/>
                <a:gd name="T7" fmla="*/ 72 h 77"/>
                <a:gd name="T8" fmla="*/ 30 w 72"/>
                <a:gd name="T9" fmla="*/ 77 h 77"/>
                <a:gd name="T10" fmla="*/ 15 w 72"/>
                <a:gd name="T11" fmla="*/ 72 h 77"/>
                <a:gd name="T12" fmla="*/ 3 w 72"/>
                <a:gd name="T13" fmla="*/ 61 h 77"/>
                <a:gd name="T14" fmla="*/ 0 w 72"/>
                <a:gd name="T15" fmla="*/ 49 h 77"/>
                <a:gd name="T16" fmla="*/ 7 w 72"/>
                <a:gd name="T17" fmla="*/ 33 h 77"/>
                <a:gd name="T18" fmla="*/ 26 w 72"/>
                <a:gd name="T19" fmla="*/ 0 h 77"/>
                <a:gd name="T20" fmla="*/ 34 w 72"/>
                <a:gd name="T21" fmla="*/ 4 h 77"/>
                <a:gd name="T22" fmla="*/ 14 w 72"/>
                <a:gd name="T23" fmla="*/ 38 h 77"/>
                <a:gd name="T24" fmla="*/ 9 w 72"/>
                <a:gd name="T25" fmla="*/ 50 h 77"/>
                <a:gd name="T26" fmla="*/ 11 w 72"/>
                <a:gd name="T27" fmla="*/ 58 h 77"/>
                <a:gd name="T28" fmla="*/ 18 w 72"/>
                <a:gd name="T29" fmla="*/ 65 h 77"/>
                <a:gd name="T30" fmla="*/ 33 w 72"/>
                <a:gd name="T31" fmla="*/ 68 h 77"/>
                <a:gd name="T32" fmla="*/ 45 w 72"/>
                <a:gd name="T33" fmla="*/ 55 h 77"/>
                <a:gd name="T34" fmla="*/ 64 w 72"/>
                <a:gd name="T35" fmla="*/ 2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7">
                  <a:moveTo>
                    <a:pt x="64" y="22"/>
                  </a:moveTo>
                  <a:cubicBezTo>
                    <a:pt x="72" y="26"/>
                    <a:pt x="72" y="26"/>
                    <a:pt x="72" y="26"/>
                  </a:cubicBezTo>
                  <a:cubicBezTo>
                    <a:pt x="52" y="60"/>
                    <a:pt x="52" y="60"/>
                    <a:pt x="52" y="60"/>
                  </a:cubicBezTo>
                  <a:cubicBezTo>
                    <a:pt x="49" y="65"/>
                    <a:pt x="46" y="70"/>
                    <a:pt x="42" y="72"/>
                  </a:cubicBezTo>
                  <a:cubicBezTo>
                    <a:pt x="39" y="75"/>
                    <a:pt x="35" y="76"/>
                    <a:pt x="30" y="77"/>
                  </a:cubicBezTo>
                  <a:cubicBezTo>
                    <a:pt x="26" y="77"/>
                    <a:pt x="20" y="75"/>
                    <a:pt x="15" y="72"/>
                  </a:cubicBezTo>
                  <a:cubicBezTo>
                    <a:pt x="9" y="69"/>
                    <a:pt x="6" y="65"/>
                    <a:pt x="3" y="61"/>
                  </a:cubicBezTo>
                  <a:cubicBezTo>
                    <a:pt x="1" y="58"/>
                    <a:pt x="0" y="53"/>
                    <a:pt x="0" y="49"/>
                  </a:cubicBezTo>
                  <a:cubicBezTo>
                    <a:pt x="1" y="45"/>
                    <a:pt x="3" y="39"/>
                    <a:pt x="7" y="33"/>
                  </a:cubicBezTo>
                  <a:cubicBezTo>
                    <a:pt x="26" y="0"/>
                    <a:pt x="26" y="0"/>
                    <a:pt x="26" y="0"/>
                  </a:cubicBezTo>
                  <a:cubicBezTo>
                    <a:pt x="34" y="4"/>
                    <a:pt x="34" y="4"/>
                    <a:pt x="34" y="4"/>
                  </a:cubicBezTo>
                  <a:cubicBezTo>
                    <a:pt x="14" y="38"/>
                    <a:pt x="14" y="38"/>
                    <a:pt x="14" y="38"/>
                  </a:cubicBezTo>
                  <a:cubicBezTo>
                    <a:pt x="11" y="43"/>
                    <a:pt x="10" y="47"/>
                    <a:pt x="9" y="50"/>
                  </a:cubicBezTo>
                  <a:cubicBezTo>
                    <a:pt x="9" y="53"/>
                    <a:pt x="9" y="55"/>
                    <a:pt x="11" y="58"/>
                  </a:cubicBezTo>
                  <a:cubicBezTo>
                    <a:pt x="13" y="61"/>
                    <a:pt x="15" y="63"/>
                    <a:pt x="18" y="65"/>
                  </a:cubicBezTo>
                  <a:cubicBezTo>
                    <a:pt x="24" y="68"/>
                    <a:pt x="29" y="69"/>
                    <a:pt x="33" y="68"/>
                  </a:cubicBezTo>
                  <a:cubicBezTo>
                    <a:pt x="36" y="67"/>
                    <a:pt x="40" y="62"/>
                    <a:pt x="45" y="55"/>
                  </a:cubicBezTo>
                  <a:lnTo>
                    <a:pt x="6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31" name="iṣľíďé">
              <a:extLst>
                <a:ext uri="{FF2B5EF4-FFF2-40B4-BE49-F238E27FC236}">
                  <a16:creationId xmlns="" xmlns:a16="http://schemas.microsoft.com/office/drawing/2014/main" id="{50CD5B0D-078C-495B-B2DC-F3C846FF6026}"/>
                </a:ext>
              </a:extLst>
            </p:cNvPr>
            <p:cNvSpPr/>
            <p:nvPr/>
          </p:nvSpPr>
          <p:spPr bwMode="auto">
            <a:xfrm>
              <a:off x="3150294" y="2502643"/>
              <a:ext cx="180905" cy="185064"/>
            </a:xfrm>
            <a:custGeom>
              <a:avLst/>
              <a:gdLst>
                <a:gd name="T0" fmla="*/ 0 w 87"/>
                <a:gd name="T1" fmla="*/ 55 h 89"/>
                <a:gd name="T2" fmla="*/ 43 w 87"/>
                <a:gd name="T3" fmla="*/ 0 h 89"/>
                <a:gd name="T4" fmla="*/ 51 w 87"/>
                <a:gd name="T5" fmla="*/ 6 h 89"/>
                <a:gd name="T6" fmla="*/ 46 w 87"/>
                <a:gd name="T7" fmla="*/ 72 h 89"/>
                <a:gd name="T8" fmla="*/ 79 w 87"/>
                <a:gd name="T9" fmla="*/ 28 h 89"/>
                <a:gd name="T10" fmla="*/ 87 w 87"/>
                <a:gd name="T11" fmla="*/ 34 h 89"/>
                <a:gd name="T12" fmla="*/ 44 w 87"/>
                <a:gd name="T13" fmla="*/ 89 h 89"/>
                <a:gd name="T14" fmla="*/ 36 w 87"/>
                <a:gd name="T15" fmla="*/ 84 h 89"/>
                <a:gd name="T16" fmla="*/ 40 w 87"/>
                <a:gd name="T17" fmla="*/ 17 h 89"/>
                <a:gd name="T18" fmla="*/ 7 w 87"/>
                <a:gd name="T19" fmla="*/ 61 h 89"/>
                <a:gd name="T20" fmla="*/ 0 w 87"/>
                <a:gd name="T21" fmla="*/ 5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89">
                  <a:moveTo>
                    <a:pt x="0" y="55"/>
                  </a:moveTo>
                  <a:lnTo>
                    <a:pt x="43" y="0"/>
                  </a:lnTo>
                  <a:lnTo>
                    <a:pt x="51" y="6"/>
                  </a:lnTo>
                  <a:lnTo>
                    <a:pt x="46" y="72"/>
                  </a:lnTo>
                  <a:lnTo>
                    <a:pt x="79" y="28"/>
                  </a:lnTo>
                  <a:lnTo>
                    <a:pt x="87" y="34"/>
                  </a:lnTo>
                  <a:lnTo>
                    <a:pt x="44" y="89"/>
                  </a:lnTo>
                  <a:lnTo>
                    <a:pt x="36" y="84"/>
                  </a:lnTo>
                  <a:lnTo>
                    <a:pt x="40" y="17"/>
                  </a:lnTo>
                  <a:lnTo>
                    <a:pt x="7" y="61"/>
                  </a:lnTo>
                  <a:lnTo>
                    <a:pt x="0"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32" name="işļîḓe">
              <a:extLst>
                <a:ext uri="{FF2B5EF4-FFF2-40B4-BE49-F238E27FC236}">
                  <a16:creationId xmlns="" xmlns:a16="http://schemas.microsoft.com/office/drawing/2014/main" id="{0916C612-6BA0-44AF-9CB0-F6DA6596C373}"/>
                </a:ext>
              </a:extLst>
            </p:cNvPr>
            <p:cNvSpPr/>
            <p:nvPr/>
          </p:nvSpPr>
          <p:spPr bwMode="auto">
            <a:xfrm>
              <a:off x="3272977" y="2621168"/>
              <a:ext cx="118524" cy="116444"/>
            </a:xfrm>
            <a:custGeom>
              <a:avLst/>
              <a:gdLst>
                <a:gd name="T0" fmla="*/ 0 w 57"/>
                <a:gd name="T1" fmla="*/ 50 h 56"/>
                <a:gd name="T2" fmla="*/ 51 w 57"/>
                <a:gd name="T3" fmla="*/ 0 h 56"/>
                <a:gd name="T4" fmla="*/ 57 w 57"/>
                <a:gd name="T5" fmla="*/ 7 h 56"/>
                <a:gd name="T6" fmla="*/ 7 w 57"/>
                <a:gd name="T7" fmla="*/ 56 h 56"/>
                <a:gd name="T8" fmla="*/ 0 w 57"/>
                <a:gd name="T9" fmla="*/ 50 h 56"/>
              </a:gdLst>
              <a:ahLst/>
              <a:cxnLst>
                <a:cxn ang="0">
                  <a:pos x="T0" y="T1"/>
                </a:cxn>
                <a:cxn ang="0">
                  <a:pos x="T2" y="T3"/>
                </a:cxn>
                <a:cxn ang="0">
                  <a:pos x="T4" y="T5"/>
                </a:cxn>
                <a:cxn ang="0">
                  <a:pos x="T6" y="T7"/>
                </a:cxn>
                <a:cxn ang="0">
                  <a:pos x="T8" y="T9"/>
                </a:cxn>
              </a:cxnLst>
              <a:rect l="0" t="0" r="r" b="b"/>
              <a:pathLst>
                <a:path w="57" h="56">
                  <a:moveTo>
                    <a:pt x="0" y="50"/>
                  </a:moveTo>
                  <a:lnTo>
                    <a:pt x="51" y="0"/>
                  </a:lnTo>
                  <a:lnTo>
                    <a:pt x="57" y="7"/>
                  </a:lnTo>
                  <a:lnTo>
                    <a:pt x="7" y="56"/>
                  </a:lnTo>
                  <a:lnTo>
                    <a:pt x="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33" name="ïšļïde">
              <a:extLst>
                <a:ext uri="{FF2B5EF4-FFF2-40B4-BE49-F238E27FC236}">
                  <a16:creationId xmlns="" xmlns:a16="http://schemas.microsoft.com/office/drawing/2014/main" id="{871ED72B-CE7C-4174-AA7F-73075A0204C8}"/>
                </a:ext>
              </a:extLst>
            </p:cNvPr>
            <p:cNvSpPr/>
            <p:nvPr/>
          </p:nvSpPr>
          <p:spPr bwMode="auto">
            <a:xfrm>
              <a:off x="3343675" y="2664834"/>
              <a:ext cx="160111" cy="151794"/>
            </a:xfrm>
            <a:custGeom>
              <a:avLst/>
              <a:gdLst>
                <a:gd name="T0" fmla="*/ 0 w 74"/>
                <a:gd name="T1" fmla="*/ 62 h 69"/>
                <a:gd name="T2" fmla="*/ 36 w 74"/>
                <a:gd name="T3" fmla="*/ 0 h 69"/>
                <a:gd name="T4" fmla="*/ 42 w 74"/>
                <a:gd name="T5" fmla="*/ 7 h 69"/>
                <a:gd name="T6" fmla="*/ 15 w 74"/>
                <a:gd name="T7" fmla="*/ 52 h 69"/>
                <a:gd name="T8" fmla="*/ 8 w 74"/>
                <a:gd name="T9" fmla="*/ 61 h 69"/>
                <a:gd name="T10" fmla="*/ 19 w 74"/>
                <a:gd name="T11" fmla="*/ 57 h 69"/>
                <a:gd name="T12" fmla="*/ 68 w 74"/>
                <a:gd name="T13" fmla="*/ 41 h 69"/>
                <a:gd name="T14" fmla="*/ 74 w 74"/>
                <a:gd name="T15" fmla="*/ 48 h 69"/>
                <a:gd name="T16" fmla="*/ 6 w 74"/>
                <a:gd name="T17" fmla="*/ 69 h 69"/>
                <a:gd name="T18" fmla="*/ 0 w 74"/>
                <a:gd name="T19" fmla="*/ 6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69">
                  <a:moveTo>
                    <a:pt x="0" y="62"/>
                  </a:moveTo>
                  <a:cubicBezTo>
                    <a:pt x="36" y="0"/>
                    <a:pt x="36" y="0"/>
                    <a:pt x="36" y="0"/>
                  </a:cubicBezTo>
                  <a:cubicBezTo>
                    <a:pt x="42" y="7"/>
                    <a:pt x="42" y="7"/>
                    <a:pt x="42" y="7"/>
                  </a:cubicBezTo>
                  <a:cubicBezTo>
                    <a:pt x="15" y="52"/>
                    <a:pt x="15" y="52"/>
                    <a:pt x="15" y="52"/>
                  </a:cubicBezTo>
                  <a:cubicBezTo>
                    <a:pt x="13" y="55"/>
                    <a:pt x="11" y="58"/>
                    <a:pt x="8" y="61"/>
                  </a:cubicBezTo>
                  <a:cubicBezTo>
                    <a:pt x="12" y="60"/>
                    <a:pt x="16" y="58"/>
                    <a:pt x="19" y="57"/>
                  </a:cubicBezTo>
                  <a:cubicBezTo>
                    <a:pt x="68" y="41"/>
                    <a:pt x="68" y="41"/>
                    <a:pt x="68" y="41"/>
                  </a:cubicBezTo>
                  <a:cubicBezTo>
                    <a:pt x="74" y="48"/>
                    <a:pt x="74" y="48"/>
                    <a:pt x="74" y="48"/>
                  </a:cubicBezTo>
                  <a:cubicBezTo>
                    <a:pt x="6" y="69"/>
                    <a:pt x="6" y="69"/>
                    <a:pt x="6" y="69"/>
                  </a:cubicBezTo>
                  <a:lnTo>
                    <a:pt x="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34" name="îŝļíde">
              <a:extLst>
                <a:ext uri="{FF2B5EF4-FFF2-40B4-BE49-F238E27FC236}">
                  <a16:creationId xmlns="" xmlns:a16="http://schemas.microsoft.com/office/drawing/2014/main" id="{EDBE10D5-A022-4870-8BB1-60770A4672F3}"/>
                </a:ext>
              </a:extLst>
            </p:cNvPr>
            <p:cNvSpPr/>
            <p:nvPr/>
          </p:nvSpPr>
          <p:spPr bwMode="auto">
            <a:xfrm>
              <a:off x="3406056" y="2814548"/>
              <a:ext cx="180905" cy="168429"/>
            </a:xfrm>
            <a:custGeom>
              <a:avLst/>
              <a:gdLst>
                <a:gd name="T0" fmla="*/ 0 w 87"/>
                <a:gd name="T1" fmla="*/ 35 h 81"/>
                <a:gd name="T2" fmla="*/ 61 w 87"/>
                <a:gd name="T3" fmla="*/ 0 h 81"/>
                <a:gd name="T4" fmla="*/ 87 w 87"/>
                <a:gd name="T5" fmla="*/ 44 h 81"/>
                <a:gd name="T6" fmla="*/ 80 w 87"/>
                <a:gd name="T7" fmla="*/ 48 h 81"/>
                <a:gd name="T8" fmla="*/ 59 w 87"/>
                <a:gd name="T9" fmla="*/ 12 h 81"/>
                <a:gd name="T10" fmla="*/ 40 w 87"/>
                <a:gd name="T11" fmla="*/ 23 h 81"/>
                <a:gd name="T12" fmla="*/ 60 w 87"/>
                <a:gd name="T13" fmla="*/ 57 h 81"/>
                <a:gd name="T14" fmla="*/ 53 w 87"/>
                <a:gd name="T15" fmla="*/ 61 h 81"/>
                <a:gd name="T16" fmla="*/ 33 w 87"/>
                <a:gd name="T17" fmla="*/ 27 h 81"/>
                <a:gd name="T18" fmla="*/ 13 w 87"/>
                <a:gd name="T19" fmla="*/ 39 h 81"/>
                <a:gd name="T20" fmla="*/ 34 w 87"/>
                <a:gd name="T21" fmla="*/ 77 h 81"/>
                <a:gd name="T22" fmla="*/ 27 w 87"/>
                <a:gd name="T23" fmla="*/ 81 h 81"/>
                <a:gd name="T24" fmla="*/ 0 w 87"/>
                <a:gd name="T25" fmla="*/ 3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81">
                  <a:moveTo>
                    <a:pt x="0" y="35"/>
                  </a:moveTo>
                  <a:lnTo>
                    <a:pt x="61" y="0"/>
                  </a:lnTo>
                  <a:lnTo>
                    <a:pt x="87" y="44"/>
                  </a:lnTo>
                  <a:lnTo>
                    <a:pt x="80" y="48"/>
                  </a:lnTo>
                  <a:lnTo>
                    <a:pt x="59" y="12"/>
                  </a:lnTo>
                  <a:lnTo>
                    <a:pt x="40" y="23"/>
                  </a:lnTo>
                  <a:lnTo>
                    <a:pt x="60" y="57"/>
                  </a:lnTo>
                  <a:lnTo>
                    <a:pt x="53" y="61"/>
                  </a:lnTo>
                  <a:lnTo>
                    <a:pt x="33" y="27"/>
                  </a:lnTo>
                  <a:lnTo>
                    <a:pt x="13" y="39"/>
                  </a:lnTo>
                  <a:lnTo>
                    <a:pt x="34" y="77"/>
                  </a:lnTo>
                  <a:lnTo>
                    <a:pt x="27" y="81"/>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35" name="îsḷïdé">
              <a:extLst>
                <a:ext uri="{FF2B5EF4-FFF2-40B4-BE49-F238E27FC236}">
                  <a16:creationId xmlns="" xmlns:a16="http://schemas.microsoft.com/office/drawing/2014/main" id="{CA6E8AE2-0392-4EEC-A669-871072A08C8F}"/>
                </a:ext>
              </a:extLst>
            </p:cNvPr>
            <p:cNvSpPr/>
            <p:nvPr/>
          </p:nvSpPr>
          <p:spPr bwMode="auto">
            <a:xfrm>
              <a:off x="3476754" y="2962183"/>
              <a:ext cx="168429" cy="172588"/>
            </a:xfrm>
            <a:custGeom>
              <a:avLst/>
              <a:gdLst>
                <a:gd name="T0" fmla="*/ 0 w 77"/>
                <a:gd name="T1" fmla="*/ 25 h 79"/>
                <a:gd name="T2" fmla="*/ 62 w 77"/>
                <a:gd name="T3" fmla="*/ 0 h 79"/>
                <a:gd name="T4" fmla="*/ 74 w 77"/>
                <a:gd name="T5" fmla="*/ 27 h 79"/>
                <a:gd name="T6" fmla="*/ 77 w 77"/>
                <a:gd name="T7" fmla="*/ 41 h 79"/>
                <a:gd name="T8" fmla="*/ 74 w 77"/>
                <a:gd name="T9" fmla="*/ 50 h 79"/>
                <a:gd name="T10" fmla="*/ 66 w 77"/>
                <a:gd name="T11" fmla="*/ 56 h 79"/>
                <a:gd name="T12" fmla="*/ 53 w 77"/>
                <a:gd name="T13" fmla="*/ 56 h 79"/>
                <a:gd name="T14" fmla="*/ 42 w 77"/>
                <a:gd name="T15" fmla="*/ 46 h 79"/>
                <a:gd name="T16" fmla="*/ 40 w 77"/>
                <a:gd name="T17" fmla="*/ 52 h 79"/>
                <a:gd name="T18" fmla="*/ 35 w 77"/>
                <a:gd name="T19" fmla="*/ 62 h 79"/>
                <a:gd name="T20" fmla="*/ 22 w 77"/>
                <a:gd name="T21" fmla="*/ 79 h 79"/>
                <a:gd name="T22" fmla="*/ 18 w 77"/>
                <a:gd name="T23" fmla="*/ 69 h 79"/>
                <a:gd name="T24" fmla="*/ 28 w 77"/>
                <a:gd name="T25" fmla="*/ 56 h 79"/>
                <a:gd name="T26" fmla="*/ 34 w 77"/>
                <a:gd name="T27" fmla="*/ 46 h 79"/>
                <a:gd name="T28" fmla="*/ 37 w 77"/>
                <a:gd name="T29" fmla="*/ 40 h 79"/>
                <a:gd name="T30" fmla="*/ 37 w 77"/>
                <a:gd name="T31" fmla="*/ 36 h 79"/>
                <a:gd name="T32" fmla="*/ 35 w 77"/>
                <a:gd name="T33" fmla="*/ 31 h 79"/>
                <a:gd name="T34" fmla="*/ 31 w 77"/>
                <a:gd name="T35" fmla="*/ 22 h 79"/>
                <a:gd name="T36" fmla="*/ 4 w 77"/>
                <a:gd name="T37" fmla="*/ 33 h 79"/>
                <a:gd name="T38" fmla="*/ 0 w 77"/>
                <a:gd name="T39" fmla="*/ 25 h 79"/>
                <a:gd name="T40" fmla="*/ 38 w 77"/>
                <a:gd name="T41" fmla="*/ 19 h 79"/>
                <a:gd name="T42" fmla="*/ 45 w 77"/>
                <a:gd name="T43" fmla="*/ 37 h 79"/>
                <a:gd name="T44" fmla="*/ 50 w 77"/>
                <a:gd name="T45" fmla="*/ 45 h 79"/>
                <a:gd name="T46" fmla="*/ 56 w 77"/>
                <a:gd name="T47" fmla="*/ 48 h 79"/>
                <a:gd name="T48" fmla="*/ 62 w 77"/>
                <a:gd name="T49" fmla="*/ 48 h 79"/>
                <a:gd name="T50" fmla="*/ 68 w 77"/>
                <a:gd name="T51" fmla="*/ 42 h 79"/>
                <a:gd name="T52" fmla="*/ 67 w 77"/>
                <a:gd name="T53" fmla="*/ 30 h 79"/>
                <a:gd name="T54" fmla="*/ 59 w 77"/>
                <a:gd name="T55" fmla="*/ 11 h 79"/>
                <a:gd name="T56" fmla="*/ 38 w 77"/>
                <a:gd name="T57"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9">
                  <a:moveTo>
                    <a:pt x="0" y="25"/>
                  </a:moveTo>
                  <a:cubicBezTo>
                    <a:pt x="62" y="0"/>
                    <a:pt x="62" y="0"/>
                    <a:pt x="62" y="0"/>
                  </a:cubicBezTo>
                  <a:cubicBezTo>
                    <a:pt x="74" y="27"/>
                    <a:pt x="74" y="27"/>
                    <a:pt x="74" y="27"/>
                  </a:cubicBezTo>
                  <a:cubicBezTo>
                    <a:pt x="76" y="33"/>
                    <a:pt x="77" y="37"/>
                    <a:pt x="77" y="41"/>
                  </a:cubicBezTo>
                  <a:cubicBezTo>
                    <a:pt x="77" y="44"/>
                    <a:pt x="76" y="47"/>
                    <a:pt x="74" y="50"/>
                  </a:cubicBezTo>
                  <a:cubicBezTo>
                    <a:pt x="72" y="53"/>
                    <a:pt x="69" y="55"/>
                    <a:pt x="66" y="56"/>
                  </a:cubicBezTo>
                  <a:cubicBezTo>
                    <a:pt x="61" y="58"/>
                    <a:pt x="57" y="58"/>
                    <a:pt x="53" y="56"/>
                  </a:cubicBezTo>
                  <a:cubicBezTo>
                    <a:pt x="49" y="55"/>
                    <a:pt x="45" y="51"/>
                    <a:pt x="42" y="46"/>
                  </a:cubicBezTo>
                  <a:cubicBezTo>
                    <a:pt x="41" y="48"/>
                    <a:pt x="41" y="50"/>
                    <a:pt x="40" y="52"/>
                  </a:cubicBezTo>
                  <a:cubicBezTo>
                    <a:pt x="39" y="55"/>
                    <a:pt x="37" y="58"/>
                    <a:pt x="35" y="62"/>
                  </a:cubicBezTo>
                  <a:cubicBezTo>
                    <a:pt x="22" y="79"/>
                    <a:pt x="22" y="79"/>
                    <a:pt x="22" y="79"/>
                  </a:cubicBezTo>
                  <a:cubicBezTo>
                    <a:pt x="18" y="69"/>
                    <a:pt x="18" y="69"/>
                    <a:pt x="18" y="69"/>
                  </a:cubicBezTo>
                  <a:cubicBezTo>
                    <a:pt x="28" y="56"/>
                    <a:pt x="28" y="56"/>
                    <a:pt x="28" y="56"/>
                  </a:cubicBezTo>
                  <a:cubicBezTo>
                    <a:pt x="31" y="52"/>
                    <a:pt x="33" y="49"/>
                    <a:pt x="34" y="46"/>
                  </a:cubicBezTo>
                  <a:cubicBezTo>
                    <a:pt x="35" y="44"/>
                    <a:pt x="36" y="42"/>
                    <a:pt x="37" y="40"/>
                  </a:cubicBezTo>
                  <a:cubicBezTo>
                    <a:pt x="37" y="39"/>
                    <a:pt x="37" y="37"/>
                    <a:pt x="37" y="36"/>
                  </a:cubicBezTo>
                  <a:cubicBezTo>
                    <a:pt x="36" y="35"/>
                    <a:pt x="36" y="34"/>
                    <a:pt x="35" y="31"/>
                  </a:cubicBezTo>
                  <a:cubicBezTo>
                    <a:pt x="31" y="22"/>
                    <a:pt x="31" y="22"/>
                    <a:pt x="31" y="22"/>
                  </a:cubicBezTo>
                  <a:cubicBezTo>
                    <a:pt x="4" y="33"/>
                    <a:pt x="4" y="33"/>
                    <a:pt x="4" y="33"/>
                  </a:cubicBezTo>
                  <a:cubicBezTo>
                    <a:pt x="0" y="25"/>
                    <a:pt x="0" y="25"/>
                    <a:pt x="0" y="25"/>
                  </a:cubicBezTo>
                  <a:close/>
                  <a:moveTo>
                    <a:pt x="38" y="19"/>
                  </a:moveTo>
                  <a:cubicBezTo>
                    <a:pt x="45" y="37"/>
                    <a:pt x="45" y="37"/>
                    <a:pt x="45" y="37"/>
                  </a:cubicBezTo>
                  <a:cubicBezTo>
                    <a:pt x="47" y="40"/>
                    <a:pt x="49" y="43"/>
                    <a:pt x="50" y="45"/>
                  </a:cubicBezTo>
                  <a:cubicBezTo>
                    <a:pt x="52" y="47"/>
                    <a:pt x="54" y="48"/>
                    <a:pt x="56" y="48"/>
                  </a:cubicBezTo>
                  <a:cubicBezTo>
                    <a:pt x="58" y="49"/>
                    <a:pt x="60" y="48"/>
                    <a:pt x="62" y="48"/>
                  </a:cubicBezTo>
                  <a:cubicBezTo>
                    <a:pt x="65" y="47"/>
                    <a:pt x="67" y="44"/>
                    <a:pt x="68" y="42"/>
                  </a:cubicBezTo>
                  <a:cubicBezTo>
                    <a:pt x="69" y="39"/>
                    <a:pt x="69" y="35"/>
                    <a:pt x="67" y="30"/>
                  </a:cubicBezTo>
                  <a:cubicBezTo>
                    <a:pt x="59" y="11"/>
                    <a:pt x="59" y="11"/>
                    <a:pt x="59" y="11"/>
                  </a:cubicBezTo>
                  <a:lnTo>
                    <a:pt x="38"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36" name="ïṩľïďe">
              <a:extLst>
                <a:ext uri="{FF2B5EF4-FFF2-40B4-BE49-F238E27FC236}">
                  <a16:creationId xmlns="" xmlns:a16="http://schemas.microsoft.com/office/drawing/2014/main" id="{5DA38B87-2297-4A7D-BCCC-BA729D3A70C2}"/>
                </a:ext>
              </a:extLst>
            </p:cNvPr>
            <p:cNvSpPr/>
            <p:nvPr/>
          </p:nvSpPr>
          <p:spPr bwMode="auto">
            <a:xfrm>
              <a:off x="3537055" y="3136849"/>
              <a:ext cx="153873" cy="126842"/>
            </a:xfrm>
            <a:custGeom>
              <a:avLst/>
              <a:gdLst>
                <a:gd name="T0" fmla="*/ 17 w 70"/>
                <a:gd name="T1" fmla="*/ 5 h 58"/>
                <a:gd name="T2" fmla="*/ 19 w 70"/>
                <a:gd name="T3" fmla="*/ 13 h 58"/>
                <a:gd name="T4" fmla="*/ 12 w 70"/>
                <a:gd name="T5" fmla="*/ 18 h 58"/>
                <a:gd name="T6" fmla="*/ 9 w 70"/>
                <a:gd name="T7" fmla="*/ 25 h 58"/>
                <a:gd name="T8" fmla="*/ 9 w 70"/>
                <a:gd name="T9" fmla="*/ 36 h 58"/>
                <a:gd name="T10" fmla="*/ 13 w 70"/>
                <a:gd name="T11" fmla="*/ 44 h 58"/>
                <a:gd name="T12" fmla="*/ 18 w 70"/>
                <a:gd name="T13" fmla="*/ 49 h 58"/>
                <a:gd name="T14" fmla="*/ 24 w 70"/>
                <a:gd name="T15" fmla="*/ 49 h 58"/>
                <a:gd name="T16" fmla="*/ 29 w 70"/>
                <a:gd name="T17" fmla="*/ 46 h 58"/>
                <a:gd name="T18" fmla="*/ 31 w 70"/>
                <a:gd name="T19" fmla="*/ 39 h 58"/>
                <a:gd name="T20" fmla="*/ 32 w 70"/>
                <a:gd name="T21" fmla="*/ 27 h 58"/>
                <a:gd name="T22" fmla="*/ 33 w 70"/>
                <a:gd name="T23" fmla="*/ 14 h 58"/>
                <a:gd name="T24" fmla="*/ 37 w 70"/>
                <a:gd name="T25" fmla="*/ 5 h 58"/>
                <a:gd name="T26" fmla="*/ 44 w 70"/>
                <a:gd name="T27" fmla="*/ 1 h 58"/>
                <a:gd name="T28" fmla="*/ 54 w 70"/>
                <a:gd name="T29" fmla="*/ 1 h 58"/>
                <a:gd name="T30" fmla="*/ 63 w 70"/>
                <a:gd name="T31" fmla="*/ 8 h 58"/>
                <a:gd name="T32" fmla="*/ 68 w 70"/>
                <a:gd name="T33" fmla="*/ 19 h 58"/>
                <a:gd name="T34" fmla="*/ 69 w 70"/>
                <a:gd name="T35" fmla="*/ 32 h 58"/>
                <a:gd name="T36" fmla="*/ 64 w 70"/>
                <a:gd name="T37" fmla="*/ 43 h 58"/>
                <a:gd name="T38" fmla="*/ 55 w 70"/>
                <a:gd name="T39" fmla="*/ 48 h 58"/>
                <a:gd name="T40" fmla="*/ 52 w 70"/>
                <a:gd name="T41" fmla="*/ 40 h 58"/>
                <a:gd name="T42" fmla="*/ 60 w 70"/>
                <a:gd name="T43" fmla="*/ 34 h 58"/>
                <a:gd name="T44" fmla="*/ 61 w 70"/>
                <a:gd name="T45" fmla="*/ 21 h 58"/>
                <a:gd name="T46" fmla="*/ 55 w 70"/>
                <a:gd name="T47" fmla="*/ 11 h 58"/>
                <a:gd name="T48" fmla="*/ 47 w 70"/>
                <a:gd name="T49" fmla="*/ 9 h 58"/>
                <a:gd name="T50" fmla="*/ 42 w 70"/>
                <a:gd name="T51" fmla="*/ 13 h 58"/>
                <a:gd name="T52" fmla="*/ 41 w 70"/>
                <a:gd name="T53" fmla="*/ 27 h 58"/>
                <a:gd name="T54" fmla="*/ 40 w 70"/>
                <a:gd name="T55" fmla="*/ 42 h 58"/>
                <a:gd name="T56" fmla="*/ 35 w 70"/>
                <a:gd name="T57" fmla="*/ 52 h 58"/>
                <a:gd name="T58" fmla="*/ 27 w 70"/>
                <a:gd name="T59" fmla="*/ 57 h 58"/>
                <a:gd name="T60" fmla="*/ 16 w 70"/>
                <a:gd name="T61" fmla="*/ 57 h 58"/>
                <a:gd name="T62" fmla="*/ 7 w 70"/>
                <a:gd name="T63" fmla="*/ 50 h 58"/>
                <a:gd name="T64" fmla="*/ 1 w 70"/>
                <a:gd name="T65" fmla="*/ 38 h 58"/>
                <a:gd name="T66" fmla="*/ 0 w 70"/>
                <a:gd name="T67" fmla="*/ 23 h 58"/>
                <a:gd name="T68" fmla="*/ 6 w 70"/>
                <a:gd name="T69" fmla="*/ 12 h 58"/>
                <a:gd name="T70" fmla="*/ 17 w 70"/>
                <a:gd name="T71"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 h="58">
                  <a:moveTo>
                    <a:pt x="17" y="5"/>
                  </a:moveTo>
                  <a:cubicBezTo>
                    <a:pt x="19" y="13"/>
                    <a:pt x="19" y="13"/>
                    <a:pt x="19" y="13"/>
                  </a:cubicBezTo>
                  <a:cubicBezTo>
                    <a:pt x="16" y="14"/>
                    <a:pt x="14" y="16"/>
                    <a:pt x="12" y="18"/>
                  </a:cubicBezTo>
                  <a:cubicBezTo>
                    <a:pt x="10" y="20"/>
                    <a:pt x="9" y="22"/>
                    <a:pt x="9" y="25"/>
                  </a:cubicBezTo>
                  <a:cubicBezTo>
                    <a:pt x="8" y="29"/>
                    <a:pt x="8" y="32"/>
                    <a:pt x="9" y="36"/>
                  </a:cubicBezTo>
                  <a:cubicBezTo>
                    <a:pt x="10" y="39"/>
                    <a:pt x="11" y="42"/>
                    <a:pt x="13" y="44"/>
                  </a:cubicBezTo>
                  <a:cubicBezTo>
                    <a:pt x="14" y="47"/>
                    <a:pt x="16" y="48"/>
                    <a:pt x="18" y="49"/>
                  </a:cubicBezTo>
                  <a:cubicBezTo>
                    <a:pt x="20" y="50"/>
                    <a:pt x="22" y="50"/>
                    <a:pt x="24" y="49"/>
                  </a:cubicBezTo>
                  <a:cubicBezTo>
                    <a:pt x="26" y="49"/>
                    <a:pt x="28" y="48"/>
                    <a:pt x="29" y="46"/>
                  </a:cubicBezTo>
                  <a:cubicBezTo>
                    <a:pt x="30" y="45"/>
                    <a:pt x="31" y="42"/>
                    <a:pt x="31" y="39"/>
                  </a:cubicBezTo>
                  <a:cubicBezTo>
                    <a:pt x="32" y="37"/>
                    <a:pt x="32" y="33"/>
                    <a:pt x="32" y="27"/>
                  </a:cubicBezTo>
                  <a:cubicBezTo>
                    <a:pt x="32" y="21"/>
                    <a:pt x="32" y="16"/>
                    <a:pt x="33" y="14"/>
                  </a:cubicBezTo>
                  <a:cubicBezTo>
                    <a:pt x="33" y="10"/>
                    <a:pt x="35" y="7"/>
                    <a:pt x="37" y="5"/>
                  </a:cubicBezTo>
                  <a:cubicBezTo>
                    <a:pt x="39" y="3"/>
                    <a:pt x="41" y="2"/>
                    <a:pt x="44" y="1"/>
                  </a:cubicBezTo>
                  <a:cubicBezTo>
                    <a:pt x="48" y="0"/>
                    <a:pt x="51" y="0"/>
                    <a:pt x="54" y="1"/>
                  </a:cubicBezTo>
                  <a:cubicBezTo>
                    <a:pt x="58" y="2"/>
                    <a:pt x="60" y="5"/>
                    <a:pt x="63" y="8"/>
                  </a:cubicBezTo>
                  <a:cubicBezTo>
                    <a:pt x="65" y="11"/>
                    <a:pt x="67" y="15"/>
                    <a:pt x="68" y="19"/>
                  </a:cubicBezTo>
                  <a:cubicBezTo>
                    <a:pt x="69" y="24"/>
                    <a:pt x="70" y="28"/>
                    <a:pt x="69" y="32"/>
                  </a:cubicBezTo>
                  <a:cubicBezTo>
                    <a:pt x="68" y="37"/>
                    <a:pt x="67" y="40"/>
                    <a:pt x="64" y="43"/>
                  </a:cubicBezTo>
                  <a:cubicBezTo>
                    <a:pt x="62" y="45"/>
                    <a:pt x="58" y="47"/>
                    <a:pt x="55" y="48"/>
                  </a:cubicBezTo>
                  <a:cubicBezTo>
                    <a:pt x="52" y="40"/>
                    <a:pt x="52" y="40"/>
                    <a:pt x="52" y="40"/>
                  </a:cubicBezTo>
                  <a:cubicBezTo>
                    <a:pt x="56" y="39"/>
                    <a:pt x="59" y="37"/>
                    <a:pt x="60" y="34"/>
                  </a:cubicBezTo>
                  <a:cubicBezTo>
                    <a:pt x="62" y="30"/>
                    <a:pt x="62" y="26"/>
                    <a:pt x="61" y="21"/>
                  </a:cubicBezTo>
                  <a:cubicBezTo>
                    <a:pt x="59" y="16"/>
                    <a:pt x="57" y="13"/>
                    <a:pt x="55" y="11"/>
                  </a:cubicBezTo>
                  <a:cubicBezTo>
                    <a:pt x="52" y="9"/>
                    <a:pt x="50" y="8"/>
                    <a:pt x="47" y="9"/>
                  </a:cubicBezTo>
                  <a:cubicBezTo>
                    <a:pt x="45" y="10"/>
                    <a:pt x="43" y="11"/>
                    <a:pt x="42" y="13"/>
                  </a:cubicBezTo>
                  <a:cubicBezTo>
                    <a:pt x="41" y="15"/>
                    <a:pt x="40" y="20"/>
                    <a:pt x="41" y="27"/>
                  </a:cubicBezTo>
                  <a:cubicBezTo>
                    <a:pt x="41" y="34"/>
                    <a:pt x="41" y="40"/>
                    <a:pt x="40" y="42"/>
                  </a:cubicBezTo>
                  <a:cubicBezTo>
                    <a:pt x="39" y="47"/>
                    <a:pt x="38" y="50"/>
                    <a:pt x="35" y="52"/>
                  </a:cubicBezTo>
                  <a:cubicBezTo>
                    <a:pt x="33" y="55"/>
                    <a:pt x="30" y="57"/>
                    <a:pt x="27" y="57"/>
                  </a:cubicBezTo>
                  <a:cubicBezTo>
                    <a:pt x="23" y="58"/>
                    <a:pt x="20" y="58"/>
                    <a:pt x="16" y="57"/>
                  </a:cubicBezTo>
                  <a:cubicBezTo>
                    <a:pt x="13" y="56"/>
                    <a:pt x="10" y="53"/>
                    <a:pt x="7" y="50"/>
                  </a:cubicBezTo>
                  <a:cubicBezTo>
                    <a:pt x="5" y="47"/>
                    <a:pt x="3" y="43"/>
                    <a:pt x="1" y="38"/>
                  </a:cubicBezTo>
                  <a:cubicBezTo>
                    <a:pt x="0" y="32"/>
                    <a:pt x="0" y="27"/>
                    <a:pt x="0" y="23"/>
                  </a:cubicBezTo>
                  <a:cubicBezTo>
                    <a:pt x="1" y="18"/>
                    <a:pt x="3" y="15"/>
                    <a:pt x="6" y="12"/>
                  </a:cubicBezTo>
                  <a:cubicBezTo>
                    <a:pt x="9" y="8"/>
                    <a:pt x="12" y="6"/>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37" name="íṧḻiḑè">
              <a:extLst>
                <a:ext uri="{FF2B5EF4-FFF2-40B4-BE49-F238E27FC236}">
                  <a16:creationId xmlns="" xmlns:a16="http://schemas.microsoft.com/office/drawing/2014/main" id="{79932877-C6B5-45F8-9278-89BCC8087A11}"/>
                </a:ext>
              </a:extLst>
            </p:cNvPr>
            <p:cNvSpPr/>
            <p:nvPr/>
          </p:nvSpPr>
          <p:spPr bwMode="auto">
            <a:xfrm>
              <a:off x="3559929" y="3294881"/>
              <a:ext cx="147635" cy="39509"/>
            </a:xfrm>
            <a:custGeom>
              <a:avLst/>
              <a:gdLst>
                <a:gd name="T0" fmla="*/ 0 w 71"/>
                <a:gd name="T1" fmla="*/ 9 h 19"/>
                <a:gd name="T2" fmla="*/ 69 w 71"/>
                <a:gd name="T3" fmla="*/ 0 h 19"/>
                <a:gd name="T4" fmla="*/ 71 w 71"/>
                <a:gd name="T5" fmla="*/ 9 h 19"/>
                <a:gd name="T6" fmla="*/ 1 w 71"/>
                <a:gd name="T7" fmla="*/ 19 h 19"/>
                <a:gd name="T8" fmla="*/ 0 w 71"/>
                <a:gd name="T9" fmla="*/ 9 h 19"/>
              </a:gdLst>
              <a:ahLst/>
              <a:cxnLst>
                <a:cxn ang="0">
                  <a:pos x="T0" y="T1"/>
                </a:cxn>
                <a:cxn ang="0">
                  <a:pos x="T2" y="T3"/>
                </a:cxn>
                <a:cxn ang="0">
                  <a:pos x="T4" y="T5"/>
                </a:cxn>
                <a:cxn ang="0">
                  <a:pos x="T6" y="T7"/>
                </a:cxn>
                <a:cxn ang="0">
                  <a:pos x="T8" y="T9"/>
                </a:cxn>
              </a:cxnLst>
              <a:rect l="0" t="0" r="r" b="b"/>
              <a:pathLst>
                <a:path w="71" h="19">
                  <a:moveTo>
                    <a:pt x="0" y="9"/>
                  </a:moveTo>
                  <a:lnTo>
                    <a:pt x="69" y="0"/>
                  </a:lnTo>
                  <a:lnTo>
                    <a:pt x="71" y="9"/>
                  </a:lnTo>
                  <a:lnTo>
                    <a:pt x="1" y="1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38" name="iṣḷïḋe">
              <a:extLst>
                <a:ext uri="{FF2B5EF4-FFF2-40B4-BE49-F238E27FC236}">
                  <a16:creationId xmlns="" xmlns:a16="http://schemas.microsoft.com/office/drawing/2014/main" id="{6C94C90F-FECF-46F7-905B-60068EFAA71F}"/>
                </a:ext>
              </a:extLst>
            </p:cNvPr>
            <p:cNvSpPr/>
            <p:nvPr/>
          </p:nvSpPr>
          <p:spPr bwMode="auto">
            <a:xfrm>
              <a:off x="3566166" y="3363499"/>
              <a:ext cx="147635" cy="116444"/>
            </a:xfrm>
            <a:custGeom>
              <a:avLst/>
              <a:gdLst>
                <a:gd name="T0" fmla="*/ 0 w 71"/>
                <a:gd name="T1" fmla="*/ 26 h 56"/>
                <a:gd name="T2" fmla="*/ 62 w 71"/>
                <a:gd name="T3" fmla="*/ 24 h 56"/>
                <a:gd name="T4" fmla="*/ 61 w 71"/>
                <a:gd name="T5" fmla="*/ 1 h 56"/>
                <a:gd name="T6" fmla="*/ 69 w 71"/>
                <a:gd name="T7" fmla="*/ 0 h 56"/>
                <a:gd name="T8" fmla="*/ 71 w 71"/>
                <a:gd name="T9" fmla="*/ 55 h 56"/>
                <a:gd name="T10" fmla="*/ 63 w 71"/>
                <a:gd name="T11" fmla="*/ 56 h 56"/>
                <a:gd name="T12" fmla="*/ 62 w 71"/>
                <a:gd name="T13" fmla="*/ 32 h 56"/>
                <a:gd name="T14" fmla="*/ 0 w 71"/>
                <a:gd name="T15" fmla="*/ 35 h 56"/>
                <a:gd name="T16" fmla="*/ 0 w 71"/>
                <a:gd name="T17"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56">
                  <a:moveTo>
                    <a:pt x="0" y="26"/>
                  </a:moveTo>
                  <a:lnTo>
                    <a:pt x="62" y="24"/>
                  </a:lnTo>
                  <a:lnTo>
                    <a:pt x="61" y="1"/>
                  </a:lnTo>
                  <a:lnTo>
                    <a:pt x="69" y="0"/>
                  </a:lnTo>
                  <a:lnTo>
                    <a:pt x="71" y="55"/>
                  </a:lnTo>
                  <a:lnTo>
                    <a:pt x="63" y="56"/>
                  </a:lnTo>
                  <a:lnTo>
                    <a:pt x="62" y="32"/>
                  </a:lnTo>
                  <a:lnTo>
                    <a:pt x="0" y="35"/>
                  </a:lnTo>
                  <a:lnTo>
                    <a:pt x="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39" name="iSḷíḋè">
              <a:extLst>
                <a:ext uri="{FF2B5EF4-FFF2-40B4-BE49-F238E27FC236}">
                  <a16:creationId xmlns="" xmlns:a16="http://schemas.microsoft.com/office/drawing/2014/main" id="{62C41F30-C2BE-4862-AF13-9A38B0278261}"/>
                </a:ext>
              </a:extLst>
            </p:cNvPr>
            <p:cNvSpPr/>
            <p:nvPr/>
          </p:nvSpPr>
          <p:spPr bwMode="auto">
            <a:xfrm>
              <a:off x="3553690" y="3519452"/>
              <a:ext cx="153873" cy="131000"/>
            </a:xfrm>
            <a:custGeom>
              <a:avLst/>
              <a:gdLst>
                <a:gd name="T0" fmla="*/ 2 w 71"/>
                <a:gd name="T1" fmla="*/ 17 h 60"/>
                <a:gd name="T2" fmla="*/ 30 w 71"/>
                <a:gd name="T3" fmla="*/ 20 h 60"/>
                <a:gd name="T4" fmla="*/ 71 w 71"/>
                <a:gd name="T5" fmla="*/ 0 h 60"/>
                <a:gd name="T6" fmla="*/ 70 w 71"/>
                <a:gd name="T7" fmla="*/ 10 h 60"/>
                <a:gd name="T8" fmla="*/ 48 w 71"/>
                <a:gd name="T9" fmla="*/ 21 h 60"/>
                <a:gd name="T10" fmla="*/ 36 w 71"/>
                <a:gd name="T11" fmla="*/ 26 h 60"/>
                <a:gd name="T12" fmla="*/ 47 w 71"/>
                <a:gd name="T13" fmla="*/ 35 h 60"/>
                <a:gd name="T14" fmla="*/ 65 w 71"/>
                <a:gd name="T15" fmla="*/ 50 h 60"/>
                <a:gd name="T16" fmla="*/ 64 w 71"/>
                <a:gd name="T17" fmla="*/ 60 h 60"/>
                <a:gd name="T18" fmla="*/ 29 w 71"/>
                <a:gd name="T19" fmla="*/ 29 h 60"/>
                <a:gd name="T20" fmla="*/ 0 w 71"/>
                <a:gd name="T21" fmla="*/ 26 h 60"/>
                <a:gd name="T22" fmla="*/ 2 w 71"/>
                <a:gd name="T23" fmla="*/ 1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60">
                  <a:moveTo>
                    <a:pt x="2" y="17"/>
                  </a:moveTo>
                  <a:cubicBezTo>
                    <a:pt x="30" y="20"/>
                    <a:pt x="30" y="20"/>
                    <a:pt x="30" y="20"/>
                  </a:cubicBezTo>
                  <a:cubicBezTo>
                    <a:pt x="71" y="0"/>
                    <a:pt x="71" y="0"/>
                    <a:pt x="71" y="0"/>
                  </a:cubicBezTo>
                  <a:cubicBezTo>
                    <a:pt x="70" y="10"/>
                    <a:pt x="70" y="10"/>
                    <a:pt x="70" y="10"/>
                  </a:cubicBezTo>
                  <a:cubicBezTo>
                    <a:pt x="48" y="21"/>
                    <a:pt x="48" y="21"/>
                    <a:pt x="48" y="21"/>
                  </a:cubicBezTo>
                  <a:cubicBezTo>
                    <a:pt x="44" y="23"/>
                    <a:pt x="40" y="25"/>
                    <a:pt x="36" y="26"/>
                  </a:cubicBezTo>
                  <a:cubicBezTo>
                    <a:pt x="39" y="29"/>
                    <a:pt x="43" y="32"/>
                    <a:pt x="47" y="35"/>
                  </a:cubicBezTo>
                  <a:cubicBezTo>
                    <a:pt x="65" y="50"/>
                    <a:pt x="65" y="50"/>
                    <a:pt x="65" y="50"/>
                  </a:cubicBezTo>
                  <a:cubicBezTo>
                    <a:pt x="64" y="60"/>
                    <a:pt x="64" y="60"/>
                    <a:pt x="64" y="60"/>
                  </a:cubicBezTo>
                  <a:cubicBezTo>
                    <a:pt x="29" y="29"/>
                    <a:pt x="29" y="29"/>
                    <a:pt x="29" y="29"/>
                  </a:cubicBezTo>
                  <a:cubicBezTo>
                    <a:pt x="0" y="26"/>
                    <a:pt x="0" y="26"/>
                    <a:pt x="0" y="26"/>
                  </a:cubicBezTo>
                  <a:lnTo>
                    <a:pt x="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40" name="iṥļiḓê">
              <a:extLst>
                <a:ext uri="{FF2B5EF4-FFF2-40B4-BE49-F238E27FC236}">
                  <a16:creationId xmlns="" xmlns:a16="http://schemas.microsoft.com/office/drawing/2014/main" id="{AC808D41-3938-4CED-88C2-852E64BE702A}"/>
                </a:ext>
              </a:extLst>
            </p:cNvPr>
            <p:cNvSpPr/>
            <p:nvPr/>
          </p:nvSpPr>
          <p:spPr bwMode="auto">
            <a:xfrm>
              <a:off x="3314564" y="4001864"/>
              <a:ext cx="195460" cy="185064"/>
            </a:xfrm>
            <a:custGeom>
              <a:avLst/>
              <a:gdLst>
                <a:gd name="T0" fmla="*/ 89 w 89"/>
                <a:gd name="T1" fmla="*/ 69 h 84"/>
                <a:gd name="T2" fmla="*/ 81 w 89"/>
                <a:gd name="T3" fmla="*/ 68 h 84"/>
                <a:gd name="T4" fmla="*/ 77 w 89"/>
                <a:gd name="T5" fmla="*/ 65 h 84"/>
                <a:gd name="T6" fmla="*/ 12 w 89"/>
                <a:gd name="T7" fmla="*/ 12 h 84"/>
                <a:gd name="T8" fmla="*/ 8 w 89"/>
                <a:gd name="T9" fmla="*/ 4 h 84"/>
                <a:gd name="T10" fmla="*/ 2 w 89"/>
                <a:gd name="T11" fmla="*/ 9 h 84"/>
                <a:gd name="T12" fmla="*/ 0 w 89"/>
                <a:gd name="T13" fmla="*/ 14 h 84"/>
                <a:gd name="T14" fmla="*/ 8 w 89"/>
                <a:gd name="T15" fmla="*/ 16 h 84"/>
                <a:gd name="T16" fmla="*/ 73 w 89"/>
                <a:gd name="T17" fmla="*/ 71 h 84"/>
                <a:gd name="T18" fmla="*/ 78 w 89"/>
                <a:gd name="T19" fmla="*/ 80 h 84"/>
                <a:gd name="T20" fmla="*/ 89 w 89"/>
                <a:gd name="T21" fmla="*/ 6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84">
                  <a:moveTo>
                    <a:pt x="89" y="69"/>
                  </a:moveTo>
                  <a:cubicBezTo>
                    <a:pt x="89" y="69"/>
                    <a:pt x="86" y="71"/>
                    <a:pt x="81" y="68"/>
                  </a:cubicBezTo>
                  <a:cubicBezTo>
                    <a:pt x="80" y="68"/>
                    <a:pt x="78" y="67"/>
                    <a:pt x="77" y="65"/>
                  </a:cubicBezTo>
                  <a:cubicBezTo>
                    <a:pt x="63" y="54"/>
                    <a:pt x="12" y="12"/>
                    <a:pt x="12" y="12"/>
                  </a:cubicBezTo>
                  <a:cubicBezTo>
                    <a:pt x="12" y="12"/>
                    <a:pt x="6" y="7"/>
                    <a:pt x="8" y="4"/>
                  </a:cubicBezTo>
                  <a:cubicBezTo>
                    <a:pt x="10" y="0"/>
                    <a:pt x="2" y="9"/>
                    <a:pt x="2" y="9"/>
                  </a:cubicBezTo>
                  <a:cubicBezTo>
                    <a:pt x="0" y="14"/>
                    <a:pt x="0" y="14"/>
                    <a:pt x="0" y="14"/>
                  </a:cubicBezTo>
                  <a:cubicBezTo>
                    <a:pt x="0" y="14"/>
                    <a:pt x="3" y="12"/>
                    <a:pt x="8" y="16"/>
                  </a:cubicBezTo>
                  <a:cubicBezTo>
                    <a:pt x="13" y="21"/>
                    <a:pt x="73" y="71"/>
                    <a:pt x="73" y="71"/>
                  </a:cubicBezTo>
                  <a:cubicBezTo>
                    <a:pt x="74" y="72"/>
                    <a:pt x="78" y="77"/>
                    <a:pt x="78" y="80"/>
                  </a:cubicBezTo>
                  <a:cubicBezTo>
                    <a:pt x="78" y="84"/>
                    <a:pt x="89" y="69"/>
                    <a:pt x="89"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41" name="ïśḻïḑè">
              <a:extLst>
                <a:ext uri="{FF2B5EF4-FFF2-40B4-BE49-F238E27FC236}">
                  <a16:creationId xmlns="" xmlns:a16="http://schemas.microsoft.com/office/drawing/2014/main" id="{34A9A0BA-441B-4E8C-A590-103F23829DEA}"/>
                </a:ext>
              </a:extLst>
            </p:cNvPr>
            <p:cNvSpPr/>
            <p:nvPr/>
          </p:nvSpPr>
          <p:spPr bwMode="auto">
            <a:xfrm>
              <a:off x="1621964" y="4010181"/>
              <a:ext cx="199619" cy="174666"/>
            </a:xfrm>
            <a:custGeom>
              <a:avLst/>
              <a:gdLst>
                <a:gd name="T0" fmla="*/ 0 w 92"/>
                <a:gd name="T1" fmla="*/ 65 h 80"/>
                <a:gd name="T2" fmla="*/ 9 w 92"/>
                <a:gd name="T3" fmla="*/ 64 h 80"/>
                <a:gd name="T4" fmla="*/ 79 w 92"/>
                <a:gd name="T5" fmla="*/ 11 h 80"/>
                <a:gd name="T6" fmla="*/ 83 w 92"/>
                <a:gd name="T7" fmla="*/ 3 h 80"/>
                <a:gd name="T8" fmla="*/ 89 w 92"/>
                <a:gd name="T9" fmla="*/ 9 h 80"/>
                <a:gd name="T10" fmla="*/ 92 w 92"/>
                <a:gd name="T11" fmla="*/ 14 h 80"/>
                <a:gd name="T12" fmla="*/ 83 w 92"/>
                <a:gd name="T13" fmla="*/ 16 h 80"/>
                <a:gd name="T14" fmla="*/ 16 w 92"/>
                <a:gd name="T15" fmla="*/ 69 h 80"/>
                <a:gd name="T16" fmla="*/ 11 w 92"/>
                <a:gd name="T17" fmla="*/ 77 h 80"/>
                <a:gd name="T18" fmla="*/ 0 w 92"/>
                <a:gd name="T19"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80">
                  <a:moveTo>
                    <a:pt x="0" y="65"/>
                  </a:moveTo>
                  <a:cubicBezTo>
                    <a:pt x="0" y="65"/>
                    <a:pt x="4" y="68"/>
                    <a:pt x="9" y="64"/>
                  </a:cubicBezTo>
                  <a:cubicBezTo>
                    <a:pt x="14" y="61"/>
                    <a:pt x="79" y="11"/>
                    <a:pt x="79" y="11"/>
                  </a:cubicBezTo>
                  <a:cubicBezTo>
                    <a:pt x="79" y="11"/>
                    <a:pt x="85" y="7"/>
                    <a:pt x="83" y="3"/>
                  </a:cubicBezTo>
                  <a:cubicBezTo>
                    <a:pt x="82" y="0"/>
                    <a:pt x="89" y="9"/>
                    <a:pt x="89" y="9"/>
                  </a:cubicBezTo>
                  <a:cubicBezTo>
                    <a:pt x="92" y="14"/>
                    <a:pt x="92" y="14"/>
                    <a:pt x="92" y="14"/>
                  </a:cubicBezTo>
                  <a:cubicBezTo>
                    <a:pt x="92" y="14"/>
                    <a:pt x="88" y="12"/>
                    <a:pt x="83" y="16"/>
                  </a:cubicBezTo>
                  <a:cubicBezTo>
                    <a:pt x="78" y="20"/>
                    <a:pt x="16" y="69"/>
                    <a:pt x="16" y="69"/>
                  </a:cubicBezTo>
                  <a:cubicBezTo>
                    <a:pt x="16" y="69"/>
                    <a:pt x="11" y="73"/>
                    <a:pt x="11" y="77"/>
                  </a:cubicBezTo>
                  <a:cubicBezTo>
                    <a:pt x="10" y="80"/>
                    <a:pt x="0" y="65"/>
                    <a:pt x="0"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grpSp>
        <p:nvGrpSpPr>
          <p:cNvPr id="2" name="组合 1">
            <a:extLst>
              <a:ext uri="{FF2B5EF4-FFF2-40B4-BE49-F238E27FC236}">
                <a16:creationId xmlns="" xmlns:a16="http://schemas.microsoft.com/office/drawing/2014/main" id="{8460E8A8-D606-414E-AAF4-455434340AF3}"/>
              </a:ext>
            </a:extLst>
          </p:cNvPr>
          <p:cNvGrpSpPr/>
          <p:nvPr/>
        </p:nvGrpSpPr>
        <p:grpSpPr>
          <a:xfrm>
            <a:off x="9179596" y="4094896"/>
            <a:ext cx="705190" cy="479820"/>
            <a:chOff x="9179596" y="4094896"/>
            <a:chExt cx="705190" cy="479820"/>
          </a:xfrm>
        </p:grpSpPr>
        <p:sp>
          <p:nvSpPr>
            <p:cNvPr id="250" name="椭圆 249">
              <a:extLst>
                <a:ext uri="{FF2B5EF4-FFF2-40B4-BE49-F238E27FC236}">
                  <a16:creationId xmlns="" xmlns:a16="http://schemas.microsoft.com/office/drawing/2014/main" id="{B4F38462-753E-4C53-9CCE-B20E352D84C4}"/>
                </a:ext>
              </a:extLst>
            </p:cNvPr>
            <p:cNvSpPr/>
            <p:nvPr/>
          </p:nvSpPr>
          <p:spPr>
            <a:xfrm>
              <a:off x="9179596" y="4386792"/>
              <a:ext cx="187924" cy="187924"/>
            </a:xfrm>
            <a:prstGeom prst="ellipse">
              <a:avLst/>
            </a:prstGeom>
            <a:solidFill>
              <a:srgbClr val="00206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1" name="椭圆 250">
              <a:extLst>
                <a:ext uri="{FF2B5EF4-FFF2-40B4-BE49-F238E27FC236}">
                  <a16:creationId xmlns="" xmlns:a16="http://schemas.microsoft.com/office/drawing/2014/main" id="{CF8D78BF-948B-416D-93B1-DD70646D5D0A}"/>
                </a:ext>
              </a:extLst>
            </p:cNvPr>
            <p:cNvSpPr/>
            <p:nvPr/>
          </p:nvSpPr>
          <p:spPr>
            <a:xfrm>
              <a:off x="9473436" y="4094896"/>
              <a:ext cx="411350" cy="411350"/>
            </a:xfrm>
            <a:prstGeom prst="ellipse">
              <a:avLst/>
            </a:prstGeom>
            <a:solidFill>
              <a:srgbClr val="00206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9" name="组合 68">
            <a:extLst>
              <a:ext uri="{FF2B5EF4-FFF2-40B4-BE49-F238E27FC236}">
                <a16:creationId xmlns="" xmlns:a16="http://schemas.microsoft.com/office/drawing/2014/main" id="{03922F13-3100-462D-BD02-C3A760C254ED}"/>
              </a:ext>
            </a:extLst>
          </p:cNvPr>
          <p:cNvGrpSpPr/>
          <p:nvPr/>
        </p:nvGrpSpPr>
        <p:grpSpPr>
          <a:xfrm>
            <a:off x="634005" y="4266231"/>
            <a:ext cx="11358880" cy="1995287"/>
            <a:chOff x="422234" y="2319526"/>
            <a:chExt cx="11358880" cy="1661178"/>
          </a:xfrm>
        </p:grpSpPr>
        <p:sp>
          <p:nvSpPr>
            <p:cNvPr id="70" name="文本框 243">
              <a:extLst>
                <a:ext uri="{FF2B5EF4-FFF2-40B4-BE49-F238E27FC236}">
                  <a16:creationId xmlns="" xmlns:a16="http://schemas.microsoft.com/office/drawing/2014/main" id="{4B7F77A4-8F65-4D76-BE14-38B3BBD355F0}"/>
                </a:ext>
              </a:extLst>
            </p:cNvPr>
            <p:cNvSpPr txBox="1"/>
            <p:nvPr/>
          </p:nvSpPr>
          <p:spPr>
            <a:xfrm>
              <a:off x="422234" y="2319526"/>
              <a:ext cx="11358880" cy="640599"/>
            </a:xfrm>
            <a:prstGeom prst="rect">
              <a:avLst/>
            </a:prstGeom>
            <a:noFill/>
          </p:spPr>
          <p:txBody>
            <a:bodyPr wrap="square" rtlCol="0">
              <a:spAutoFit/>
            </a:bodyPr>
            <a:lstStyle/>
            <a:p>
              <a:pPr algn="ctr"/>
              <a:r>
                <a:rPr lang="zh-CN" altLang="en-US" sz="4400" b="1" dirty="0">
                  <a:solidFill>
                    <a:srgbClr val="002060"/>
                  </a:solidFill>
                  <a:cs typeface="+mn-ea"/>
                  <a:sym typeface="+mn-lt"/>
                </a:rPr>
                <a:t>感谢您们的聆听与指导</a:t>
              </a:r>
            </a:p>
          </p:txBody>
        </p:sp>
        <p:sp>
          <p:nvSpPr>
            <p:cNvPr id="71" name="文本框 245">
              <a:extLst>
                <a:ext uri="{FF2B5EF4-FFF2-40B4-BE49-F238E27FC236}">
                  <a16:creationId xmlns="" xmlns:a16="http://schemas.microsoft.com/office/drawing/2014/main" id="{5DF7FE4B-0F9B-4D03-ADFC-9C207499F9F5}"/>
                </a:ext>
              </a:extLst>
            </p:cNvPr>
            <p:cNvSpPr txBox="1"/>
            <p:nvPr/>
          </p:nvSpPr>
          <p:spPr>
            <a:xfrm>
              <a:off x="1476920" y="3040141"/>
              <a:ext cx="9249508" cy="307488"/>
            </a:xfrm>
            <a:prstGeom prst="rect">
              <a:avLst/>
            </a:prstGeom>
            <a:noFill/>
          </p:spPr>
          <p:txBody>
            <a:bodyPr wrap="square" rtlCol="0">
              <a:spAutoFit/>
            </a:bodyPr>
            <a:lstStyle/>
            <a:p>
              <a:pPr algn="ctr"/>
              <a:r>
                <a:rPr lang="en-US" altLang="zh-CN" b="1" dirty="0">
                  <a:solidFill>
                    <a:srgbClr val="002060"/>
                  </a:solidFill>
                  <a:cs typeface="+mn-ea"/>
                  <a:sym typeface="+mn-lt"/>
                </a:rPr>
                <a:t>POWERPOINT OF GRADUATING TEPLY</a:t>
              </a:r>
              <a:endParaRPr lang="zh-CN" altLang="en-US" b="1" dirty="0">
                <a:solidFill>
                  <a:srgbClr val="002060"/>
                </a:solidFill>
                <a:cs typeface="+mn-ea"/>
                <a:sym typeface="+mn-lt"/>
              </a:endParaRPr>
            </a:p>
          </p:txBody>
        </p:sp>
        <p:sp>
          <p:nvSpPr>
            <p:cNvPr id="72" name="矩形 71">
              <a:extLst>
                <a:ext uri="{FF2B5EF4-FFF2-40B4-BE49-F238E27FC236}">
                  <a16:creationId xmlns="" xmlns:a16="http://schemas.microsoft.com/office/drawing/2014/main" id="{CDD40E8B-5AE2-4E1E-9423-EC972EFDE03D}"/>
                </a:ext>
              </a:extLst>
            </p:cNvPr>
            <p:cNvSpPr/>
            <p:nvPr/>
          </p:nvSpPr>
          <p:spPr>
            <a:xfrm>
              <a:off x="2189735" y="3502566"/>
              <a:ext cx="1728619" cy="478138"/>
            </a:xfrm>
            <a:prstGeom prst="rect">
              <a:avLst/>
            </a:prstGeom>
            <a:solidFill>
              <a:srgbClr val="00206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cs typeface="+mn-ea"/>
                  <a:sym typeface="+mn-lt"/>
                </a:rPr>
                <a:t>汇报人：瞿成意</a:t>
              </a:r>
              <a:endParaRPr lang="zh-CN" altLang="en-US" sz="1600" dirty="0">
                <a:cs typeface="+mn-ea"/>
                <a:sym typeface="+mn-lt"/>
              </a:endParaRPr>
            </a:p>
          </p:txBody>
        </p:sp>
        <p:sp>
          <p:nvSpPr>
            <p:cNvPr id="73" name="矩形 72">
              <a:extLst>
                <a:ext uri="{FF2B5EF4-FFF2-40B4-BE49-F238E27FC236}">
                  <a16:creationId xmlns="" xmlns:a16="http://schemas.microsoft.com/office/drawing/2014/main" id="{C93A09C5-8249-43D9-A799-32D1A1E6916A}"/>
                </a:ext>
              </a:extLst>
            </p:cNvPr>
            <p:cNvSpPr/>
            <p:nvPr/>
          </p:nvSpPr>
          <p:spPr>
            <a:xfrm>
              <a:off x="8291820" y="3502565"/>
              <a:ext cx="1827540" cy="466871"/>
            </a:xfrm>
            <a:prstGeom prst="rect">
              <a:avLst/>
            </a:prstGeom>
            <a:solidFill>
              <a:srgbClr val="00206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指导老师</a:t>
              </a:r>
              <a:r>
                <a:rPr lang="zh-CN" altLang="en-US" dirty="0" smtClean="0">
                  <a:cs typeface="+mn-ea"/>
                  <a:sym typeface="+mn-lt"/>
                </a:rPr>
                <a:t>：肖晖</a:t>
              </a:r>
              <a:endParaRPr lang="zh-CN" altLang="en-US" dirty="0">
                <a:cs typeface="+mn-ea"/>
                <a:sym typeface="+mn-lt"/>
              </a:endParaRPr>
            </a:p>
          </p:txBody>
        </p:sp>
        <p:sp>
          <p:nvSpPr>
            <p:cNvPr id="74" name="矩形 73">
              <a:extLst>
                <a:ext uri="{FF2B5EF4-FFF2-40B4-BE49-F238E27FC236}">
                  <a16:creationId xmlns="" xmlns:a16="http://schemas.microsoft.com/office/drawing/2014/main" id="{15B83A8D-05DD-4A51-8E21-19CB0EADFDD8}"/>
                </a:ext>
              </a:extLst>
            </p:cNvPr>
            <p:cNvSpPr/>
            <p:nvPr/>
          </p:nvSpPr>
          <p:spPr>
            <a:xfrm>
              <a:off x="4587818" y="3502565"/>
              <a:ext cx="3048031" cy="478139"/>
            </a:xfrm>
            <a:prstGeom prst="rect">
              <a:avLst/>
            </a:prstGeom>
            <a:solidFill>
              <a:srgbClr val="00206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cs typeface="+mn-ea"/>
                  <a:sym typeface="+mn-lt"/>
                </a:rPr>
                <a:t>专业</a:t>
              </a:r>
              <a:r>
                <a:rPr lang="zh-CN" altLang="en-US" sz="1600" dirty="0" smtClean="0">
                  <a:cs typeface="+mn-ea"/>
                  <a:sym typeface="+mn-lt"/>
                </a:rPr>
                <a:t>：</a:t>
              </a:r>
              <a:r>
                <a:rPr lang="en-US" altLang="zh-CN" sz="1600" dirty="0" smtClean="0">
                  <a:cs typeface="+mn-ea"/>
                  <a:sym typeface="+mn-lt"/>
                </a:rPr>
                <a:t>15</a:t>
              </a:r>
              <a:r>
                <a:rPr lang="zh-CN" altLang="en-US" sz="1600" dirty="0" smtClean="0">
                  <a:cs typeface="+mn-ea"/>
                  <a:sym typeface="+mn-lt"/>
                </a:rPr>
                <a:t>级环境科学学院</a:t>
              </a:r>
              <a:endParaRPr lang="en-US" altLang="zh-CN" sz="1600" dirty="0" smtClean="0">
                <a:cs typeface="+mn-ea"/>
                <a:sym typeface="+mn-lt"/>
              </a:endParaRPr>
            </a:p>
            <a:p>
              <a:pPr algn="ctr"/>
              <a:r>
                <a:rPr lang="zh-CN" altLang="en-US" sz="1600" dirty="0" smtClean="0">
                  <a:cs typeface="+mn-ea"/>
                  <a:sym typeface="+mn-lt"/>
                </a:rPr>
                <a:t>地理信息</a:t>
              </a:r>
              <a:r>
                <a:rPr lang="zh-CN" altLang="en-US" sz="1600" dirty="0">
                  <a:cs typeface="+mn-ea"/>
                  <a:sym typeface="+mn-lt"/>
                </a:rPr>
                <a:t>科学</a:t>
              </a:r>
              <a:r>
                <a:rPr lang="zh-CN" altLang="en-US" sz="1600" dirty="0" smtClean="0">
                  <a:cs typeface="+mn-ea"/>
                  <a:sym typeface="+mn-lt"/>
                </a:rPr>
                <a:t>专业</a:t>
              </a:r>
              <a:endParaRPr lang="zh-CN" altLang="en-US" sz="1600" dirty="0">
                <a:cs typeface="+mn-ea"/>
                <a:sym typeface="+mn-lt"/>
              </a:endParaRPr>
            </a:p>
          </p:txBody>
        </p:sp>
      </p:grpSp>
    </p:spTree>
    <p:extLst>
      <p:ext uri="{BB962C8B-B14F-4D97-AF65-F5344CB8AC3E}">
        <p14:creationId xmlns:p14="http://schemas.microsoft.com/office/powerpoint/2010/main" val="38842876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 calcmode="lin" valueType="num">
                                      <p:cBhvr additive="base">
                                        <p:cTn id="7" dur="500" fill="hold"/>
                                        <p:tgtEl>
                                          <p:spTgt spid="242"/>
                                        </p:tgtEl>
                                        <p:attrNameLst>
                                          <p:attrName>ppt_x</p:attrName>
                                        </p:attrNameLst>
                                      </p:cBhvr>
                                      <p:tavLst>
                                        <p:tav tm="0">
                                          <p:val>
                                            <p:strVal val="#ppt_x"/>
                                          </p:val>
                                        </p:tav>
                                        <p:tav tm="100000">
                                          <p:val>
                                            <p:strVal val="#ppt_x"/>
                                          </p:val>
                                        </p:tav>
                                      </p:tavLst>
                                    </p:anim>
                                    <p:anim calcmode="lin" valueType="num">
                                      <p:cBhvr additive="base">
                                        <p:cTn id="8" dur="500" fill="hold"/>
                                        <p:tgtEl>
                                          <p:spTgt spid="242"/>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p:cTn id="16" dur="1000" fill="hold"/>
                                        <p:tgtEl>
                                          <p:spTgt spid="69"/>
                                        </p:tgtEl>
                                        <p:attrNameLst>
                                          <p:attrName>ppt_w</p:attrName>
                                        </p:attrNameLst>
                                      </p:cBhvr>
                                      <p:tavLst>
                                        <p:tav tm="0">
                                          <p:val>
                                            <p:fltVal val="0"/>
                                          </p:val>
                                        </p:tav>
                                        <p:tav tm="100000">
                                          <p:val>
                                            <p:strVal val="#ppt_w"/>
                                          </p:val>
                                        </p:tav>
                                      </p:tavLst>
                                    </p:anim>
                                    <p:anim calcmode="lin" valueType="num">
                                      <p:cBhvr>
                                        <p:cTn id="17" dur="1000" fill="hold"/>
                                        <p:tgtEl>
                                          <p:spTgt spid="69"/>
                                        </p:tgtEl>
                                        <p:attrNameLst>
                                          <p:attrName>ppt_h</p:attrName>
                                        </p:attrNameLst>
                                      </p:cBhvr>
                                      <p:tavLst>
                                        <p:tav tm="0">
                                          <p:val>
                                            <p:fltVal val="0"/>
                                          </p:val>
                                        </p:tav>
                                        <p:tav tm="100000">
                                          <p:val>
                                            <p:strVal val="#ppt_h"/>
                                          </p:val>
                                        </p:tav>
                                      </p:tavLst>
                                    </p:anim>
                                    <p:anim calcmode="lin" valueType="num">
                                      <p:cBhvr>
                                        <p:cTn id="18" dur="1000" fill="hold"/>
                                        <p:tgtEl>
                                          <p:spTgt spid="69"/>
                                        </p:tgtEl>
                                        <p:attrNameLst>
                                          <p:attrName>style.rotation</p:attrName>
                                        </p:attrNameLst>
                                      </p:cBhvr>
                                      <p:tavLst>
                                        <p:tav tm="0">
                                          <p:val>
                                            <p:fltVal val="90"/>
                                          </p:val>
                                        </p:tav>
                                        <p:tav tm="100000">
                                          <p:val>
                                            <p:fltVal val="0"/>
                                          </p:val>
                                        </p:tav>
                                      </p:tavLst>
                                    </p:anim>
                                    <p:animEffect transition="in" filter="fade">
                                      <p:cBhvr>
                                        <p:cTn id="19"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04B9041E-EC7C-4E0E-A91D-CBC03EBE6705}"/>
              </a:ext>
            </a:extLst>
          </p:cNvPr>
          <p:cNvSpPr/>
          <p:nvPr/>
        </p:nvSpPr>
        <p:spPr>
          <a:xfrm>
            <a:off x="0" y="0"/>
            <a:ext cx="525272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iŝľíḍê">
            <a:extLst>
              <a:ext uri="{FF2B5EF4-FFF2-40B4-BE49-F238E27FC236}">
                <a16:creationId xmlns="" xmlns:a16="http://schemas.microsoft.com/office/drawing/2014/main" id="{1FF72279-6D24-4E07-A835-C00383834CD9}"/>
              </a:ext>
            </a:extLst>
          </p:cNvPr>
          <p:cNvSpPr/>
          <p:nvPr/>
        </p:nvSpPr>
        <p:spPr bwMode="auto">
          <a:xfrm>
            <a:off x="61101" y="987188"/>
            <a:ext cx="5588000" cy="5602504"/>
          </a:xfrm>
          <a:prstGeom prst="ellipse">
            <a:avLst/>
          </a:pr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8" name="í$líḓè">
            <a:extLst>
              <a:ext uri="{FF2B5EF4-FFF2-40B4-BE49-F238E27FC236}">
                <a16:creationId xmlns="" xmlns:a16="http://schemas.microsoft.com/office/drawing/2014/main" id="{35C09477-3565-4061-9B73-FA6BA845069E}"/>
              </a:ext>
            </a:extLst>
          </p:cNvPr>
          <p:cNvSpPr/>
          <p:nvPr/>
        </p:nvSpPr>
        <p:spPr bwMode="auto">
          <a:xfrm>
            <a:off x="534726" y="1521237"/>
            <a:ext cx="4481036" cy="4490705"/>
          </a:xfrm>
          <a:prstGeom prst="ellipse">
            <a:avLst/>
          </a:pr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444" y="1547681"/>
            <a:ext cx="4575600" cy="4575600"/>
          </a:xfrm>
          <a:prstGeom prst="ellipse">
            <a:avLst/>
          </a:prstGeom>
          <a:ln>
            <a:noFill/>
          </a:ln>
          <a:effectLst>
            <a:softEdge rad="112500"/>
          </a:effectLst>
        </p:spPr>
      </p:pic>
      <p:sp>
        <p:nvSpPr>
          <p:cNvPr id="13" name="îSliďé">
            <a:extLst>
              <a:ext uri="{FF2B5EF4-FFF2-40B4-BE49-F238E27FC236}">
                <a16:creationId xmlns="" xmlns:a16="http://schemas.microsoft.com/office/drawing/2014/main" id="{DD58DACD-6C7F-4B90-BAA3-67EDE26443DA}"/>
              </a:ext>
            </a:extLst>
          </p:cNvPr>
          <p:cNvSpPr/>
          <p:nvPr/>
        </p:nvSpPr>
        <p:spPr bwMode="auto">
          <a:xfrm>
            <a:off x="5581427" y="2548444"/>
            <a:ext cx="1590359" cy="1687037"/>
          </a:xfrm>
          <a:custGeom>
            <a:avLst/>
            <a:gdLst>
              <a:gd name="T0" fmla="*/ 26 w 314"/>
              <a:gd name="T1" fmla="*/ 129 h 332"/>
              <a:gd name="T2" fmla="*/ 0 w 314"/>
              <a:gd name="T3" fmla="*/ 154 h 332"/>
              <a:gd name="T4" fmla="*/ 183 w 314"/>
              <a:gd name="T5" fmla="*/ 332 h 332"/>
              <a:gd name="T6" fmla="*/ 292 w 314"/>
              <a:gd name="T7" fmla="*/ 219 h 332"/>
              <a:gd name="T8" fmla="*/ 281 w 314"/>
              <a:gd name="T9" fmla="*/ 126 h 332"/>
              <a:gd name="T10" fmla="*/ 151 w 314"/>
              <a:gd name="T11" fmla="*/ 0 h 332"/>
              <a:gd name="T12" fmla="*/ 96 w 314"/>
              <a:gd name="T13" fmla="*/ 57 h 332"/>
              <a:gd name="T14" fmla="*/ 169 w 314"/>
              <a:gd name="T15" fmla="*/ 125 h 332"/>
              <a:gd name="T16" fmla="*/ 200 w 314"/>
              <a:gd name="T17" fmla="*/ 202 h 332"/>
              <a:gd name="T18" fmla="*/ 155 w 314"/>
              <a:gd name="T19" fmla="*/ 254 h 332"/>
              <a:gd name="T20" fmla="*/ 26 w 314"/>
              <a:gd name="T21" fmla="*/ 12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4" h="332">
                <a:moveTo>
                  <a:pt x="26" y="129"/>
                </a:moveTo>
                <a:cubicBezTo>
                  <a:pt x="0" y="154"/>
                  <a:pt x="0" y="154"/>
                  <a:pt x="0" y="154"/>
                </a:cubicBezTo>
                <a:cubicBezTo>
                  <a:pt x="183" y="332"/>
                  <a:pt x="183" y="332"/>
                  <a:pt x="183" y="332"/>
                </a:cubicBezTo>
                <a:cubicBezTo>
                  <a:pt x="292" y="219"/>
                  <a:pt x="292" y="219"/>
                  <a:pt x="292" y="219"/>
                </a:cubicBezTo>
                <a:cubicBezTo>
                  <a:pt x="314" y="198"/>
                  <a:pt x="302" y="144"/>
                  <a:pt x="281" y="126"/>
                </a:cubicBezTo>
                <a:cubicBezTo>
                  <a:pt x="151" y="0"/>
                  <a:pt x="151" y="0"/>
                  <a:pt x="151" y="0"/>
                </a:cubicBezTo>
                <a:cubicBezTo>
                  <a:pt x="96" y="57"/>
                  <a:pt x="96" y="57"/>
                  <a:pt x="96" y="57"/>
                </a:cubicBezTo>
                <a:cubicBezTo>
                  <a:pt x="169" y="125"/>
                  <a:pt x="169" y="125"/>
                  <a:pt x="169" y="125"/>
                </a:cubicBezTo>
                <a:cubicBezTo>
                  <a:pt x="197" y="151"/>
                  <a:pt x="213" y="182"/>
                  <a:pt x="200" y="202"/>
                </a:cubicBezTo>
                <a:cubicBezTo>
                  <a:pt x="155" y="254"/>
                  <a:pt x="155" y="254"/>
                  <a:pt x="155" y="254"/>
                </a:cubicBezTo>
                <a:lnTo>
                  <a:pt x="26" y="129"/>
                </a:ln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3" name="îṥlíḑe">
            <a:extLst>
              <a:ext uri="{FF2B5EF4-FFF2-40B4-BE49-F238E27FC236}">
                <a16:creationId xmlns="" xmlns:a16="http://schemas.microsoft.com/office/drawing/2014/main" id="{298A1089-6114-41FE-8A60-F08B0DE21586}"/>
              </a:ext>
            </a:extLst>
          </p:cNvPr>
          <p:cNvSpPr/>
          <p:nvPr/>
        </p:nvSpPr>
        <p:spPr bwMode="auto">
          <a:xfrm>
            <a:off x="7239458" y="4419165"/>
            <a:ext cx="478558" cy="304537"/>
          </a:xfrm>
          <a:custGeom>
            <a:avLst/>
            <a:gdLst>
              <a:gd name="T0" fmla="*/ 88 w 95"/>
              <a:gd name="T1" fmla="*/ 60 h 60"/>
              <a:gd name="T2" fmla="*/ 82 w 95"/>
              <a:gd name="T3" fmla="*/ 53 h 60"/>
              <a:gd name="T4" fmla="*/ 10 w 95"/>
              <a:gd name="T5" fmla="*/ 18 h 60"/>
              <a:gd name="T6" fmla="*/ 0 w 95"/>
              <a:gd name="T7" fmla="*/ 17 h 60"/>
              <a:gd name="T8" fmla="*/ 8 w 95"/>
              <a:gd name="T9" fmla="*/ 0 h 60"/>
              <a:gd name="T10" fmla="*/ 15 w 95"/>
              <a:gd name="T11" fmla="*/ 10 h 60"/>
              <a:gd name="T12" fmla="*/ 88 w 95"/>
              <a:gd name="T13" fmla="*/ 45 h 60"/>
              <a:gd name="T14" fmla="*/ 95 w 95"/>
              <a:gd name="T15" fmla="*/ 45 h 60"/>
              <a:gd name="T16" fmla="*/ 88 w 95"/>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60">
                <a:moveTo>
                  <a:pt x="88" y="60"/>
                </a:moveTo>
                <a:cubicBezTo>
                  <a:pt x="90" y="56"/>
                  <a:pt x="88" y="55"/>
                  <a:pt x="82" y="53"/>
                </a:cubicBezTo>
                <a:cubicBezTo>
                  <a:pt x="10" y="18"/>
                  <a:pt x="10" y="18"/>
                  <a:pt x="10" y="18"/>
                </a:cubicBezTo>
                <a:cubicBezTo>
                  <a:pt x="9" y="17"/>
                  <a:pt x="1" y="13"/>
                  <a:pt x="0" y="17"/>
                </a:cubicBezTo>
                <a:cubicBezTo>
                  <a:pt x="8" y="0"/>
                  <a:pt x="8" y="0"/>
                  <a:pt x="8" y="0"/>
                </a:cubicBezTo>
                <a:cubicBezTo>
                  <a:pt x="6" y="3"/>
                  <a:pt x="12" y="9"/>
                  <a:pt x="15" y="10"/>
                </a:cubicBezTo>
                <a:cubicBezTo>
                  <a:pt x="88" y="45"/>
                  <a:pt x="88" y="45"/>
                  <a:pt x="88" y="45"/>
                </a:cubicBezTo>
                <a:cubicBezTo>
                  <a:pt x="92" y="47"/>
                  <a:pt x="93" y="48"/>
                  <a:pt x="95" y="45"/>
                </a:cubicBezTo>
                <a:lnTo>
                  <a:pt x="88" y="60"/>
                </a:ln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4" name="ïš1ïďè">
            <a:extLst>
              <a:ext uri="{FF2B5EF4-FFF2-40B4-BE49-F238E27FC236}">
                <a16:creationId xmlns="" xmlns:a16="http://schemas.microsoft.com/office/drawing/2014/main" id="{577BC6AC-0570-4540-8719-F5A00DCF8613}"/>
              </a:ext>
            </a:extLst>
          </p:cNvPr>
          <p:cNvSpPr/>
          <p:nvPr/>
        </p:nvSpPr>
        <p:spPr bwMode="auto">
          <a:xfrm>
            <a:off x="7181452" y="4540015"/>
            <a:ext cx="483391" cy="309370"/>
          </a:xfrm>
          <a:custGeom>
            <a:avLst/>
            <a:gdLst>
              <a:gd name="T0" fmla="*/ 80 w 95"/>
              <a:gd name="T1" fmla="*/ 49 h 61"/>
              <a:gd name="T2" fmla="*/ 18 w 95"/>
              <a:gd name="T3" fmla="*/ 16 h 61"/>
              <a:gd name="T4" fmla="*/ 0 w 95"/>
              <a:gd name="T5" fmla="*/ 11 h 61"/>
              <a:gd name="T6" fmla="*/ 6 w 95"/>
              <a:gd name="T7" fmla="*/ 0 h 61"/>
              <a:gd name="T8" fmla="*/ 14 w 95"/>
              <a:gd name="T9" fmla="*/ 7 h 61"/>
              <a:gd name="T10" fmla="*/ 84 w 95"/>
              <a:gd name="T11" fmla="*/ 45 h 61"/>
              <a:gd name="T12" fmla="*/ 94 w 95"/>
              <a:gd name="T13" fmla="*/ 45 h 61"/>
              <a:gd name="T14" fmla="*/ 88 w 95"/>
              <a:gd name="T15" fmla="*/ 60 h 61"/>
              <a:gd name="T16" fmla="*/ 80 w 95"/>
              <a:gd name="T17"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61">
                <a:moveTo>
                  <a:pt x="80" y="49"/>
                </a:moveTo>
                <a:cubicBezTo>
                  <a:pt x="62" y="38"/>
                  <a:pt x="40" y="26"/>
                  <a:pt x="18" y="16"/>
                </a:cubicBezTo>
                <a:cubicBezTo>
                  <a:pt x="15" y="14"/>
                  <a:pt x="2" y="8"/>
                  <a:pt x="0" y="11"/>
                </a:cubicBezTo>
                <a:cubicBezTo>
                  <a:pt x="6" y="0"/>
                  <a:pt x="6" y="0"/>
                  <a:pt x="6" y="0"/>
                </a:cubicBezTo>
                <a:cubicBezTo>
                  <a:pt x="5" y="2"/>
                  <a:pt x="12" y="6"/>
                  <a:pt x="14" y="7"/>
                </a:cubicBezTo>
                <a:cubicBezTo>
                  <a:pt x="84" y="45"/>
                  <a:pt x="84" y="45"/>
                  <a:pt x="84" y="45"/>
                </a:cubicBezTo>
                <a:cubicBezTo>
                  <a:pt x="87" y="47"/>
                  <a:pt x="91" y="48"/>
                  <a:pt x="94" y="45"/>
                </a:cubicBezTo>
                <a:cubicBezTo>
                  <a:pt x="95" y="52"/>
                  <a:pt x="90" y="61"/>
                  <a:pt x="88" y="60"/>
                </a:cubicBezTo>
                <a:cubicBezTo>
                  <a:pt x="85" y="59"/>
                  <a:pt x="92" y="57"/>
                  <a:pt x="80" y="49"/>
                </a:cubicBez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5" name="i$ľïḍê">
            <a:extLst>
              <a:ext uri="{FF2B5EF4-FFF2-40B4-BE49-F238E27FC236}">
                <a16:creationId xmlns="" xmlns:a16="http://schemas.microsoft.com/office/drawing/2014/main" id="{443DB19A-2E7B-4945-9B37-E478591ECBC2}"/>
              </a:ext>
            </a:extLst>
          </p:cNvPr>
          <p:cNvSpPr/>
          <p:nvPr/>
        </p:nvSpPr>
        <p:spPr bwMode="auto">
          <a:xfrm>
            <a:off x="7118610" y="4631858"/>
            <a:ext cx="459223" cy="314205"/>
          </a:xfrm>
          <a:custGeom>
            <a:avLst/>
            <a:gdLst>
              <a:gd name="T0" fmla="*/ 85 w 90"/>
              <a:gd name="T1" fmla="*/ 62 h 62"/>
              <a:gd name="T2" fmla="*/ 83 w 90"/>
              <a:gd name="T3" fmla="*/ 59 h 62"/>
              <a:gd name="T4" fmla="*/ 16 w 90"/>
              <a:gd name="T5" fmla="*/ 16 h 62"/>
              <a:gd name="T6" fmla="*/ 0 w 90"/>
              <a:gd name="T7" fmla="*/ 11 h 62"/>
              <a:gd name="T8" fmla="*/ 8 w 90"/>
              <a:gd name="T9" fmla="*/ 0 h 62"/>
              <a:gd name="T10" fmla="*/ 18 w 90"/>
              <a:gd name="T11" fmla="*/ 9 h 62"/>
              <a:gd name="T12" fmla="*/ 88 w 90"/>
              <a:gd name="T13" fmla="*/ 53 h 62"/>
              <a:gd name="T14" fmla="*/ 90 w 90"/>
              <a:gd name="T15" fmla="*/ 53 h 62"/>
              <a:gd name="T16" fmla="*/ 85 w 90"/>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85" y="62"/>
                </a:moveTo>
                <a:cubicBezTo>
                  <a:pt x="85" y="61"/>
                  <a:pt x="85" y="60"/>
                  <a:pt x="83" y="59"/>
                </a:cubicBezTo>
                <a:cubicBezTo>
                  <a:pt x="16" y="16"/>
                  <a:pt x="16" y="16"/>
                  <a:pt x="16" y="16"/>
                </a:cubicBezTo>
                <a:cubicBezTo>
                  <a:pt x="13" y="14"/>
                  <a:pt x="3" y="8"/>
                  <a:pt x="0" y="11"/>
                </a:cubicBezTo>
                <a:cubicBezTo>
                  <a:pt x="8" y="0"/>
                  <a:pt x="8" y="0"/>
                  <a:pt x="8" y="0"/>
                </a:cubicBezTo>
                <a:cubicBezTo>
                  <a:pt x="7" y="3"/>
                  <a:pt x="16" y="8"/>
                  <a:pt x="18" y="9"/>
                </a:cubicBezTo>
                <a:cubicBezTo>
                  <a:pt x="88" y="53"/>
                  <a:pt x="88" y="53"/>
                  <a:pt x="88" y="53"/>
                </a:cubicBezTo>
                <a:cubicBezTo>
                  <a:pt x="89" y="53"/>
                  <a:pt x="90" y="54"/>
                  <a:pt x="90" y="53"/>
                </a:cubicBezTo>
                <a:lnTo>
                  <a:pt x="85" y="62"/>
                </a:ln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6" name="íṡḻíḋe">
            <a:extLst>
              <a:ext uri="{FF2B5EF4-FFF2-40B4-BE49-F238E27FC236}">
                <a16:creationId xmlns="" xmlns:a16="http://schemas.microsoft.com/office/drawing/2014/main" id="{D92C9887-496B-4222-8B72-814BF84444A4}"/>
              </a:ext>
            </a:extLst>
          </p:cNvPr>
          <p:cNvSpPr/>
          <p:nvPr/>
        </p:nvSpPr>
        <p:spPr bwMode="auto">
          <a:xfrm>
            <a:off x="7070270" y="4728538"/>
            <a:ext cx="425385" cy="352877"/>
          </a:xfrm>
          <a:custGeom>
            <a:avLst/>
            <a:gdLst>
              <a:gd name="T0" fmla="*/ 84 w 84"/>
              <a:gd name="T1" fmla="*/ 59 h 70"/>
              <a:gd name="T2" fmla="*/ 81 w 84"/>
              <a:gd name="T3" fmla="*/ 59 h 70"/>
              <a:gd name="T4" fmla="*/ 7 w 84"/>
              <a:gd name="T5" fmla="*/ 3 h 70"/>
              <a:gd name="T6" fmla="*/ 5 w 84"/>
              <a:gd name="T7" fmla="*/ 0 h 70"/>
              <a:gd name="T8" fmla="*/ 0 w 84"/>
              <a:gd name="T9" fmla="*/ 7 h 70"/>
              <a:gd name="T10" fmla="*/ 3 w 84"/>
              <a:gd name="T11" fmla="*/ 7 h 70"/>
              <a:gd name="T12" fmla="*/ 77 w 84"/>
              <a:gd name="T13" fmla="*/ 67 h 70"/>
              <a:gd name="T14" fmla="*/ 78 w 84"/>
              <a:gd name="T15" fmla="*/ 70 h 70"/>
              <a:gd name="T16" fmla="*/ 84 w 84"/>
              <a:gd name="T17" fmla="*/ 5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70">
                <a:moveTo>
                  <a:pt x="84" y="59"/>
                </a:moveTo>
                <a:cubicBezTo>
                  <a:pt x="84" y="60"/>
                  <a:pt x="83" y="60"/>
                  <a:pt x="81" y="59"/>
                </a:cubicBezTo>
                <a:cubicBezTo>
                  <a:pt x="7" y="3"/>
                  <a:pt x="7" y="3"/>
                  <a:pt x="7" y="3"/>
                </a:cubicBezTo>
                <a:cubicBezTo>
                  <a:pt x="6" y="2"/>
                  <a:pt x="5" y="1"/>
                  <a:pt x="5" y="0"/>
                </a:cubicBezTo>
                <a:cubicBezTo>
                  <a:pt x="0" y="7"/>
                  <a:pt x="0" y="7"/>
                  <a:pt x="0" y="7"/>
                </a:cubicBezTo>
                <a:cubicBezTo>
                  <a:pt x="1" y="6"/>
                  <a:pt x="2" y="6"/>
                  <a:pt x="3" y="7"/>
                </a:cubicBezTo>
                <a:cubicBezTo>
                  <a:pt x="26" y="22"/>
                  <a:pt x="57" y="50"/>
                  <a:pt x="77" y="67"/>
                </a:cubicBezTo>
                <a:cubicBezTo>
                  <a:pt x="79" y="68"/>
                  <a:pt x="79" y="69"/>
                  <a:pt x="78" y="70"/>
                </a:cubicBezTo>
                <a:lnTo>
                  <a:pt x="84" y="59"/>
                </a:ln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7" name="íṥlïḍe">
            <a:extLst>
              <a:ext uri="{FF2B5EF4-FFF2-40B4-BE49-F238E27FC236}">
                <a16:creationId xmlns="" xmlns:a16="http://schemas.microsoft.com/office/drawing/2014/main" id="{99960450-F6E0-4B4C-A427-CA7B65B88E1F}"/>
              </a:ext>
            </a:extLst>
          </p:cNvPr>
          <p:cNvSpPr/>
          <p:nvPr/>
        </p:nvSpPr>
        <p:spPr bwMode="auto">
          <a:xfrm>
            <a:off x="6925253" y="4883221"/>
            <a:ext cx="435053" cy="439888"/>
          </a:xfrm>
          <a:custGeom>
            <a:avLst/>
            <a:gdLst>
              <a:gd name="T0" fmla="*/ 86 w 86"/>
              <a:gd name="T1" fmla="*/ 72 h 86"/>
              <a:gd name="T2" fmla="*/ 79 w 86"/>
              <a:gd name="T3" fmla="*/ 70 h 86"/>
              <a:gd name="T4" fmla="*/ 12 w 86"/>
              <a:gd name="T5" fmla="*/ 12 h 86"/>
              <a:gd name="T6" fmla="*/ 9 w 86"/>
              <a:gd name="T7" fmla="*/ 4 h 86"/>
              <a:gd name="T8" fmla="*/ 3 w 86"/>
              <a:gd name="T9" fmla="*/ 9 h 86"/>
              <a:gd name="T10" fmla="*/ 0 w 86"/>
              <a:gd name="T11" fmla="*/ 14 h 86"/>
              <a:gd name="T12" fmla="*/ 8 w 86"/>
              <a:gd name="T13" fmla="*/ 17 h 86"/>
              <a:gd name="T14" fmla="*/ 71 w 86"/>
              <a:gd name="T15" fmla="*/ 75 h 86"/>
              <a:gd name="T16" fmla="*/ 76 w 86"/>
              <a:gd name="T17" fmla="*/ 83 h 86"/>
              <a:gd name="T18" fmla="*/ 86 w 86"/>
              <a:gd name="T19" fmla="*/ 7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6">
                <a:moveTo>
                  <a:pt x="86" y="72"/>
                </a:moveTo>
                <a:cubicBezTo>
                  <a:pt x="86" y="72"/>
                  <a:pt x="83" y="74"/>
                  <a:pt x="79" y="70"/>
                </a:cubicBezTo>
                <a:cubicBezTo>
                  <a:pt x="74" y="67"/>
                  <a:pt x="12" y="12"/>
                  <a:pt x="12" y="12"/>
                </a:cubicBezTo>
                <a:cubicBezTo>
                  <a:pt x="12" y="12"/>
                  <a:pt x="7" y="7"/>
                  <a:pt x="9" y="4"/>
                </a:cubicBezTo>
                <a:cubicBezTo>
                  <a:pt x="11" y="0"/>
                  <a:pt x="3" y="9"/>
                  <a:pt x="3" y="9"/>
                </a:cubicBezTo>
                <a:cubicBezTo>
                  <a:pt x="0" y="14"/>
                  <a:pt x="0" y="14"/>
                  <a:pt x="0" y="14"/>
                </a:cubicBezTo>
                <a:cubicBezTo>
                  <a:pt x="0" y="14"/>
                  <a:pt x="3" y="12"/>
                  <a:pt x="8" y="17"/>
                </a:cubicBezTo>
                <a:cubicBezTo>
                  <a:pt x="13" y="21"/>
                  <a:pt x="71" y="75"/>
                  <a:pt x="71" y="75"/>
                </a:cubicBezTo>
                <a:cubicBezTo>
                  <a:pt x="71" y="75"/>
                  <a:pt x="76" y="79"/>
                  <a:pt x="76" y="83"/>
                </a:cubicBezTo>
                <a:cubicBezTo>
                  <a:pt x="76" y="86"/>
                  <a:pt x="86" y="72"/>
                  <a:pt x="86" y="72"/>
                </a:cubicBez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8" name="ïšḻiḑê">
            <a:extLst>
              <a:ext uri="{FF2B5EF4-FFF2-40B4-BE49-F238E27FC236}">
                <a16:creationId xmlns="" xmlns:a16="http://schemas.microsoft.com/office/drawing/2014/main" id="{3E13662F-BB81-42AC-BE62-A50850F14F1F}"/>
              </a:ext>
            </a:extLst>
          </p:cNvPr>
          <p:cNvSpPr/>
          <p:nvPr/>
        </p:nvSpPr>
        <p:spPr bwMode="auto">
          <a:xfrm>
            <a:off x="6843079" y="4975068"/>
            <a:ext cx="415716" cy="401217"/>
          </a:xfrm>
          <a:custGeom>
            <a:avLst/>
            <a:gdLst>
              <a:gd name="T0" fmla="*/ 73 w 82"/>
              <a:gd name="T1" fmla="*/ 70 h 79"/>
              <a:gd name="T2" fmla="*/ 12 w 82"/>
              <a:gd name="T3" fmla="*/ 12 h 79"/>
              <a:gd name="T4" fmla="*/ 9 w 82"/>
              <a:gd name="T5" fmla="*/ 3 h 79"/>
              <a:gd name="T6" fmla="*/ 2 w 82"/>
              <a:gd name="T7" fmla="*/ 9 h 79"/>
              <a:gd name="T8" fmla="*/ 0 w 82"/>
              <a:gd name="T9" fmla="*/ 13 h 79"/>
              <a:gd name="T10" fmla="*/ 8 w 82"/>
              <a:gd name="T11" fmla="*/ 16 h 79"/>
              <a:gd name="T12" fmla="*/ 69 w 82"/>
              <a:gd name="T13" fmla="*/ 71 h 79"/>
              <a:gd name="T14" fmla="*/ 73 w 82"/>
              <a:gd name="T15" fmla="*/ 7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79">
                <a:moveTo>
                  <a:pt x="73" y="70"/>
                </a:moveTo>
                <a:cubicBezTo>
                  <a:pt x="64" y="62"/>
                  <a:pt x="12" y="12"/>
                  <a:pt x="12" y="12"/>
                </a:cubicBezTo>
                <a:cubicBezTo>
                  <a:pt x="12" y="12"/>
                  <a:pt x="7" y="6"/>
                  <a:pt x="9" y="3"/>
                </a:cubicBezTo>
                <a:cubicBezTo>
                  <a:pt x="11" y="0"/>
                  <a:pt x="2" y="9"/>
                  <a:pt x="2" y="9"/>
                </a:cubicBezTo>
                <a:cubicBezTo>
                  <a:pt x="0" y="13"/>
                  <a:pt x="0" y="13"/>
                  <a:pt x="0" y="13"/>
                </a:cubicBezTo>
                <a:cubicBezTo>
                  <a:pt x="0" y="13"/>
                  <a:pt x="3" y="11"/>
                  <a:pt x="8" y="16"/>
                </a:cubicBezTo>
                <a:cubicBezTo>
                  <a:pt x="13" y="21"/>
                  <a:pt x="69" y="71"/>
                  <a:pt x="69" y="71"/>
                </a:cubicBezTo>
                <a:cubicBezTo>
                  <a:pt x="81" y="79"/>
                  <a:pt x="82" y="78"/>
                  <a:pt x="73" y="70"/>
                </a:cubicBez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9" name="îṩļïḓè">
            <a:extLst>
              <a:ext uri="{FF2B5EF4-FFF2-40B4-BE49-F238E27FC236}">
                <a16:creationId xmlns="" xmlns:a16="http://schemas.microsoft.com/office/drawing/2014/main" id="{BA08409F-B672-4F3D-B044-BDD113D902BF}"/>
              </a:ext>
            </a:extLst>
          </p:cNvPr>
          <p:cNvSpPr/>
          <p:nvPr/>
        </p:nvSpPr>
        <p:spPr bwMode="auto">
          <a:xfrm>
            <a:off x="6765736" y="5047576"/>
            <a:ext cx="391548" cy="444719"/>
          </a:xfrm>
          <a:custGeom>
            <a:avLst/>
            <a:gdLst>
              <a:gd name="T0" fmla="*/ 77 w 77"/>
              <a:gd name="T1" fmla="*/ 75 h 88"/>
              <a:gd name="T2" fmla="*/ 71 w 77"/>
              <a:gd name="T3" fmla="*/ 73 h 88"/>
              <a:gd name="T4" fmla="*/ 13 w 77"/>
              <a:gd name="T5" fmla="*/ 11 h 88"/>
              <a:gd name="T6" fmla="*/ 10 w 77"/>
              <a:gd name="T7" fmla="*/ 3 h 88"/>
              <a:gd name="T8" fmla="*/ 3 w 77"/>
              <a:gd name="T9" fmla="*/ 7 h 88"/>
              <a:gd name="T10" fmla="*/ 0 w 77"/>
              <a:gd name="T11" fmla="*/ 11 h 88"/>
              <a:gd name="T12" fmla="*/ 8 w 77"/>
              <a:gd name="T13" fmla="*/ 15 h 88"/>
              <a:gd name="T14" fmla="*/ 63 w 77"/>
              <a:gd name="T15" fmla="*/ 77 h 88"/>
              <a:gd name="T16" fmla="*/ 67 w 77"/>
              <a:gd name="T17" fmla="*/ 84 h 88"/>
              <a:gd name="T18" fmla="*/ 77 w 77"/>
              <a:gd name="T19"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8">
                <a:moveTo>
                  <a:pt x="77" y="75"/>
                </a:moveTo>
                <a:cubicBezTo>
                  <a:pt x="77" y="75"/>
                  <a:pt x="75" y="77"/>
                  <a:pt x="71" y="73"/>
                </a:cubicBezTo>
                <a:cubicBezTo>
                  <a:pt x="67" y="69"/>
                  <a:pt x="13" y="11"/>
                  <a:pt x="13" y="11"/>
                </a:cubicBezTo>
                <a:cubicBezTo>
                  <a:pt x="13" y="11"/>
                  <a:pt x="8" y="6"/>
                  <a:pt x="10" y="3"/>
                </a:cubicBezTo>
                <a:cubicBezTo>
                  <a:pt x="12" y="0"/>
                  <a:pt x="3" y="7"/>
                  <a:pt x="3" y="7"/>
                </a:cubicBezTo>
                <a:cubicBezTo>
                  <a:pt x="0" y="11"/>
                  <a:pt x="0" y="11"/>
                  <a:pt x="0" y="11"/>
                </a:cubicBezTo>
                <a:cubicBezTo>
                  <a:pt x="0" y="11"/>
                  <a:pt x="4" y="10"/>
                  <a:pt x="8" y="15"/>
                </a:cubicBezTo>
                <a:cubicBezTo>
                  <a:pt x="13" y="20"/>
                  <a:pt x="63" y="77"/>
                  <a:pt x="63" y="77"/>
                </a:cubicBezTo>
                <a:cubicBezTo>
                  <a:pt x="63" y="77"/>
                  <a:pt x="68" y="81"/>
                  <a:pt x="67" y="84"/>
                </a:cubicBezTo>
                <a:cubicBezTo>
                  <a:pt x="67" y="88"/>
                  <a:pt x="77" y="75"/>
                  <a:pt x="77" y="75"/>
                </a:cubicBez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0" name="íšḷiḋé">
            <a:extLst>
              <a:ext uri="{FF2B5EF4-FFF2-40B4-BE49-F238E27FC236}">
                <a16:creationId xmlns="" xmlns:a16="http://schemas.microsoft.com/office/drawing/2014/main" id="{A6C65898-7433-46B2-9D53-F038E4798BFE}"/>
              </a:ext>
            </a:extLst>
          </p:cNvPr>
          <p:cNvSpPr/>
          <p:nvPr/>
        </p:nvSpPr>
        <p:spPr bwMode="auto">
          <a:xfrm>
            <a:off x="6678724" y="5120086"/>
            <a:ext cx="396381" cy="464056"/>
          </a:xfrm>
          <a:custGeom>
            <a:avLst/>
            <a:gdLst>
              <a:gd name="T0" fmla="*/ 78 w 78"/>
              <a:gd name="T1" fmla="*/ 80 h 92"/>
              <a:gd name="T2" fmla="*/ 68 w 78"/>
              <a:gd name="T3" fmla="*/ 77 h 92"/>
              <a:gd name="T4" fmla="*/ 13 w 78"/>
              <a:gd name="T5" fmla="*/ 10 h 92"/>
              <a:gd name="T6" fmla="*/ 11 w 78"/>
              <a:gd name="T7" fmla="*/ 3 h 92"/>
              <a:gd name="T8" fmla="*/ 3 w 78"/>
              <a:gd name="T9" fmla="*/ 9 h 92"/>
              <a:gd name="T10" fmla="*/ 0 w 78"/>
              <a:gd name="T11" fmla="*/ 13 h 92"/>
              <a:gd name="T12" fmla="*/ 7 w 78"/>
              <a:gd name="T13" fmla="*/ 17 h 92"/>
              <a:gd name="T14" fmla="*/ 62 w 78"/>
              <a:gd name="T15" fmla="*/ 81 h 92"/>
              <a:gd name="T16" fmla="*/ 65 w 78"/>
              <a:gd name="T17" fmla="*/ 88 h 92"/>
              <a:gd name="T18" fmla="*/ 78 w 78"/>
              <a:gd name="T19"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92">
                <a:moveTo>
                  <a:pt x="78" y="80"/>
                </a:moveTo>
                <a:cubicBezTo>
                  <a:pt x="78" y="80"/>
                  <a:pt x="72" y="81"/>
                  <a:pt x="68" y="77"/>
                </a:cubicBezTo>
                <a:cubicBezTo>
                  <a:pt x="64" y="73"/>
                  <a:pt x="13" y="10"/>
                  <a:pt x="13" y="10"/>
                </a:cubicBezTo>
                <a:cubicBezTo>
                  <a:pt x="13" y="10"/>
                  <a:pt x="9" y="6"/>
                  <a:pt x="11" y="3"/>
                </a:cubicBezTo>
                <a:cubicBezTo>
                  <a:pt x="13" y="0"/>
                  <a:pt x="3" y="9"/>
                  <a:pt x="3" y="9"/>
                </a:cubicBezTo>
                <a:cubicBezTo>
                  <a:pt x="0" y="13"/>
                  <a:pt x="0" y="13"/>
                  <a:pt x="0" y="13"/>
                </a:cubicBezTo>
                <a:cubicBezTo>
                  <a:pt x="0" y="13"/>
                  <a:pt x="3" y="12"/>
                  <a:pt x="7" y="17"/>
                </a:cubicBezTo>
                <a:cubicBezTo>
                  <a:pt x="12" y="23"/>
                  <a:pt x="62" y="81"/>
                  <a:pt x="62" y="81"/>
                </a:cubicBezTo>
                <a:cubicBezTo>
                  <a:pt x="62" y="81"/>
                  <a:pt x="65" y="84"/>
                  <a:pt x="65" y="88"/>
                </a:cubicBezTo>
                <a:cubicBezTo>
                  <a:pt x="64" y="92"/>
                  <a:pt x="78" y="80"/>
                  <a:pt x="78" y="80"/>
                </a:cubicBez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1" name="î$1iḋé">
            <a:extLst>
              <a:ext uri="{FF2B5EF4-FFF2-40B4-BE49-F238E27FC236}">
                <a16:creationId xmlns="" xmlns:a16="http://schemas.microsoft.com/office/drawing/2014/main" id="{4BFD528D-27B2-42DE-B5E7-6BC20FB1B764}"/>
              </a:ext>
            </a:extLst>
          </p:cNvPr>
          <p:cNvSpPr/>
          <p:nvPr/>
        </p:nvSpPr>
        <p:spPr bwMode="auto">
          <a:xfrm>
            <a:off x="6577211" y="5182925"/>
            <a:ext cx="396381" cy="512394"/>
          </a:xfrm>
          <a:custGeom>
            <a:avLst/>
            <a:gdLst>
              <a:gd name="T0" fmla="*/ 78 w 78"/>
              <a:gd name="T1" fmla="*/ 84 h 101"/>
              <a:gd name="T2" fmla="*/ 68 w 78"/>
              <a:gd name="T3" fmla="*/ 79 h 101"/>
              <a:gd name="T4" fmla="*/ 16 w 78"/>
              <a:gd name="T5" fmla="*/ 12 h 101"/>
              <a:gd name="T6" fmla="*/ 13 w 78"/>
              <a:gd name="T7" fmla="*/ 3 h 101"/>
              <a:gd name="T8" fmla="*/ 6 w 78"/>
              <a:gd name="T9" fmla="*/ 12 h 101"/>
              <a:gd name="T10" fmla="*/ 0 w 78"/>
              <a:gd name="T11" fmla="*/ 15 h 101"/>
              <a:gd name="T12" fmla="*/ 8 w 78"/>
              <a:gd name="T13" fmla="*/ 20 h 101"/>
              <a:gd name="T14" fmla="*/ 59 w 78"/>
              <a:gd name="T15" fmla="*/ 89 h 101"/>
              <a:gd name="T16" fmla="*/ 60 w 78"/>
              <a:gd name="T17" fmla="*/ 98 h 101"/>
              <a:gd name="T18" fmla="*/ 78 w 78"/>
              <a:gd name="T19" fmla="*/ 8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01">
                <a:moveTo>
                  <a:pt x="78" y="84"/>
                </a:moveTo>
                <a:cubicBezTo>
                  <a:pt x="78" y="84"/>
                  <a:pt x="72" y="84"/>
                  <a:pt x="68" y="79"/>
                </a:cubicBezTo>
                <a:cubicBezTo>
                  <a:pt x="64" y="75"/>
                  <a:pt x="16" y="12"/>
                  <a:pt x="16" y="12"/>
                </a:cubicBezTo>
                <a:cubicBezTo>
                  <a:pt x="16" y="12"/>
                  <a:pt x="11" y="6"/>
                  <a:pt x="13" y="3"/>
                </a:cubicBezTo>
                <a:cubicBezTo>
                  <a:pt x="16" y="0"/>
                  <a:pt x="6" y="12"/>
                  <a:pt x="6" y="12"/>
                </a:cubicBezTo>
                <a:cubicBezTo>
                  <a:pt x="0" y="15"/>
                  <a:pt x="0" y="15"/>
                  <a:pt x="0" y="15"/>
                </a:cubicBezTo>
                <a:cubicBezTo>
                  <a:pt x="0" y="15"/>
                  <a:pt x="3" y="14"/>
                  <a:pt x="8" y="20"/>
                </a:cubicBezTo>
                <a:cubicBezTo>
                  <a:pt x="12" y="25"/>
                  <a:pt x="59" y="89"/>
                  <a:pt x="59" y="89"/>
                </a:cubicBezTo>
                <a:cubicBezTo>
                  <a:pt x="59" y="89"/>
                  <a:pt x="64" y="93"/>
                  <a:pt x="60" y="98"/>
                </a:cubicBezTo>
                <a:cubicBezTo>
                  <a:pt x="59" y="101"/>
                  <a:pt x="78" y="84"/>
                  <a:pt x="78" y="84"/>
                </a:cubicBez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3" name="ïşľïďe">
            <a:extLst>
              <a:ext uri="{FF2B5EF4-FFF2-40B4-BE49-F238E27FC236}">
                <a16:creationId xmlns="" xmlns:a16="http://schemas.microsoft.com/office/drawing/2014/main" id="{D77C828C-30C1-44F6-B4B1-12D942EE3561}"/>
              </a:ext>
            </a:extLst>
          </p:cNvPr>
          <p:cNvSpPr/>
          <p:nvPr/>
        </p:nvSpPr>
        <p:spPr bwMode="auto">
          <a:xfrm>
            <a:off x="6035814" y="5540633"/>
            <a:ext cx="439888" cy="425385"/>
          </a:xfrm>
          <a:custGeom>
            <a:avLst/>
            <a:gdLst>
              <a:gd name="T0" fmla="*/ 44 w 87"/>
              <a:gd name="T1" fmla="*/ 5 h 84"/>
              <a:gd name="T2" fmla="*/ 62 w 87"/>
              <a:gd name="T3" fmla="*/ 11 h 84"/>
              <a:gd name="T4" fmla="*/ 56 w 87"/>
              <a:gd name="T5" fmla="*/ 4 h 84"/>
              <a:gd name="T6" fmla="*/ 63 w 87"/>
              <a:gd name="T7" fmla="*/ 22 h 84"/>
              <a:gd name="T8" fmla="*/ 69 w 87"/>
              <a:gd name="T9" fmla="*/ 29 h 84"/>
              <a:gd name="T10" fmla="*/ 86 w 87"/>
              <a:gd name="T11" fmla="*/ 33 h 84"/>
              <a:gd name="T12" fmla="*/ 73 w 87"/>
              <a:gd name="T13" fmla="*/ 39 h 84"/>
              <a:gd name="T14" fmla="*/ 55 w 87"/>
              <a:gd name="T15" fmla="*/ 38 h 84"/>
              <a:gd name="T16" fmla="*/ 41 w 87"/>
              <a:gd name="T17" fmla="*/ 45 h 84"/>
              <a:gd name="T18" fmla="*/ 17 w 87"/>
              <a:gd name="T19" fmla="*/ 51 h 84"/>
              <a:gd name="T20" fmla="*/ 37 w 87"/>
              <a:gd name="T21" fmla="*/ 42 h 84"/>
              <a:gd name="T22" fmla="*/ 27 w 87"/>
              <a:gd name="T23" fmla="*/ 23 h 84"/>
              <a:gd name="T24" fmla="*/ 28 w 87"/>
              <a:gd name="T25" fmla="*/ 15 h 84"/>
              <a:gd name="T26" fmla="*/ 36 w 87"/>
              <a:gd name="T27" fmla="*/ 33 h 84"/>
              <a:gd name="T28" fmla="*/ 42 w 87"/>
              <a:gd name="T29" fmla="*/ 37 h 84"/>
              <a:gd name="T30" fmla="*/ 44 w 87"/>
              <a:gd name="T31" fmla="*/ 25 h 84"/>
              <a:gd name="T32" fmla="*/ 54 w 87"/>
              <a:gd name="T33" fmla="*/ 21 h 84"/>
              <a:gd name="T34" fmla="*/ 41 w 87"/>
              <a:gd name="T35" fmla="*/ 2 h 84"/>
              <a:gd name="T36" fmla="*/ 17 w 87"/>
              <a:gd name="T37" fmla="*/ 33 h 84"/>
              <a:gd name="T38" fmla="*/ 23 w 87"/>
              <a:gd name="T39" fmla="*/ 38 h 84"/>
              <a:gd name="T40" fmla="*/ 57 w 87"/>
              <a:gd name="T41" fmla="*/ 48 h 84"/>
              <a:gd name="T42" fmla="*/ 30 w 87"/>
              <a:gd name="T43" fmla="*/ 60 h 84"/>
              <a:gd name="T44" fmla="*/ 35 w 87"/>
              <a:gd name="T45" fmla="*/ 61 h 84"/>
              <a:gd name="T46" fmla="*/ 50 w 87"/>
              <a:gd name="T47" fmla="*/ 63 h 84"/>
              <a:gd name="T48" fmla="*/ 49 w 87"/>
              <a:gd name="T49" fmla="*/ 70 h 84"/>
              <a:gd name="T50" fmla="*/ 68 w 87"/>
              <a:gd name="T51" fmla="*/ 64 h 84"/>
              <a:gd name="T52" fmla="*/ 67 w 87"/>
              <a:gd name="T53" fmla="*/ 60 h 84"/>
              <a:gd name="T54" fmla="*/ 55 w 87"/>
              <a:gd name="T55" fmla="*/ 57 h 84"/>
              <a:gd name="T56" fmla="*/ 63 w 87"/>
              <a:gd name="T57" fmla="*/ 51 h 84"/>
              <a:gd name="T58" fmla="*/ 6 w 87"/>
              <a:gd name="T59" fmla="*/ 54 h 84"/>
              <a:gd name="T60" fmla="*/ 3 w 87"/>
              <a:gd name="T61" fmla="*/ 65 h 84"/>
              <a:gd name="T62" fmla="*/ 6 w 87"/>
              <a:gd name="T63" fmla="*/ 54 h 84"/>
              <a:gd name="T64" fmla="*/ 61 w 87"/>
              <a:gd name="T65" fmla="*/ 74 h 84"/>
              <a:gd name="T66" fmla="*/ 45 w 87"/>
              <a:gd name="T67" fmla="*/ 84 h 84"/>
              <a:gd name="T68" fmla="*/ 42 w 87"/>
              <a:gd name="T69" fmla="*/ 74 h 84"/>
              <a:gd name="T70" fmla="*/ 44 w 87"/>
              <a:gd name="T71" fmla="*/ 79 h 84"/>
              <a:gd name="T72" fmla="*/ 59 w 87"/>
              <a:gd name="T73"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84">
                <a:moveTo>
                  <a:pt x="41" y="2"/>
                </a:moveTo>
                <a:cubicBezTo>
                  <a:pt x="43" y="0"/>
                  <a:pt x="44" y="3"/>
                  <a:pt x="44" y="5"/>
                </a:cubicBezTo>
                <a:cubicBezTo>
                  <a:pt x="43" y="8"/>
                  <a:pt x="42" y="12"/>
                  <a:pt x="44" y="13"/>
                </a:cubicBezTo>
                <a:cubicBezTo>
                  <a:pt x="47" y="15"/>
                  <a:pt x="62" y="18"/>
                  <a:pt x="62" y="11"/>
                </a:cubicBezTo>
                <a:cubicBezTo>
                  <a:pt x="61" y="9"/>
                  <a:pt x="59" y="9"/>
                  <a:pt x="57" y="9"/>
                </a:cubicBezTo>
                <a:cubicBezTo>
                  <a:pt x="53" y="9"/>
                  <a:pt x="54" y="6"/>
                  <a:pt x="56" y="4"/>
                </a:cubicBezTo>
                <a:cubicBezTo>
                  <a:pt x="60" y="2"/>
                  <a:pt x="66" y="1"/>
                  <a:pt x="67" y="6"/>
                </a:cubicBezTo>
                <a:cubicBezTo>
                  <a:pt x="68" y="8"/>
                  <a:pt x="64" y="20"/>
                  <a:pt x="63" y="22"/>
                </a:cubicBezTo>
                <a:cubicBezTo>
                  <a:pt x="63" y="24"/>
                  <a:pt x="61" y="26"/>
                  <a:pt x="62" y="28"/>
                </a:cubicBezTo>
                <a:cubicBezTo>
                  <a:pt x="63" y="30"/>
                  <a:pt x="67" y="29"/>
                  <a:pt x="69" y="29"/>
                </a:cubicBezTo>
                <a:cubicBezTo>
                  <a:pt x="74" y="29"/>
                  <a:pt x="82" y="27"/>
                  <a:pt x="85" y="29"/>
                </a:cubicBezTo>
                <a:cubicBezTo>
                  <a:pt x="86" y="30"/>
                  <a:pt x="86" y="31"/>
                  <a:pt x="86" y="33"/>
                </a:cubicBezTo>
                <a:cubicBezTo>
                  <a:pt x="87" y="37"/>
                  <a:pt x="83" y="37"/>
                  <a:pt x="80" y="38"/>
                </a:cubicBezTo>
                <a:cubicBezTo>
                  <a:pt x="78" y="38"/>
                  <a:pt x="75" y="40"/>
                  <a:pt x="73" y="39"/>
                </a:cubicBezTo>
                <a:cubicBezTo>
                  <a:pt x="72" y="38"/>
                  <a:pt x="73" y="35"/>
                  <a:pt x="72" y="34"/>
                </a:cubicBezTo>
                <a:cubicBezTo>
                  <a:pt x="70" y="32"/>
                  <a:pt x="58" y="37"/>
                  <a:pt x="55" y="38"/>
                </a:cubicBezTo>
                <a:cubicBezTo>
                  <a:pt x="52" y="39"/>
                  <a:pt x="48" y="39"/>
                  <a:pt x="46" y="41"/>
                </a:cubicBezTo>
                <a:cubicBezTo>
                  <a:pt x="44" y="42"/>
                  <a:pt x="42" y="43"/>
                  <a:pt x="41" y="45"/>
                </a:cubicBezTo>
                <a:cubicBezTo>
                  <a:pt x="38" y="50"/>
                  <a:pt x="24" y="51"/>
                  <a:pt x="17" y="53"/>
                </a:cubicBezTo>
                <a:cubicBezTo>
                  <a:pt x="15" y="53"/>
                  <a:pt x="16" y="51"/>
                  <a:pt x="17" y="51"/>
                </a:cubicBezTo>
                <a:cubicBezTo>
                  <a:pt x="25" y="48"/>
                  <a:pt x="27" y="45"/>
                  <a:pt x="35" y="43"/>
                </a:cubicBezTo>
                <a:cubicBezTo>
                  <a:pt x="36" y="43"/>
                  <a:pt x="37" y="43"/>
                  <a:pt x="37" y="42"/>
                </a:cubicBezTo>
                <a:cubicBezTo>
                  <a:pt x="38" y="40"/>
                  <a:pt x="34" y="38"/>
                  <a:pt x="33" y="37"/>
                </a:cubicBezTo>
                <a:cubicBezTo>
                  <a:pt x="30" y="34"/>
                  <a:pt x="28" y="28"/>
                  <a:pt x="27" y="23"/>
                </a:cubicBezTo>
                <a:cubicBezTo>
                  <a:pt x="27" y="21"/>
                  <a:pt x="26" y="16"/>
                  <a:pt x="27" y="15"/>
                </a:cubicBezTo>
                <a:cubicBezTo>
                  <a:pt x="27" y="15"/>
                  <a:pt x="27" y="15"/>
                  <a:pt x="28" y="15"/>
                </a:cubicBezTo>
                <a:cubicBezTo>
                  <a:pt x="29" y="15"/>
                  <a:pt x="30" y="17"/>
                  <a:pt x="30" y="19"/>
                </a:cubicBezTo>
                <a:cubicBezTo>
                  <a:pt x="32" y="23"/>
                  <a:pt x="34" y="29"/>
                  <a:pt x="36" y="33"/>
                </a:cubicBezTo>
                <a:cubicBezTo>
                  <a:pt x="37" y="35"/>
                  <a:pt x="38" y="39"/>
                  <a:pt x="40" y="39"/>
                </a:cubicBezTo>
                <a:cubicBezTo>
                  <a:pt x="41" y="39"/>
                  <a:pt x="42" y="37"/>
                  <a:pt x="42" y="37"/>
                </a:cubicBezTo>
                <a:cubicBezTo>
                  <a:pt x="45" y="33"/>
                  <a:pt x="41" y="29"/>
                  <a:pt x="42" y="25"/>
                </a:cubicBezTo>
                <a:cubicBezTo>
                  <a:pt x="42" y="24"/>
                  <a:pt x="43" y="24"/>
                  <a:pt x="44" y="25"/>
                </a:cubicBezTo>
                <a:cubicBezTo>
                  <a:pt x="45" y="26"/>
                  <a:pt x="46" y="29"/>
                  <a:pt x="47" y="30"/>
                </a:cubicBezTo>
                <a:cubicBezTo>
                  <a:pt x="50" y="31"/>
                  <a:pt x="55" y="23"/>
                  <a:pt x="54" y="21"/>
                </a:cubicBezTo>
                <a:cubicBezTo>
                  <a:pt x="52" y="19"/>
                  <a:pt x="42" y="20"/>
                  <a:pt x="39" y="19"/>
                </a:cubicBezTo>
                <a:cubicBezTo>
                  <a:pt x="33" y="17"/>
                  <a:pt x="37" y="4"/>
                  <a:pt x="41" y="2"/>
                </a:cubicBezTo>
                <a:close/>
                <a:moveTo>
                  <a:pt x="19" y="31"/>
                </a:moveTo>
                <a:cubicBezTo>
                  <a:pt x="17" y="29"/>
                  <a:pt x="17" y="31"/>
                  <a:pt x="17" y="33"/>
                </a:cubicBezTo>
                <a:cubicBezTo>
                  <a:pt x="17" y="37"/>
                  <a:pt x="19" y="44"/>
                  <a:pt x="22" y="42"/>
                </a:cubicBezTo>
                <a:cubicBezTo>
                  <a:pt x="24" y="42"/>
                  <a:pt x="24" y="40"/>
                  <a:pt x="23" y="38"/>
                </a:cubicBezTo>
                <a:cubicBezTo>
                  <a:pt x="23" y="36"/>
                  <a:pt x="21" y="33"/>
                  <a:pt x="19" y="31"/>
                </a:cubicBezTo>
                <a:close/>
                <a:moveTo>
                  <a:pt x="57" y="48"/>
                </a:moveTo>
                <a:cubicBezTo>
                  <a:pt x="55" y="49"/>
                  <a:pt x="52" y="49"/>
                  <a:pt x="50" y="49"/>
                </a:cubicBezTo>
                <a:cubicBezTo>
                  <a:pt x="42" y="52"/>
                  <a:pt x="36" y="51"/>
                  <a:pt x="30" y="60"/>
                </a:cubicBezTo>
                <a:cubicBezTo>
                  <a:pt x="31" y="60"/>
                  <a:pt x="31" y="60"/>
                  <a:pt x="31" y="60"/>
                </a:cubicBezTo>
                <a:cubicBezTo>
                  <a:pt x="31" y="62"/>
                  <a:pt x="34" y="62"/>
                  <a:pt x="35" y="61"/>
                </a:cubicBezTo>
                <a:cubicBezTo>
                  <a:pt x="37" y="60"/>
                  <a:pt x="45" y="57"/>
                  <a:pt x="47" y="57"/>
                </a:cubicBezTo>
                <a:cubicBezTo>
                  <a:pt x="50" y="57"/>
                  <a:pt x="48" y="61"/>
                  <a:pt x="50" y="63"/>
                </a:cubicBezTo>
                <a:cubicBezTo>
                  <a:pt x="51" y="64"/>
                  <a:pt x="54" y="64"/>
                  <a:pt x="54" y="66"/>
                </a:cubicBezTo>
                <a:cubicBezTo>
                  <a:pt x="54" y="67"/>
                  <a:pt x="50" y="68"/>
                  <a:pt x="49" y="70"/>
                </a:cubicBezTo>
                <a:cubicBezTo>
                  <a:pt x="48" y="71"/>
                  <a:pt x="48" y="71"/>
                  <a:pt x="50" y="71"/>
                </a:cubicBezTo>
                <a:cubicBezTo>
                  <a:pt x="56" y="70"/>
                  <a:pt x="62" y="65"/>
                  <a:pt x="68" y="64"/>
                </a:cubicBezTo>
                <a:cubicBezTo>
                  <a:pt x="69" y="64"/>
                  <a:pt x="70" y="64"/>
                  <a:pt x="70" y="63"/>
                </a:cubicBezTo>
                <a:cubicBezTo>
                  <a:pt x="72" y="61"/>
                  <a:pt x="68" y="60"/>
                  <a:pt x="67" y="60"/>
                </a:cubicBezTo>
                <a:cubicBezTo>
                  <a:pt x="63" y="60"/>
                  <a:pt x="58" y="61"/>
                  <a:pt x="55" y="60"/>
                </a:cubicBezTo>
                <a:cubicBezTo>
                  <a:pt x="55" y="59"/>
                  <a:pt x="54" y="58"/>
                  <a:pt x="55" y="57"/>
                </a:cubicBezTo>
                <a:cubicBezTo>
                  <a:pt x="55" y="54"/>
                  <a:pt x="60" y="54"/>
                  <a:pt x="62" y="53"/>
                </a:cubicBezTo>
                <a:cubicBezTo>
                  <a:pt x="63" y="52"/>
                  <a:pt x="63" y="52"/>
                  <a:pt x="63" y="51"/>
                </a:cubicBezTo>
                <a:cubicBezTo>
                  <a:pt x="63" y="49"/>
                  <a:pt x="60" y="48"/>
                  <a:pt x="57" y="48"/>
                </a:cubicBezTo>
                <a:close/>
                <a:moveTo>
                  <a:pt x="6" y="54"/>
                </a:moveTo>
                <a:cubicBezTo>
                  <a:pt x="8" y="56"/>
                  <a:pt x="9" y="63"/>
                  <a:pt x="7" y="65"/>
                </a:cubicBezTo>
                <a:cubicBezTo>
                  <a:pt x="6" y="67"/>
                  <a:pt x="4" y="67"/>
                  <a:pt x="3" y="65"/>
                </a:cubicBezTo>
                <a:cubicBezTo>
                  <a:pt x="0" y="63"/>
                  <a:pt x="0" y="57"/>
                  <a:pt x="2" y="54"/>
                </a:cubicBezTo>
                <a:cubicBezTo>
                  <a:pt x="3" y="53"/>
                  <a:pt x="4" y="52"/>
                  <a:pt x="6" y="54"/>
                </a:cubicBezTo>
                <a:close/>
                <a:moveTo>
                  <a:pt x="59" y="73"/>
                </a:moveTo>
                <a:cubicBezTo>
                  <a:pt x="60" y="73"/>
                  <a:pt x="60" y="73"/>
                  <a:pt x="61" y="74"/>
                </a:cubicBezTo>
                <a:cubicBezTo>
                  <a:pt x="61" y="75"/>
                  <a:pt x="60" y="77"/>
                  <a:pt x="60" y="78"/>
                </a:cubicBezTo>
                <a:cubicBezTo>
                  <a:pt x="57" y="83"/>
                  <a:pt x="52" y="83"/>
                  <a:pt x="45" y="84"/>
                </a:cubicBezTo>
                <a:cubicBezTo>
                  <a:pt x="42" y="84"/>
                  <a:pt x="36" y="83"/>
                  <a:pt x="35" y="81"/>
                </a:cubicBezTo>
                <a:cubicBezTo>
                  <a:pt x="35" y="79"/>
                  <a:pt x="40" y="76"/>
                  <a:pt x="42" y="74"/>
                </a:cubicBezTo>
                <a:cubicBezTo>
                  <a:pt x="45" y="73"/>
                  <a:pt x="44" y="73"/>
                  <a:pt x="44" y="75"/>
                </a:cubicBezTo>
                <a:cubicBezTo>
                  <a:pt x="44" y="77"/>
                  <a:pt x="44" y="78"/>
                  <a:pt x="44" y="79"/>
                </a:cubicBezTo>
                <a:cubicBezTo>
                  <a:pt x="45" y="80"/>
                  <a:pt x="49" y="81"/>
                  <a:pt x="51" y="80"/>
                </a:cubicBezTo>
                <a:cubicBezTo>
                  <a:pt x="55" y="80"/>
                  <a:pt x="57" y="76"/>
                  <a:pt x="59" y="73"/>
                </a:cubicBez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5" name="iṥḷídè">
            <a:extLst>
              <a:ext uri="{FF2B5EF4-FFF2-40B4-BE49-F238E27FC236}">
                <a16:creationId xmlns="" xmlns:a16="http://schemas.microsoft.com/office/drawing/2014/main" id="{6B2065D1-77C1-46D6-914D-AC574288A401}"/>
              </a:ext>
            </a:extLst>
          </p:cNvPr>
          <p:cNvSpPr/>
          <p:nvPr/>
        </p:nvSpPr>
        <p:spPr bwMode="auto">
          <a:xfrm>
            <a:off x="5392905" y="5767829"/>
            <a:ext cx="386713" cy="367376"/>
          </a:xfrm>
          <a:custGeom>
            <a:avLst/>
            <a:gdLst>
              <a:gd name="T0" fmla="*/ 35 w 76"/>
              <a:gd name="T1" fmla="*/ 0 h 72"/>
              <a:gd name="T2" fmla="*/ 38 w 76"/>
              <a:gd name="T3" fmla="*/ 20 h 72"/>
              <a:gd name="T4" fmla="*/ 38 w 76"/>
              <a:gd name="T5" fmla="*/ 26 h 72"/>
              <a:gd name="T6" fmla="*/ 64 w 76"/>
              <a:gd name="T7" fmla="*/ 31 h 72"/>
              <a:gd name="T8" fmla="*/ 61 w 76"/>
              <a:gd name="T9" fmla="*/ 37 h 72"/>
              <a:gd name="T10" fmla="*/ 36 w 76"/>
              <a:gd name="T11" fmla="*/ 35 h 72"/>
              <a:gd name="T12" fmla="*/ 31 w 76"/>
              <a:gd name="T13" fmla="*/ 44 h 72"/>
              <a:gd name="T14" fmla="*/ 19 w 76"/>
              <a:gd name="T15" fmla="*/ 55 h 72"/>
              <a:gd name="T16" fmla="*/ 10 w 76"/>
              <a:gd name="T17" fmla="*/ 56 h 72"/>
              <a:gd name="T18" fmla="*/ 21 w 76"/>
              <a:gd name="T19" fmla="*/ 45 h 72"/>
              <a:gd name="T20" fmla="*/ 24 w 76"/>
              <a:gd name="T21" fmla="*/ 38 h 72"/>
              <a:gd name="T22" fmla="*/ 0 w 76"/>
              <a:gd name="T23" fmla="*/ 34 h 72"/>
              <a:gd name="T24" fmla="*/ 0 w 76"/>
              <a:gd name="T25" fmla="*/ 34 h 72"/>
              <a:gd name="T26" fmla="*/ 7 w 76"/>
              <a:gd name="T27" fmla="*/ 31 h 72"/>
              <a:gd name="T28" fmla="*/ 25 w 76"/>
              <a:gd name="T29" fmla="*/ 30 h 72"/>
              <a:gd name="T30" fmla="*/ 32 w 76"/>
              <a:gd name="T31" fmla="*/ 14 h 72"/>
              <a:gd name="T32" fmla="*/ 35 w 76"/>
              <a:gd name="T33" fmla="*/ 0 h 72"/>
              <a:gd name="T34" fmla="*/ 52 w 76"/>
              <a:gd name="T35" fmla="*/ 49 h 72"/>
              <a:gd name="T36" fmla="*/ 48 w 76"/>
              <a:gd name="T37" fmla="*/ 50 h 72"/>
              <a:gd name="T38" fmla="*/ 51 w 76"/>
              <a:gd name="T39" fmla="*/ 54 h 72"/>
              <a:gd name="T40" fmla="*/ 55 w 76"/>
              <a:gd name="T41" fmla="*/ 57 h 72"/>
              <a:gd name="T42" fmla="*/ 67 w 76"/>
              <a:gd name="T43" fmla="*/ 69 h 72"/>
              <a:gd name="T44" fmla="*/ 74 w 76"/>
              <a:gd name="T45" fmla="*/ 70 h 72"/>
              <a:gd name="T46" fmla="*/ 72 w 76"/>
              <a:gd name="T47" fmla="*/ 61 h 72"/>
              <a:gd name="T48" fmla="*/ 52 w 76"/>
              <a:gd name="T49"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72">
                <a:moveTo>
                  <a:pt x="35" y="0"/>
                </a:moveTo>
                <a:cubicBezTo>
                  <a:pt x="42" y="0"/>
                  <a:pt x="40" y="15"/>
                  <a:pt x="38" y="20"/>
                </a:cubicBezTo>
                <a:cubicBezTo>
                  <a:pt x="38" y="22"/>
                  <a:pt x="37" y="25"/>
                  <a:pt x="38" y="26"/>
                </a:cubicBezTo>
                <a:cubicBezTo>
                  <a:pt x="40" y="28"/>
                  <a:pt x="61" y="30"/>
                  <a:pt x="64" y="31"/>
                </a:cubicBezTo>
                <a:cubicBezTo>
                  <a:pt x="68" y="32"/>
                  <a:pt x="68" y="38"/>
                  <a:pt x="61" y="37"/>
                </a:cubicBezTo>
                <a:cubicBezTo>
                  <a:pt x="57" y="36"/>
                  <a:pt x="40" y="34"/>
                  <a:pt x="36" y="35"/>
                </a:cubicBezTo>
                <a:cubicBezTo>
                  <a:pt x="33" y="36"/>
                  <a:pt x="32" y="41"/>
                  <a:pt x="31" y="44"/>
                </a:cubicBezTo>
                <a:cubicBezTo>
                  <a:pt x="28" y="49"/>
                  <a:pt x="24" y="53"/>
                  <a:pt x="19" y="55"/>
                </a:cubicBezTo>
                <a:cubicBezTo>
                  <a:pt x="18" y="56"/>
                  <a:pt x="10" y="59"/>
                  <a:pt x="10" y="56"/>
                </a:cubicBezTo>
                <a:cubicBezTo>
                  <a:pt x="10" y="54"/>
                  <a:pt x="18" y="49"/>
                  <a:pt x="21" y="45"/>
                </a:cubicBezTo>
                <a:cubicBezTo>
                  <a:pt x="24" y="42"/>
                  <a:pt x="26" y="39"/>
                  <a:pt x="24" y="38"/>
                </a:cubicBezTo>
                <a:cubicBezTo>
                  <a:pt x="21" y="33"/>
                  <a:pt x="5" y="39"/>
                  <a:pt x="0" y="34"/>
                </a:cubicBezTo>
                <a:cubicBezTo>
                  <a:pt x="0" y="34"/>
                  <a:pt x="0" y="34"/>
                  <a:pt x="0" y="34"/>
                </a:cubicBezTo>
                <a:cubicBezTo>
                  <a:pt x="1" y="32"/>
                  <a:pt x="5" y="31"/>
                  <a:pt x="7" y="31"/>
                </a:cubicBezTo>
                <a:cubicBezTo>
                  <a:pt x="13" y="32"/>
                  <a:pt x="21" y="33"/>
                  <a:pt x="25" y="30"/>
                </a:cubicBezTo>
                <a:cubicBezTo>
                  <a:pt x="29" y="27"/>
                  <a:pt x="32" y="20"/>
                  <a:pt x="32" y="14"/>
                </a:cubicBezTo>
                <a:cubicBezTo>
                  <a:pt x="33" y="8"/>
                  <a:pt x="29" y="2"/>
                  <a:pt x="35" y="0"/>
                </a:cubicBezTo>
                <a:close/>
                <a:moveTo>
                  <a:pt x="52" y="49"/>
                </a:moveTo>
                <a:cubicBezTo>
                  <a:pt x="50" y="49"/>
                  <a:pt x="48" y="48"/>
                  <a:pt x="48" y="50"/>
                </a:cubicBezTo>
                <a:cubicBezTo>
                  <a:pt x="48" y="52"/>
                  <a:pt x="49" y="53"/>
                  <a:pt x="51" y="54"/>
                </a:cubicBezTo>
                <a:cubicBezTo>
                  <a:pt x="52" y="55"/>
                  <a:pt x="54" y="56"/>
                  <a:pt x="55" y="57"/>
                </a:cubicBezTo>
                <a:cubicBezTo>
                  <a:pt x="58" y="61"/>
                  <a:pt x="63" y="66"/>
                  <a:pt x="67" y="69"/>
                </a:cubicBezTo>
                <a:cubicBezTo>
                  <a:pt x="68" y="70"/>
                  <a:pt x="72" y="72"/>
                  <a:pt x="74" y="70"/>
                </a:cubicBezTo>
                <a:cubicBezTo>
                  <a:pt x="76" y="67"/>
                  <a:pt x="74" y="63"/>
                  <a:pt x="72" y="61"/>
                </a:cubicBezTo>
                <a:cubicBezTo>
                  <a:pt x="69" y="58"/>
                  <a:pt x="59" y="51"/>
                  <a:pt x="52" y="49"/>
                </a:cubicBez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8" name="ïṧļïḋê">
            <a:extLst>
              <a:ext uri="{FF2B5EF4-FFF2-40B4-BE49-F238E27FC236}">
                <a16:creationId xmlns="" xmlns:a16="http://schemas.microsoft.com/office/drawing/2014/main" id="{8BE5A4B7-420F-4BCB-809F-B56DA382E7FA}"/>
              </a:ext>
            </a:extLst>
          </p:cNvPr>
          <p:cNvSpPr/>
          <p:nvPr/>
        </p:nvSpPr>
        <p:spPr bwMode="auto">
          <a:xfrm>
            <a:off x="6340351" y="1083769"/>
            <a:ext cx="362545" cy="391548"/>
          </a:xfrm>
          <a:custGeom>
            <a:avLst/>
            <a:gdLst>
              <a:gd name="T0" fmla="*/ 64 w 72"/>
              <a:gd name="T1" fmla="*/ 22 h 77"/>
              <a:gd name="T2" fmla="*/ 72 w 72"/>
              <a:gd name="T3" fmla="*/ 26 h 77"/>
              <a:gd name="T4" fmla="*/ 52 w 72"/>
              <a:gd name="T5" fmla="*/ 60 h 77"/>
              <a:gd name="T6" fmla="*/ 42 w 72"/>
              <a:gd name="T7" fmla="*/ 72 h 77"/>
              <a:gd name="T8" fmla="*/ 30 w 72"/>
              <a:gd name="T9" fmla="*/ 77 h 77"/>
              <a:gd name="T10" fmla="*/ 15 w 72"/>
              <a:gd name="T11" fmla="*/ 72 h 77"/>
              <a:gd name="T12" fmla="*/ 3 w 72"/>
              <a:gd name="T13" fmla="*/ 61 h 77"/>
              <a:gd name="T14" fmla="*/ 0 w 72"/>
              <a:gd name="T15" fmla="*/ 49 h 77"/>
              <a:gd name="T16" fmla="*/ 7 w 72"/>
              <a:gd name="T17" fmla="*/ 33 h 77"/>
              <a:gd name="T18" fmla="*/ 26 w 72"/>
              <a:gd name="T19" fmla="*/ 0 h 77"/>
              <a:gd name="T20" fmla="*/ 34 w 72"/>
              <a:gd name="T21" fmla="*/ 4 h 77"/>
              <a:gd name="T22" fmla="*/ 14 w 72"/>
              <a:gd name="T23" fmla="*/ 38 h 77"/>
              <a:gd name="T24" fmla="*/ 9 w 72"/>
              <a:gd name="T25" fmla="*/ 50 h 77"/>
              <a:gd name="T26" fmla="*/ 11 w 72"/>
              <a:gd name="T27" fmla="*/ 58 h 77"/>
              <a:gd name="T28" fmla="*/ 18 w 72"/>
              <a:gd name="T29" fmla="*/ 65 h 77"/>
              <a:gd name="T30" fmla="*/ 33 w 72"/>
              <a:gd name="T31" fmla="*/ 68 h 77"/>
              <a:gd name="T32" fmla="*/ 45 w 72"/>
              <a:gd name="T33" fmla="*/ 55 h 77"/>
              <a:gd name="T34" fmla="*/ 64 w 72"/>
              <a:gd name="T35" fmla="*/ 2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7">
                <a:moveTo>
                  <a:pt x="64" y="22"/>
                </a:moveTo>
                <a:cubicBezTo>
                  <a:pt x="72" y="26"/>
                  <a:pt x="72" y="26"/>
                  <a:pt x="72" y="26"/>
                </a:cubicBezTo>
                <a:cubicBezTo>
                  <a:pt x="52" y="60"/>
                  <a:pt x="52" y="60"/>
                  <a:pt x="52" y="60"/>
                </a:cubicBezTo>
                <a:cubicBezTo>
                  <a:pt x="49" y="65"/>
                  <a:pt x="46" y="70"/>
                  <a:pt x="42" y="72"/>
                </a:cubicBezTo>
                <a:cubicBezTo>
                  <a:pt x="39" y="75"/>
                  <a:pt x="35" y="76"/>
                  <a:pt x="30" y="77"/>
                </a:cubicBezTo>
                <a:cubicBezTo>
                  <a:pt x="26" y="77"/>
                  <a:pt x="20" y="75"/>
                  <a:pt x="15" y="72"/>
                </a:cubicBezTo>
                <a:cubicBezTo>
                  <a:pt x="9" y="69"/>
                  <a:pt x="6" y="65"/>
                  <a:pt x="3" y="61"/>
                </a:cubicBezTo>
                <a:cubicBezTo>
                  <a:pt x="1" y="58"/>
                  <a:pt x="0" y="53"/>
                  <a:pt x="0" y="49"/>
                </a:cubicBezTo>
                <a:cubicBezTo>
                  <a:pt x="1" y="45"/>
                  <a:pt x="3" y="39"/>
                  <a:pt x="7" y="33"/>
                </a:cubicBezTo>
                <a:cubicBezTo>
                  <a:pt x="26" y="0"/>
                  <a:pt x="26" y="0"/>
                  <a:pt x="26" y="0"/>
                </a:cubicBezTo>
                <a:cubicBezTo>
                  <a:pt x="34" y="4"/>
                  <a:pt x="34" y="4"/>
                  <a:pt x="34" y="4"/>
                </a:cubicBezTo>
                <a:cubicBezTo>
                  <a:pt x="14" y="38"/>
                  <a:pt x="14" y="38"/>
                  <a:pt x="14" y="38"/>
                </a:cubicBezTo>
                <a:cubicBezTo>
                  <a:pt x="11" y="43"/>
                  <a:pt x="10" y="47"/>
                  <a:pt x="9" y="50"/>
                </a:cubicBezTo>
                <a:cubicBezTo>
                  <a:pt x="9" y="53"/>
                  <a:pt x="9" y="55"/>
                  <a:pt x="11" y="58"/>
                </a:cubicBezTo>
                <a:cubicBezTo>
                  <a:pt x="13" y="61"/>
                  <a:pt x="15" y="63"/>
                  <a:pt x="18" y="65"/>
                </a:cubicBezTo>
                <a:cubicBezTo>
                  <a:pt x="24" y="68"/>
                  <a:pt x="29" y="69"/>
                  <a:pt x="33" y="68"/>
                </a:cubicBezTo>
                <a:cubicBezTo>
                  <a:pt x="36" y="67"/>
                  <a:pt x="40" y="62"/>
                  <a:pt x="45" y="55"/>
                </a:cubicBezTo>
                <a:lnTo>
                  <a:pt x="64" y="22"/>
                </a:ln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9" name="iṣľíďé">
            <a:extLst>
              <a:ext uri="{FF2B5EF4-FFF2-40B4-BE49-F238E27FC236}">
                <a16:creationId xmlns="" xmlns:a16="http://schemas.microsoft.com/office/drawing/2014/main" id="{6490EE36-D763-4CB4-BEFC-6C801FA3A8CE}"/>
              </a:ext>
            </a:extLst>
          </p:cNvPr>
          <p:cNvSpPr/>
          <p:nvPr/>
        </p:nvSpPr>
        <p:spPr bwMode="auto">
          <a:xfrm>
            <a:off x="6615883" y="1306127"/>
            <a:ext cx="420551" cy="430220"/>
          </a:xfrm>
          <a:custGeom>
            <a:avLst/>
            <a:gdLst>
              <a:gd name="T0" fmla="*/ 0 w 87"/>
              <a:gd name="T1" fmla="*/ 55 h 89"/>
              <a:gd name="T2" fmla="*/ 43 w 87"/>
              <a:gd name="T3" fmla="*/ 0 h 89"/>
              <a:gd name="T4" fmla="*/ 51 w 87"/>
              <a:gd name="T5" fmla="*/ 6 h 89"/>
              <a:gd name="T6" fmla="*/ 46 w 87"/>
              <a:gd name="T7" fmla="*/ 72 h 89"/>
              <a:gd name="T8" fmla="*/ 79 w 87"/>
              <a:gd name="T9" fmla="*/ 28 h 89"/>
              <a:gd name="T10" fmla="*/ 87 w 87"/>
              <a:gd name="T11" fmla="*/ 34 h 89"/>
              <a:gd name="T12" fmla="*/ 44 w 87"/>
              <a:gd name="T13" fmla="*/ 89 h 89"/>
              <a:gd name="T14" fmla="*/ 36 w 87"/>
              <a:gd name="T15" fmla="*/ 84 h 89"/>
              <a:gd name="T16" fmla="*/ 40 w 87"/>
              <a:gd name="T17" fmla="*/ 17 h 89"/>
              <a:gd name="T18" fmla="*/ 7 w 87"/>
              <a:gd name="T19" fmla="*/ 61 h 89"/>
              <a:gd name="T20" fmla="*/ 0 w 87"/>
              <a:gd name="T21" fmla="*/ 5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89">
                <a:moveTo>
                  <a:pt x="0" y="55"/>
                </a:moveTo>
                <a:lnTo>
                  <a:pt x="43" y="0"/>
                </a:lnTo>
                <a:lnTo>
                  <a:pt x="51" y="6"/>
                </a:lnTo>
                <a:lnTo>
                  <a:pt x="46" y="72"/>
                </a:lnTo>
                <a:lnTo>
                  <a:pt x="79" y="28"/>
                </a:lnTo>
                <a:lnTo>
                  <a:pt x="87" y="34"/>
                </a:lnTo>
                <a:lnTo>
                  <a:pt x="44" y="89"/>
                </a:lnTo>
                <a:lnTo>
                  <a:pt x="36" y="84"/>
                </a:lnTo>
                <a:lnTo>
                  <a:pt x="40" y="17"/>
                </a:lnTo>
                <a:lnTo>
                  <a:pt x="7" y="61"/>
                </a:lnTo>
                <a:lnTo>
                  <a:pt x="0" y="55"/>
                </a:ln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0" name="işļîḓe">
            <a:extLst>
              <a:ext uri="{FF2B5EF4-FFF2-40B4-BE49-F238E27FC236}">
                <a16:creationId xmlns="" xmlns:a16="http://schemas.microsoft.com/office/drawing/2014/main" id="{39137040-0CF5-44A6-8A75-3CB605A7265D}"/>
              </a:ext>
            </a:extLst>
          </p:cNvPr>
          <p:cNvSpPr/>
          <p:nvPr/>
        </p:nvSpPr>
        <p:spPr bwMode="auto">
          <a:xfrm>
            <a:off x="6901085" y="1581663"/>
            <a:ext cx="275534" cy="270698"/>
          </a:xfrm>
          <a:custGeom>
            <a:avLst/>
            <a:gdLst>
              <a:gd name="T0" fmla="*/ 0 w 57"/>
              <a:gd name="T1" fmla="*/ 50 h 56"/>
              <a:gd name="T2" fmla="*/ 51 w 57"/>
              <a:gd name="T3" fmla="*/ 0 h 56"/>
              <a:gd name="T4" fmla="*/ 57 w 57"/>
              <a:gd name="T5" fmla="*/ 7 h 56"/>
              <a:gd name="T6" fmla="*/ 7 w 57"/>
              <a:gd name="T7" fmla="*/ 56 h 56"/>
              <a:gd name="T8" fmla="*/ 0 w 57"/>
              <a:gd name="T9" fmla="*/ 50 h 56"/>
            </a:gdLst>
            <a:ahLst/>
            <a:cxnLst>
              <a:cxn ang="0">
                <a:pos x="T0" y="T1"/>
              </a:cxn>
              <a:cxn ang="0">
                <a:pos x="T2" y="T3"/>
              </a:cxn>
              <a:cxn ang="0">
                <a:pos x="T4" y="T5"/>
              </a:cxn>
              <a:cxn ang="0">
                <a:pos x="T6" y="T7"/>
              </a:cxn>
              <a:cxn ang="0">
                <a:pos x="T8" y="T9"/>
              </a:cxn>
            </a:cxnLst>
            <a:rect l="0" t="0" r="r" b="b"/>
            <a:pathLst>
              <a:path w="57" h="56">
                <a:moveTo>
                  <a:pt x="0" y="50"/>
                </a:moveTo>
                <a:lnTo>
                  <a:pt x="51" y="0"/>
                </a:lnTo>
                <a:lnTo>
                  <a:pt x="57" y="7"/>
                </a:lnTo>
                <a:lnTo>
                  <a:pt x="7" y="56"/>
                </a:lnTo>
                <a:lnTo>
                  <a:pt x="0" y="50"/>
                </a:ln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1" name="ïšļïde">
            <a:extLst>
              <a:ext uri="{FF2B5EF4-FFF2-40B4-BE49-F238E27FC236}">
                <a16:creationId xmlns="" xmlns:a16="http://schemas.microsoft.com/office/drawing/2014/main" id="{93754D7C-40AC-4754-9152-F79B4D201A30}"/>
              </a:ext>
            </a:extLst>
          </p:cNvPr>
          <p:cNvSpPr/>
          <p:nvPr/>
        </p:nvSpPr>
        <p:spPr bwMode="auto">
          <a:xfrm>
            <a:off x="7065437" y="1683174"/>
            <a:ext cx="372211" cy="352877"/>
          </a:xfrm>
          <a:custGeom>
            <a:avLst/>
            <a:gdLst>
              <a:gd name="T0" fmla="*/ 0 w 74"/>
              <a:gd name="T1" fmla="*/ 62 h 69"/>
              <a:gd name="T2" fmla="*/ 36 w 74"/>
              <a:gd name="T3" fmla="*/ 0 h 69"/>
              <a:gd name="T4" fmla="*/ 42 w 74"/>
              <a:gd name="T5" fmla="*/ 7 h 69"/>
              <a:gd name="T6" fmla="*/ 15 w 74"/>
              <a:gd name="T7" fmla="*/ 52 h 69"/>
              <a:gd name="T8" fmla="*/ 8 w 74"/>
              <a:gd name="T9" fmla="*/ 61 h 69"/>
              <a:gd name="T10" fmla="*/ 19 w 74"/>
              <a:gd name="T11" fmla="*/ 57 h 69"/>
              <a:gd name="T12" fmla="*/ 68 w 74"/>
              <a:gd name="T13" fmla="*/ 41 h 69"/>
              <a:gd name="T14" fmla="*/ 74 w 74"/>
              <a:gd name="T15" fmla="*/ 48 h 69"/>
              <a:gd name="T16" fmla="*/ 6 w 74"/>
              <a:gd name="T17" fmla="*/ 69 h 69"/>
              <a:gd name="T18" fmla="*/ 0 w 74"/>
              <a:gd name="T19" fmla="*/ 6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69">
                <a:moveTo>
                  <a:pt x="0" y="62"/>
                </a:moveTo>
                <a:cubicBezTo>
                  <a:pt x="36" y="0"/>
                  <a:pt x="36" y="0"/>
                  <a:pt x="36" y="0"/>
                </a:cubicBezTo>
                <a:cubicBezTo>
                  <a:pt x="42" y="7"/>
                  <a:pt x="42" y="7"/>
                  <a:pt x="42" y="7"/>
                </a:cubicBezTo>
                <a:cubicBezTo>
                  <a:pt x="15" y="52"/>
                  <a:pt x="15" y="52"/>
                  <a:pt x="15" y="52"/>
                </a:cubicBezTo>
                <a:cubicBezTo>
                  <a:pt x="13" y="55"/>
                  <a:pt x="11" y="58"/>
                  <a:pt x="8" y="61"/>
                </a:cubicBezTo>
                <a:cubicBezTo>
                  <a:pt x="12" y="60"/>
                  <a:pt x="16" y="58"/>
                  <a:pt x="19" y="57"/>
                </a:cubicBezTo>
                <a:cubicBezTo>
                  <a:pt x="68" y="41"/>
                  <a:pt x="68" y="41"/>
                  <a:pt x="68" y="41"/>
                </a:cubicBezTo>
                <a:cubicBezTo>
                  <a:pt x="74" y="48"/>
                  <a:pt x="74" y="48"/>
                  <a:pt x="74" y="48"/>
                </a:cubicBezTo>
                <a:cubicBezTo>
                  <a:pt x="6" y="69"/>
                  <a:pt x="6" y="69"/>
                  <a:pt x="6" y="69"/>
                </a:cubicBezTo>
                <a:lnTo>
                  <a:pt x="0" y="62"/>
                </a:ln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2" name="îŝļíde">
            <a:extLst>
              <a:ext uri="{FF2B5EF4-FFF2-40B4-BE49-F238E27FC236}">
                <a16:creationId xmlns="" xmlns:a16="http://schemas.microsoft.com/office/drawing/2014/main" id="{18339B8B-FD15-4576-9D33-FD203C3972F9}"/>
              </a:ext>
            </a:extLst>
          </p:cNvPr>
          <p:cNvSpPr/>
          <p:nvPr/>
        </p:nvSpPr>
        <p:spPr bwMode="auto">
          <a:xfrm>
            <a:off x="7210455" y="2031215"/>
            <a:ext cx="420551" cy="391548"/>
          </a:xfrm>
          <a:custGeom>
            <a:avLst/>
            <a:gdLst>
              <a:gd name="T0" fmla="*/ 0 w 87"/>
              <a:gd name="T1" fmla="*/ 35 h 81"/>
              <a:gd name="T2" fmla="*/ 61 w 87"/>
              <a:gd name="T3" fmla="*/ 0 h 81"/>
              <a:gd name="T4" fmla="*/ 87 w 87"/>
              <a:gd name="T5" fmla="*/ 44 h 81"/>
              <a:gd name="T6" fmla="*/ 80 w 87"/>
              <a:gd name="T7" fmla="*/ 48 h 81"/>
              <a:gd name="T8" fmla="*/ 59 w 87"/>
              <a:gd name="T9" fmla="*/ 12 h 81"/>
              <a:gd name="T10" fmla="*/ 40 w 87"/>
              <a:gd name="T11" fmla="*/ 23 h 81"/>
              <a:gd name="T12" fmla="*/ 60 w 87"/>
              <a:gd name="T13" fmla="*/ 57 h 81"/>
              <a:gd name="T14" fmla="*/ 53 w 87"/>
              <a:gd name="T15" fmla="*/ 61 h 81"/>
              <a:gd name="T16" fmla="*/ 33 w 87"/>
              <a:gd name="T17" fmla="*/ 27 h 81"/>
              <a:gd name="T18" fmla="*/ 13 w 87"/>
              <a:gd name="T19" fmla="*/ 39 h 81"/>
              <a:gd name="T20" fmla="*/ 34 w 87"/>
              <a:gd name="T21" fmla="*/ 77 h 81"/>
              <a:gd name="T22" fmla="*/ 27 w 87"/>
              <a:gd name="T23" fmla="*/ 81 h 81"/>
              <a:gd name="T24" fmla="*/ 0 w 87"/>
              <a:gd name="T25" fmla="*/ 3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81">
                <a:moveTo>
                  <a:pt x="0" y="35"/>
                </a:moveTo>
                <a:lnTo>
                  <a:pt x="61" y="0"/>
                </a:lnTo>
                <a:lnTo>
                  <a:pt x="87" y="44"/>
                </a:lnTo>
                <a:lnTo>
                  <a:pt x="80" y="48"/>
                </a:lnTo>
                <a:lnTo>
                  <a:pt x="59" y="12"/>
                </a:lnTo>
                <a:lnTo>
                  <a:pt x="40" y="23"/>
                </a:lnTo>
                <a:lnTo>
                  <a:pt x="60" y="57"/>
                </a:lnTo>
                <a:lnTo>
                  <a:pt x="53" y="61"/>
                </a:lnTo>
                <a:lnTo>
                  <a:pt x="33" y="27"/>
                </a:lnTo>
                <a:lnTo>
                  <a:pt x="13" y="39"/>
                </a:lnTo>
                <a:lnTo>
                  <a:pt x="34" y="77"/>
                </a:lnTo>
                <a:lnTo>
                  <a:pt x="27" y="81"/>
                </a:lnTo>
                <a:lnTo>
                  <a:pt x="0" y="35"/>
                </a:ln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3" name="îsḷïdé">
            <a:extLst>
              <a:ext uri="{FF2B5EF4-FFF2-40B4-BE49-F238E27FC236}">
                <a16:creationId xmlns="" xmlns:a16="http://schemas.microsoft.com/office/drawing/2014/main" id="{760DADF6-3C61-45EE-906C-402A70327311}"/>
              </a:ext>
            </a:extLst>
          </p:cNvPr>
          <p:cNvSpPr/>
          <p:nvPr/>
        </p:nvSpPr>
        <p:spPr bwMode="auto">
          <a:xfrm>
            <a:off x="7374807" y="2374424"/>
            <a:ext cx="391548" cy="401217"/>
          </a:xfrm>
          <a:custGeom>
            <a:avLst/>
            <a:gdLst>
              <a:gd name="T0" fmla="*/ 0 w 77"/>
              <a:gd name="T1" fmla="*/ 25 h 79"/>
              <a:gd name="T2" fmla="*/ 62 w 77"/>
              <a:gd name="T3" fmla="*/ 0 h 79"/>
              <a:gd name="T4" fmla="*/ 74 w 77"/>
              <a:gd name="T5" fmla="*/ 27 h 79"/>
              <a:gd name="T6" fmla="*/ 77 w 77"/>
              <a:gd name="T7" fmla="*/ 41 h 79"/>
              <a:gd name="T8" fmla="*/ 74 w 77"/>
              <a:gd name="T9" fmla="*/ 50 h 79"/>
              <a:gd name="T10" fmla="*/ 66 w 77"/>
              <a:gd name="T11" fmla="*/ 56 h 79"/>
              <a:gd name="T12" fmla="*/ 53 w 77"/>
              <a:gd name="T13" fmla="*/ 56 h 79"/>
              <a:gd name="T14" fmla="*/ 42 w 77"/>
              <a:gd name="T15" fmla="*/ 46 h 79"/>
              <a:gd name="T16" fmla="*/ 40 w 77"/>
              <a:gd name="T17" fmla="*/ 52 h 79"/>
              <a:gd name="T18" fmla="*/ 35 w 77"/>
              <a:gd name="T19" fmla="*/ 62 h 79"/>
              <a:gd name="T20" fmla="*/ 22 w 77"/>
              <a:gd name="T21" fmla="*/ 79 h 79"/>
              <a:gd name="T22" fmla="*/ 18 w 77"/>
              <a:gd name="T23" fmla="*/ 69 h 79"/>
              <a:gd name="T24" fmla="*/ 28 w 77"/>
              <a:gd name="T25" fmla="*/ 56 h 79"/>
              <a:gd name="T26" fmla="*/ 34 w 77"/>
              <a:gd name="T27" fmla="*/ 46 h 79"/>
              <a:gd name="T28" fmla="*/ 37 w 77"/>
              <a:gd name="T29" fmla="*/ 40 h 79"/>
              <a:gd name="T30" fmla="*/ 37 w 77"/>
              <a:gd name="T31" fmla="*/ 36 h 79"/>
              <a:gd name="T32" fmla="*/ 35 w 77"/>
              <a:gd name="T33" fmla="*/ 31 h 79"/>
              <a:gd name="T34" fmla="*/ 31 w 77"/>
              <a:gd name="T35" fmla="*/ 22 h 79"/>
              <a:gd name="T36" fmla="*/ 4 w 77"/>
              <a:gd name="T37" fmla="*/ 33 h 79"/>
              <a:gd name="T38" fmla="*/ 0 w 77"/>
              <a:gd name="T39" fmla="*/ 25 h 79"/>
              <a:gd name="T40" fmla="*/ 38 w 77"/>
              <a:gd name="T41" fmla="*/ 19 h 79"/>
              <a:gd name="T42" fmla="*/ 45 w 77"/>
              <a:gd name="T43" fmla="*/ 37 h 79"/>
              <a:gd name="T44" fmla="*/ 50 w 77"/>
              <a:gd name="T45" fmla="*/ 45 h 79"/>
              <a:gd name="T46" fmla="*/ 56 w 77"/>
              <a:gd name="T47" fmla="*/ 48 h 79"/>
              <a:gd name="T48" fmla="*/ 62 w 77"/>
              <a:gd name="T49" fmla="*/ 48 h 79"/>
              <a:gd name="T50" fmla="*/ 68 w 77"/>
              <a:gd name="T51" fmla="*/ 42 h 79"/>
              <a:gd name="T52" fmla="*/ 67 w 77"/>
              <a:gd name="T53" fmla="*/ 30 h 79"/>
              <a:gd name="T54" fmla="*/ 59 w 77"/>
              <a:gd name="T55" fmla="*/ 11 h 79"/>
              <a:gd name="T56" fmla="*/ 38 w 77"/>
              <a:gd name="T57"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9">
                <a:moveTo>
                  <a:pt x="0" y="25"/>
                </a:moveTo>
                <a:cubicBezTo>
                  <a:pt x="62" y="0"/>
                  <a:pt x="62" y="0"/>
                  <a:pt x="62" y="0"/>
                </a:cubicBezTo>
                <a:cubicBezTo>
                  <a:pt x="74" y="27"/>
                  <a:pt x="74" y="27"/>
                  <a:pt x="74" y="27"/>
                </a:cubicBezTo>
                <a:cubicBezTo>
                  <a:pt x="76" y="33"/>
                  <a:pt x="77" y="37"/>
                  <a:pt x="77" y="41"/>
                </a:cubicBezTo>
                <a:cubicBezTo>
                  <a:pt x="77" y="44"/>
                  <a:pt x="76" y="47"/>
                  <a:pt x="74" y="50"/>
                </a:cubicBezTo>
                <a:cubicBezTo>
                  <a:pt x="72" y="53"/>
                  <a:pt x="69" y="55"/>
                  <a:pt x="66" y="56"/>
                </a:cubicBezTo>
                <a:cubicBezTo>
                  <a:pt x="61" y="58"/>
                  <a:pt x="57" y="58"/>
                  <a:pt x="53" y="56"/>
                </a:cubicBezTo>
                <a:cubicBezTo>
                  <a:pt x="49" y="55"/>
                  <a:pt x="45" y="51"/>
                  <a:pt x="42" y="46"/>
                </a:cubicBezTo>
                <a:cubicBezTo>
                  <a:pt x="41" y="48"/>
                  <a:pt x="41" y="50"/>
                  <a:pt x="40" y="52"/>
                </a:cubicBezTo>
                <a:cubicBezTo>
                  <a:pt x="39" y="55"/>
                  <a:pt x="37" y="58"/>
                  <a:pt x="35" y="62"/>
                </a:cubicBezTo>
                <a:cubicBezTo>
                  <a:pt x="22" y="79"/>
                  <a:pt x="22" y="79"/>
                  <a:pt x="22" y="79"/>
                </a:cubicBezTo>
                <a:cubicBezTo>
                  <a:pt x="18" y="69"/>
                  <a:pt x="18" y="69"/>
                  <a:pt x="18" y="69"/>
                </a:cubicBezTo>
                <a:cubicBezTo>
                  <a:pt x="28" y="56"/>
                  <a:pt x="28" y="56"/>
                  <a:pt x="28" y="56"/>
                </a:cubicBezTo>
                <a:cubicBezTo>
                  <a:pt x="31" y="52"/>
                  <a:pt x="33" y="49"/>
                  <a:pt x="34" y="46"/>
                </a:cubicBezTo>
                <a:cubicBezTo>
                  <a:pt x="35" y="44"/>
                  <a:pt x="36" y="42"/>
                  <a:pt x="37" y="40"/>
                </a:cubicBezTo>
                <a:cubicBezTo>
                  <a:pt x="37" y="39"/>
                  <a:pt x="37" y="37"/>
                  <a:pt x="37" y="36"/>
                </a:cubicBezTo>
                <a:cubicBezTo>
                  <a:pt x="36" y="35"/>
                  <a:pt x="36" y="34"/>
                  <a:pt x="35" y="31"/>
                </a:cubicBezTo>
                <a:cubicBezTo>
                  <a:pt x="31" y="22"/>
                  <a:pt x="31" y="22"/>
                  <a:pt x="31" y="22"/>
                </a:cubicBezTo>
                <a:cubicBezTo>
                  <a:pt x="4" y="33"/>
                  <a:pt x="4" y="33"/>
                  <a:pt x="4" y="33"/>
                </a:cubicBezTo>
                <a:cubicBezTo>
                  <a:pt x="0" y="25"/>
                  <a:pt x="0" y="25"/>
                  <a:pt x="0" y="25"/>
                </a:cubicBezTo>
                <a:close/>
                <a:moveTo>
                  <a:pt x="38" y="19"/>
                </a:moveTo>
                <a:cubicBezTo>
                  <a:pt x="45" y="37"/>
                  <a:pt x="45" y="37"/>
                  <a:pt x="45" y="37"/>
                </a:cubicBezTo>
                <a:cubicBezTo>
                  <a:pt x="47" y="40"/>
                  <a:pt x="49" y="43"/>
                  <a:pt x="50" y="45"/>
                </a:cubicBezTo>
                <a:cubicBezTo>
                  <a:pt x="52" y="47"/>
                  <a:pt x="54" y="48"/>
                  <a:pt x="56" y="48"/>
                </a:cubicBezTo>
                <a:cubicBezTo>
                  <a:pt x="58" y="49"/>
                  <a:pt x="60" y="48"/>
                  <a:pt x="62" y="48"/>
                </a:cubicBezTo>
                <a:cubicBezTo>
                  <a:pt x="65" y="47"/>
                  <a:pt x="67" y="44"/>
                  <a:pt x="68" y="42"/>
                </a:cubicBezTo>
                <a:cubicBezTo>
                  <a:pt x="69" y="39"/>
                  <a:pt x="69" y="35"/>
                  <a:pt x="67" y="30"/>
                </a:cubicBezTo>
                <a:cubicBezTo>
                  <a:pt x="59" y="11"/>
                  <a:pt x="59" y="11"/>
                  <a:pt x="59" y="11"/>
                </a:cubicBezTo>
                <a:lnTo>
                  <a:pt x="38" y="19"/>
                </a:ln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4" name="ïṩľïďe">
            <a:extLst>
              <a:ext uri="{FF2B5EF4-FFF2-40B4-BE49-F238E27FC236}">
                <a16:creationId xmlns="" xmlns:a16="http://schemas.microsoft.com/office/drawing/2014/main" id="{95433088-F4E6-447E-8DB2-1CCCCB162B13}"/>
              </a:ext>
            </a:extLst>
          </p:cNvPr>
          <p:cNvSpPr/>
          <p:nvPr/>
        </p:nvSpPr>
        <p:spPr bwMode="auto">
          <a:xfrm>
            <a:off x="7514989" y="2780471"/>
            <a:ext cx="357710" cy="294871"/>
          </a:xfrm>
          <a:custGeom>
            <a:avLst/>
            <a:gdLst>
              <a:gd name="T0" fmla="*/ 17 w 70"/>
              <a:gd name="T1" fmla="*/ 5 h 58"/>
              <a:gd name="T2" fmla="*/ 19 w 70"/>
              <a:gd name="T3" fmla="*/ 13 h 58"/>
              <a:gd name="T4" fmla="*/ 12 w 70"/>
              <a:gd name="T5" fmla="*/ 18 h 58"/>
              <a:gd name="T6" fmla="*/ 9 w 70"/>
              <a:gd name="T7" fmla="*/ 25 h 58"/>
              <a:gd name="T8" fmla="*/ 9 w 70"/>
              <a:gd name="T9" fmla="*/ 36 h 58"/>
              <a:gd name="T10" fmla="*/ 13 w 70"/>
              <a:gd name="T11" fmla="*/ 44 h 58"/>
              <a:gd name="T12" fmla="*/ 18 w 70"/>
              <a:gd name="T13" fmla="*/ 49 h 58"/>
              <a:gd name="T14" fmla="*/ 24 w 70"/>
              <a:gd name="T15" fmla="*/ 49 h 58"/>
              <a:gd name="T16" fmla="*/ 29 w 70"/>
              <a:gd name="T17" fmla="*/ 46 h 58"/>
              <a:gd name="T18" fmla="*/ 31 w 70"/>
              <a:gd name="T19" fmla="*/ 39 h 58"/>
              <a:gd name="T20" fmla="*/ 32 w 70"/>
              <a:gd name="T21" fmla="*/ 27 h 58"/>
              <a:gd name="T22" fmla="*/ 33 w 70"/>
              <a:gd name="T23" fmla="*/ 14 h 58"/>
              <a:gd name="T24" fmla="*/ 37 w 70"/>
              <a:gd name="T25" fmla="*/ 5 h 58"/>
              <a:gd name="T26" fmla="*/ 44 w 70"/>
              <a:gd name="T27" fmla="*/ 1 h 58"/>
              <a:gd name="T28" fmla="*/ 54 w 70"/>
              <a:gd name="T29" fmla="*/ 1 h 58"/>
              <a:gd name="T30" fmla="*/ 63 w 70"/>
              <a:gd name="T31" fmla="*/ 8 h 58"/>
              <a:gd name="T32" fmla="*/ 68 w 70"/>
              <a:gd name="T33" fmla="*/ 19 h 58"/>
              <a:gd name="T34" fmla="*/ 69 w 70"/>
              <a:gd name="T35" fmla="*/ 32 h 58"/>
              <a:gd name="T36" fmla="*/ 64 w 70"/>
              <a:gd name="T37" fmla="*/ 43 h 58"/>
              <a:gd name="T38" fmla="*/ 55 w 70"/>
              <a:gd name="T39" fmla="*/ 48 h 58"/>
              <a:gd name="T40" fmla="*/ 52 w 70"/>
              <a:gd name="T41" fmla="*/ 40 h 58"/>
              <a:gd name="T42" fmla="*/ 60 w 70"/>
              <a:gd name="T43" fmla="*/ 34 h 58"/>
              <a:gd name="T44" fmla="*/ 61 w 70"/>
              <a:gd name="T45" fmla="*/ 21 h 58"/>
              <a:gd name="T46" fmla="*/ 55 w 70"/>
              <a:gd name="T47" fmla="*/ 11 h 58"/>
              <a:gd name="T48" fmla="*/ 47 w 70"/>
              <a:gd name="T49" fmla="*/ 9 h 58"/>
              <a:gd name="T50" fmla="*/ 42 w 70"/>
              <a:gd name="T51" fmla="*/ 13 h 58"/>
              <a:gd name="T52" fmla="*/ 41 w 70"/>
              <a:gd name="T53" fmla="*/ 27 h 58"/>
              <a:gd name="T54" fmla="*/ 40 w 70"/>
              <a:gd name="T55" fmla="*/ 42 h 58"/>
              <a:gd name="T56" fmla="*/ 35 w 70"/>
              <a:gd name="T57" fmla="*/ 52 h 58"/>
              <a:gd name="T58" fmla="*/ 27 w 70"/>
              <a:gd name="T59" fmla="*/ 57 h 58"/>
              <a:gd name="T60" fmla="*/ 16 w 70"/>
              <a:gd name="T61" fmla="*/ 57 h 58"/>
              <a:gd name="T62" fmla="*/ 7 w 70"/>
              <a:gd name="T63" fmla="*/ 50 h 58"/>
              <a:gd name="T64" fmla="*/ 1 w 70"/>
              <a:gd name="T65" fmla="*/ 38 h 58"/>
              <a:gd name="T66" fmla="*/ 0 w 70"/>
              <a:gd name="T67" fmla="*/ 23 h 58"/>
              <a:gd name="T68" fmla="*/ 6 w 70"/>
              <a:gd name="T69" fmla="*/ 12 h 58"/>
              <a:gd name="T70" fmla="*/ 17 w 70"/>
              <a:gd name="T71"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 h="58">
                <a:moveTo>
                  <a:pt x="17" y="5"/>
                </a:moveTo>
                <a:cubicBezTo>
                  <a:pt x="19" y="13"/>
                  <a:pt x="19" y="13"/>
                  <a:pt x="19" y="13"/>
                </a:cubicBezTo>
                <a:cubicBezTo>
                  <a:pt x="16" y="14"/>
                  <a:pt x="14" y="16"/>
                  <a:pt x="12" y="18"/>
                </a:cubicBezTo>
                <a:cubicBezTo>
                  <a:pt x="10" y="20"/>
                  <a:pt x="9" y="22"/>
                  <a:pt x="9" y="25"/>
                </a:cubicBezTo>
                <a:cubicBezTo>
                  <a:pt x="8" y="29"/>
                  <a:pt x="8" y="32"/>
                  <a:pt x="9" y="36"/>
                </a:cubicBezTo>
                <a:cubicBezTo>
                  <a:pt x="10" y="39"/>
                  <a:pt x="11" y="42"/>
                  <a:pt x="13" y="44"/>
                </a:cubicBezTo>
                <a:cubicBezTo>
                  <a:pt x="14" y="47"/>
                  <a:pt x="16" y="48"/>
                  <a:pt x="18" y="49"/>
                </a:cubicBezTo>
                <a:cubicBezTo>
                  <a:pt x="20" y="50"/>
                  <a:pt x="22" y="50"/>
                  <a:pt x="24" y="49"/>
                </a:cubicBezTo>
                <a:cubicBezTo>
                  <a:pt x="26" y="49"/>
                  <a:pt x="28" y="48"/>
                  <a:pt x="29" y="46"/>
                </a:cubicBezTo>
                <a:cubicBezTo>
                  <a:pt x="30" y="45"/>
                  <a:pt x="31" y="42"/>
                  <a:pt x="31" y="39"/>
                </a:cubicBezTo>
                <a:cubicBezTo>
                  <a:pt x="32" y="37"/>
                  <a:pt x="32" y="33"/>
                  <a:pt x="32" y="27"/>
                </a:cubicBezTo>
                <a:cubicBezTo>
                  <a:pt x="32" y="21"/>
                  <a:pt x="32" y="16"/>
                  <a:pt x="33" y="14"/>
                </a:cubicBezTo>
                <a:cubicBezTo>
                  <a:pt x="33" y="10"/>
                  <a:pt x="35" y="7"/>
                  <a:pt x="37" y="5"/>
                </a:cubicBezTo>
                <a:cubicBezTo>
                  <a:pt x="39" y="3"/>
                  <a:pt x="41" y="2"/>
                  <a:pt x="44" y="1"/>
                </a:cubicBezTo>
                <a:cubicBezTo>
                  <a:pt x="48" y="0"/>
                  <a:pt x="51" y="0"/>
                  <a:pt x="54" y="1"/>
                </a:cubicBezTo>
                <a:cubicBezTo>
                  <a:pt x="58" y="2"/>
                  <a:pt x="60" y="5"/>
                  <a:pt x="63" y="8"/>
                </a:cubicBezTo>
                <a:cubicBezTo>
                  <a:pt x="65" y="11"/>
                  <a:pt x="67" y="15"/>
                  <a:pt x="68" y="19"/>
                </a:cubicBezTo>
                <a:cubicBezTo>
                  <a:pt x="69" y="24"/>
                  <a:pt x="70" y="28"/>
                  <a:pt x="69" y="32"/>
                </a:cubicBezTo>
                <a:cubicBezTo>
                  <a:pt x="68" y="37"/>
                  <a:pt x="67" y="40"/>
                  <a:pt x="64" y="43"/>
                </a:cubicBezTo>
                <a:cubicBezTo>
                  <a:pt x="62" y="45"/>
                  <a:pt x="58" y="47"/>
                  <a:pt x="55" y="48"/>
                </a:cubicBezTo>
                <a:cubicBezTo>
                  <a:pt x="52" y="40"/>
                  <a:pt x="52" y="40"/>
                  <a:pt x="52" y="40"/>
                </a:cubicBezTo>
                <a:cubicBezTo>
                  <a:pt x="56" y="39"/>
                  <a:pt x="59" y="37"/>
                  <a:pt x="60" y="34"/>
                </a:cubicBezTo>
                <a:cubicBezTo>
                  <a:pt x="62" y="30"/>
                  <a:pt x="62" y="26"/>
                  <a:pt x="61" y="21"/>
                </a:cubicBezTo>
                <a:cubicBezTo>
                  <a:pt x="59" y="16"/>
                  <a:pt x="57" y="13"/>
                  <a:pt x="55" y="11"/>
                </a:cubicBezTo>
                <a:cubicBezTo>
                  <a:pt x="52" y="9"/>
                  <a:pt x="50" y="8"/>
                  <a:pt x="47" y="9"/>
                </a:cubicBezTo>
                <a:cubicBezTo>
                  <a:pt x="45" y="10"/>
                  <a:pt x="43" y="11"/>
                  <a:pt x="42" y="13"/>
                </a:cubicBezTo>
                <a:cubicBezTo>
                  <a:pt x="41" y="15"/>
                  <a:pt x="40" y="20"/>
                  <a:pt x="41" y="27"/>
                </a:cubicBezTo>
                <a:cubicBezTo>
                  <a:pt x="41" y="34"/>
                  <a:pt x="41" y="40"/>
                  <a:pt x="40" y="42"/>
                </a:cubicBezTo>
                <a:cubicBezTo>
                  <a:pt x="39" y="47"/>
                  <a:pt x="38" y="50"/>
                  <a:pt x="35" y="52"/>
                </a:cubicBezTo>
                <a:cubicBezTo>
                  <a:pt x="33" y="55"/>
                  <a:pt x="30" y="57"/>
                  <a:pt x="27" y="57"/>
                </a:cubicBezTo>
                <a:cubicBezTo>
                  <a:pt x="23" y="58"/>
                  <a:pt x="20" y="58"/>
                  <a:pt x="16" y="57"/>
                </a:cubicBezTo>
                <a:cubicBezTo>
                  <a:pt x="13" y="56"/>
                  <a:pt x="10" y="53"/>
                  <a:pt x="7" y="50"/>
                </a:cubicBezTo>
                <a:cubicBezTo>
                  <a:pt x="5" y="47"/>
                  <a:pt x="3" y="43"/>
                  <a:pt x="1" y="38"/>
                </a:cubicBezTo>
                <a:cubicBezTo>
                  <a:pt x="0" y="32"/>
                  <a:pt x="0" y="27"/>
                  <a:pt x="0" y="23"/>
                </a:cubicBezTo>
                <a:cubicBezTo>
                  <a:pt x="1" y="18"/>
                  <a:pt x="3" y="15"/>
                  <a:pt x="6" y="12"/>
                </a:cubicBezTo>
                <a:cubicBezTo>
                  <a:pt x="9" y="8"/>
                  <a:pt x="12" y="6"/>
                  <a:pt x="17" y="5"/>
                </a:cubicBez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5" name="íṧḻiḑè">
            <a:extLst>
              <a:ext uri="{FF2B5EF4-FFF2-40B4-BE49-F238E27FC236}">
                <a16:creationId xmlns="" xmlns:a16="http://schemas.microsoft.com/office/drawing/2014/main" id="{C9B85EBF-8E3C-4DD6-A615-1BD3398CABA3}"/>
              </a:ext>
            </a:extLst>
          </p:cNvPr>
          <p:cNvSpPr/>
          <p:nvPr/>
        </p:nvSpPr>
        <p:spPr bwMode="auto">
          <a:xfrm>
            <a:off x="7568165" y="3147850"/>
            <a:ext cx="343208" cy="91847"/>
          </a:xfrm>
          <a:custGeom>
            <a:avLst/>
            <a:gdLst>
              <a:gd name="T0" fmla="*/ 0 w 71"/>
              <a:gd name="T1" fmla="*/ 9 h 19"/>
              <a:gd name="T2" fmla="*/ 69 w 71"/>
              <a:gd name="T3" fmla="*/ 0 h 19"/>
              <a:gd name="T4" fmla="*/ 71 w 71"/>
              <a:gd name="T5" fmla="*/ 9 h 19"/>
              <a:gd name="T6" fmla="*/ 1 w 71"/>
              <a:gd name="T7" fmla="*/ 19 h 19"/>
              <a:gd name="T8" fmla="*/ 0 w 71"/>
              <a:gd name="T9" fmla="*/ 9 h 19"/>
            </a:gdLst>
            <a:ahLst/>
            <a:cxnLst>
              <a:cxn ang="0">
                <a:pos x="T0" y="T1"/>
              </a:cxn>
              <a:cxn ang="0">
                <a:pos x="T2" y="T3"/>
              </a:cxn>
              <a:cxn ang="0">
                <a:pos x="T4" y="T5"/>
              </a:cxn>
              <a:cxn ang="0">
                <a:pos x="T6" y="T7"/>
              </a:cxn>
              <a:cxn ang="0">
                <a:pos x="T8" y="T9"/>
              </a:cxn>
            </a:cxnLst>
            <a:rect l="0" t="0" r="r" b="b"/>
            <a:pathLst>
              <a:path w="71" h="19">
                <a:moveTo>
                  <a:pt x="0" y="9"/>
                </a:moveTo>
                <a:lnTo>
                  <a:pt x="69" y="0"/>
                </a:lnTo>
                <a:lnTo>
                  <a:pt x="71" y="9"/>
                </a:lnTo>
                <a:lnTo>
                  <a:pt x="1" y="19"/>
                </a:lnTo>
                <a:lnTo>
                  <a:pt x="0" y="9"/>
                </a:ln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6" name="iṣḷïḋe">
            <a:extLst>
              <a:ext uri="{FF2B5EF4-FFF2-40B4-BE49-F238E27FC236}">
                <a16:creationId xmlns="" xmlns:a16="http://schemas.microsoft.com/office/drawing/2014/main" id="{8A1C976C-7DCA-4B79-8985-CECBD58AB968}"/>
              </a:ext>
            </a:extLst>
          </p:cNvPr>
          <p:cNvSpPr/>
          <p:nvPr/>
        </p:nvSpPr>
        <p:spPr bwMode="auto">
          <a:xfrm>
            <a:off x="7582664" y="3307366"/>
            <a:ext cx="343208" cy="270698"/>
          </a:xfrm>
          <a:custGeom>
            <a:avLst/>
            <a:gdLst>
              <a:gd name="T0" fmla="*/ 0 w 71"/>
              <a:gd name="T1" fmla="*/ 26 h 56"/>
              <a:gd name="T2" fmla="*/ 62 w 71"/>
              <a:gd name="T3" fmla="*/ 24 h 56"/>
              <a:gd name="T4" fmla="*/ 61 w 71"/>
              <a:gd name="T5" fmla="*/ 1 h 56"/>
              <a:gd name="T6" fmla="*/ 69 w 71"/>
              <a:gd name="T7" fmla="*/ 0 h 56"/>
              <a:gd name="T8" fmla="*/ 71 w 71"/>
              <a:gd name="T9" fmla="*/ 55 h 56"/>
              <a:gd name="T10" fmla="*/ 63 w 71"/>
              <a:gd name="T11" fmla="*/ 56 h 56"/>
              <a:gd name="T12" fmla="*/ 62 w 71"/>
              <a:gd name="T13" fmla="*/ 32 h 56"/>
              <a:gd name="T14" fmla="*/ 0 w 71"/>
              <a:gd name="T15" fmla="*/ 35 h 56"/>
              <a:gd name="T16" fmla="*/ 0 w 71"/>
              <a:gd name="T17"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56">
                <a:moveTo>
                  <a:pt x="0" y="26"/>
                </a:moveTo>
                <a:lnTo>
                  <a:pt x="62" y="24"/>
                </a:lnTo>
                <a:lnTo>
                  <a:pt x="61" y="1"/>
                </a:lnTo>
                <a:lnTo>
                  <a:pt x="69" y="0"/>
                </a:lnTo>
                <a:lnTo>
                  <a:pt x="71" y="55"/>
                </a:lnTo>
                <a:lnTo>
                  <a:pt x="63" y="56"/>
                </a:lnTo>
                <a:lnTo>
                  <a:pt x="62" y="32"/>
                </a:lnTo>
                <a:lnTo>
                  <a:pt x="0" y="35"/>
                </a:lnTo>
                <a:lnTo>
                  <a:pt x="0" y="26"/>
                </a:ln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7" name="iSḷíḋè">
            <a:extLst>
              <a:ext uri="{FF2B5EF4-FFF2-40B4-BE49-F238E27FC236}">
                <a16:creationId xmlns="" xmlns:a16="http://schemas.microsoft.com/office/drawing/2014/main" id="{4456CDAC-6FA9-482D-B353-A9C54992BCCF}"/>
              </a:ext>
            </a:extLst>
          </p:cNvPr>
          <p:cNvSpPr/>
          <p:nvPr/>
        </p:nvSpPr>
        <p:spPr bwMode="auto">
          <a:xfrm>
            <a:off x="7553661" y="3669912"/>
            <a:ext cx="357710" cy="304537"/>
          </a:xfrm>
          <a:custGeom>
            <a:avLst/>
            <a:gdLst>
              <a:gd name="T0" fmla="*/ 2 w 71"/>
              <a:gd name="T1" fmla="*/ 17 h 60"/>
              <a:gd name="T2" fmla="*/ 30 w 71"/>
              <a:gd name="T3" fmla="*/ 20 h 60"/>
              <a:gd name="T4" fmla="*/ 71 w 71"/>
              <a:gd name="T5" fmla="*/ 0 h 60"/>
              <a:gd name="T6" fmla="*/ 70 w 71"/>
              <a:gd name="T7" fmla="*/ 10 h 60"/>
              <a:gd name="T8" fmla="*/ 48 w 71"/>
              <a:gd name="T9" fmla="*/ 21 h 60"/>
              <a:gd name="T10" fmla="*/ 36 w 71"/>
              <a:gd name="T11" fmla="*/ 26 h 60"/>
              <a:gd name="T12" fmla="*/ 47 w 71"/>
              <a:gd name="T13" fmla="*/ 35 h 60"/>
              <a:gd name="T14" fmla="*/ 65 w 71"/>
              <a:gd name="T15" fmla="*/ 50 h 60"/>
              <a:gd name="T16" fmla="*/ 64 w 71"/>
              <a:gd name="T17" fmla="*/ 60 h 60"/>
              <a:gd name="T18" fmla="*/ 29 w 71"/>
              <a:gd name="T19" fmla="*/ 29 h 60"/>
              <a:gd name="T20" fmla="*/ 0 w 71"/>
              <a:gd name="T21" fmla="*/ 26 h 60"/>
              <a:gd name="T22" fmla="*/ 2 w 71"/>
              <a:gd name="T23" fmla="*/ 1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60">
                <a:moveTo>
                  <a:pt x="2" y="17"/>
                </a:moveTo>
                <a:cubicBezTo>
                  <a:pt x="30" y="20"/>
                  <a:pt x="30" y="20"/>
                  <a:pt x="30" y="20"/>
                </a:cubicBezTo>
                <a:cubicBezTo>
                  <a:pt x="71" y="0"/>
                  <a:pt x="71" y="0"/>
                  <a:pt x="71" y="0"/>
                </a:cubicBezTo>
                <a:cubicBezTo>
                  <a:pt x="70" y="10"/>
                  <a:pt x="70" y="10"/>
                  <a:pt x="70" y="10"/>
                </a:cubicBezTo>
                <a:cubicBezTo>
                  <a:pt x="48" y="21"/>
                  <a:pt x="48" y="21"/>
                  <a:pt x="48" y="21"/>
                </a:cubicBezTo>
                <a:cubicBezTo>
                  <a:pt x="44" y="23"/>
                  <a:pt x="40" y="25"/>
                  <a:pt x="36" y="26"/>
                </a:cubicBezTo>
                <a:cubicBezTo>
                  <a:pt x="39" y="29"/>
                  <a:pt x="43" y="32"/>
                  <a:pt x="47" y="35"/>
                </a:cubicBezTo>
                <a:cubicBezTo>
                  <a:pt x="65" y="50"/>
                  <a:pt x="65" y="50"/>
                  <a:pt x="65" y="50"/>
                </a:cubicBezTo>
                <a:cubicBezTo>
                  <a:pt x="64" y="60"/>
                  <a:pt x="64" y="60"/>
                  <a:pt x="64" y="60"/>
                </a:cubicBezTo>
                <a:cubicBezTo>
                  <a:pt x="29" y="29"/>
                  <a:pt x="29" y="29"/>
                  <a:pt x="29" y="29"/>
                </a:cubicBezTo>
                <a:cubicBezTo>
                  <a:pt x="0" y="26"/>
                  <a:pt x="0" y="26"/>
                  <a:pt x="0" y="26"/>
                </a:cubicBezTo>
                <a:lnTo>
                  <a:pt x="2" y="17"/>
                </a:ln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8" name="iṥļiḓê">
            <a:extLst>
              <a:ext uri="{FF2B5EF4-FFF2-40B4-BE49-F238E27FC236}">
                <a16:creationId xmlns="" xmlns:a16="http://schemas.microsoft.com/office/drawing/2014/main" id="{576FC829-6CA0-4493-904E-A09A35193F3D}"/>
              </a:ext>
            </a:extLst>
          </p:cNvPr>
          <p:cNvSpPr/>
          <p:nvPr/>
        </p:nvSpPr>
        <p:spPr bwMode="auto">
          <a:xfrm>
            <a:off x="6997763" y="4791379"/>
            <a:ext cx="454388" cy="430220"/>
          </a:xfrm>
          <a:custGeom>
            <a:avLst/>
            <a:gdLst>
              <a:gd name="T0" fmla="*/ 89 w 89"/>
              <a:gd name="T1" fmla="*/ 69 h 84"/>
              <a:gd name="T2" fmla="*/ 81 w 89"/>
              <a:gd name="T3" fmla="*/ 68 h 84"/>
              <a:gd name="T4" fmla="*/ 77 w 89"/>
              <a:gd name="T5" fmla="*/ 65 h 84"/>
              <a:gd name="T6" fmla="*/ 12 w 89"/>
              <a:gd name="T7" fmla="*/ 12 h 84"/>
              <a:gd name="T8" fmla="*/ 8 w 89"/>
              <a:gd name="T9" fmla="*/ 4 h 84"/>
              <a:gd name="T10" fmla="*/ 2 w 89"/>
              <a:gd name="T11" fmla="*/ 9 h 84"/>
              <a:gd name="T12" fmla="*/ 0 w 89"/>
              <a:gd name="T13" fmla="*/ 14 h 84"/>
              <a:gd name="T14" fmla="*/ 8 w 89"/>
              <a:gd name="T15" fmla="*/ 16 h 84"/>
              <a:gd name="T16" fmla="*/ 73 w 89"/>
              <a:gd name="T17" fmla="*/ 71 h 84"/>
              <a:gd name="T18" fmla="*/ 78 w 89"/>
              <a:gd name="T19" fmla="*/ 80 h 84"/>
              <a:gd name="T20" fmla="*/ 89 w 89"/>
              <a:gd name="T21" fmla="*/ 6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84">
                <a:moveTo>
                  <a:pt x="89" y="69"/>
                </a:moveTo>
                <a:cubicBezTo>
                  <a:pt x="89" y="69"/>
                  <a:pt x="86" y="71"/>
                  <a:pt x="81" y="68"/>
                </a:cubicBezTo>
                <a:cubicBezTo>
                  <a:pt x="80" y="68"/>
                  <a:pt x="78" y="67"/>
                  <a:pt x="77" y="65"/>
                </a:cubicBezTo>
                <a:cubicBezTo>
                  <a:pt x="63" y="54"/>
                  <a:pt x="12" y="12"/>
                  <a:pt x="12" y="12"/>
                </a:cubicBezTo>
                <a:cubicBezTo>
                  <a:pt x="12" y="12"/>
                  <a:pt x="6" y="7"/>
                  <a:pt x="8" y="4"/>
                </a:cubicBezTo>
                <a:cubicBezTo>
                  <a:pt x="10" y="0"/>
                  <a:pt x="2" y="9"/>
                  <a:pt x="2" y="9"/>
                </a:cubicBezTo>
                <a:cubicBezTo>
                  <a:pt x="0" y="14"/>
                  <a:pt x="0" y="14"/>
                  <a:pt x="0" y="14"/>
                </a:cubicBezTo>
                <a:cubicBezTo>
                  <a:pt x="0" y="14"/>
                  <a:pt x="3" y="12"/>
                  <a:pt x="8" y="16"/>
                </a:cubicBezTo>
                <a:cubicBezTo>
                  <a:pt x="13" y="21"/>
                  <a:pt x="73" y="71"/>
                  <a:pt x="73" y="71"/>
                </a:cubicBezTo>
                <a:cubicBezTo>
                  <a:pt x="74" y="72"/>
                  <a:pt x="78" y="77"/>
                  <a:pt x="78" y="80"/>
                </a:cubicBezTo>
                <a:cubicBezTo>
                  <a:pt x="78" y="84"/>
                  <a:pt x="89" y="69"/>
                  <a:pt x="89" y="69"/>
                </a:cubicBez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1" name="文本框 60">
            <a:extLst>
              <a:ext uri="{FF2B5EF4-FFF2-40B4-BE49-F238E27FC236}">
                <a16:creationId xmlns="" xmlns:a16="http://schemas.microsoft.com/office/drawing/2014/main" id="{47649369-C6A7-4F96-9A49-723A741DB015}"/>
              </a:ext>
            </a:extLst>
          </p:cNvPr>
          <p:cNvSpPr txBox="1"/>
          <p:nvPr/>
        </p:nvSpPr>
        <p:spPr>
          <a:xfrm>
            <a:off x="5649101" y="544279"/>
            <a:ext cx="4234508" cy="584775"/>
          </a:xfrm>
          <a:prstGeom prst="rect">
            <a:avLst/>
          </a:prstGeom>
          <a:noFill/>
        </p:spPr>
        <p:txBody>
          <a:bodyPr wrap="square" rtlCol="0">
            <a:spAutoFit/>
          </a:bodyPr>
          <a:lstStyle/>
          <a:p>
            <a:r>
              <a:rPr lang="zh-CN" altLang="en-US" sz="3200" b="1" dirty="0">
                <a:cs typeface="+mn-ea"/>
                <a:sym typeface="+mn-lt"/>
              </a:rPr>
              <a:t>目录</a:t>
            </a:r>
            <a:r>
              <a:rPr lang="en-US" altLang="zh-CN" sz="3200" b="1" dirty="0">
                <a:cs typeface="+mn-ea"/>
                <a:sym typeface="+mn-lt"/>
              </a:rPr>
              <a:t>/CONTENTS</a:t>
            </a:r>
            <a:endParaRPr lang="zh-CN" altLang="en-US" sz="3200" b="1" dirty="0">
              <a:cs typeface="+mn-ea"/>
              <a:sym typeface="+mn-lt"/>
            </a:endParaRPr>
          </a:p>
        </p:txBody>
      </p:sp>
      <p:sp>
        <p:nvSpPr>
          <p:cNvPr id="62" name="椭圆 61">
            <a:extLst>
              <a:ext uri="{FF2B5EF4-FFF2-40B4-BE49-F238E27FC236}">
                <a16:creationId xmlns="" xmlns:a16="http://schemas.microsoft.com/office/drawing/2014/main" id="{D8AEEF5D-5AE2-4BB5-9F4D-F4316E67C6E3}"/>
              </a:ext>
            </a:extLst>
          </p:cNvPr>
          <p:cNvSpPr/>
          <p:nvPr/>
        </p:nvSpPr>
        <p:spPr>
          <a:xfrm>
            <a:off x="5779618" y="1515307"/>
            <a:ext cx="374629" cy="374629"/>
          </a:xfrm>
          <a:prstGeom prst="ellipse">
            <a:avLst/>
          </a:prstGeom>
          <a:solidFill>
            <a:schemeClr val="accent1">
              <a:lumMod val="50000"/>
            </a:schemeClr>
          </a:solidFill>
          <a:ln>
            <a:noFill/>
          </a:ln>
          <a:effectLst>
            <a:outerShdw blurRad="127000" sx="106000" sy="106000" algn="c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a:extLst>
              <a:ext uri="{FF2B5EF4-FFF2-40B4-BE49-F238E27FC236}">
                <a16:creationId xmlns="" xmlns:a16="http://schemas.microsoft.com/office/drawing/2014/main" id="{429458EE-17B2-4F65-95E2-794C940878DC}"/>
              </a:ext>
            </a:extLst>
          </p:cNvPr>
          <p:cNvSpPr/>
          <p:nvPr/>
        </p:nvSpPr>
        <p:spPr>
          <a:xfrm>
            <a:off x="5779618" y="2281103"/>
            <a:ext cx="374629" cy="374629"/>
          </a:xfrm>
          <a:prstGeom prst="ellipse">
            <a:avLst/>
          </a:prstGeom>
          <a:solidFill>
            <a:schemeClr val="accent1">
              <a:lumMod val="50000"/>
            </a:schemeClr>
          </a:solidFill>
          <a:ln>
            <a:noFill/>
          </a:ln>
          <a:effectLst>
            <a:outerShdw blurRad="127000" sx="106000" sy="106000" algn="c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a:extLst>
              <a:ext uri="{FF2B5EF4-FFF2-40B4-BE49-F238E27FC236}">
                <a16:creationId xmlns="" xmlns:a16="http://schemas.microsoft.com/office/drawing/2014/main" id="{3693E0BA-A4DA-43DA-B815-28CDD765A6D4}"/>
              </a:ext>
            </a:extLst>
          </p:cNvPr>
          <p:cNvSpPr/>
          <p:nvPr/>
        </p:nvSpPr>
        <p:spPr>
          <a:xfrm>
            <a:off x="5779618" y="3046899"/>
            <a:ext cx="374629" cy="374629"/>
          </a:xfrm>
          <a:prstGeom prst="ellipse">
            <a:avLst/>
          </a:prstGeom>
          <a:solidFill>
            <a:schemeClr val="accent1">
              <a:lumMod val="50000"/>
            </a:schemeClr>
          </a:solidFill>
          <a:ln>
            <a:noFill/>
          </a:ln>
          <a:effectLst>
            <a:outerShdw blurRad="127000" sx="106000" sy="106000" algn="c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a:extLst>
              <a:ext uri="{FF2B5EF4-FFF2-40B4-BE49-F238E27FC236}">
                <a16:creationId xmlns="" xmlns:a16="http://schemas.microsoft.com/office/drawing/2014/main" id="{2AB9CFFC-287C-4DD5-89CD-B28262CF9A25}"/>
              </a:ext>
            </a:extLst>
          </p:cNvPr>
          <p:cNvSpPr/>
          <p:nvPr/>
        </p:nvSpPr>
        <p:spPr>
          <a:xfrm>
            <a:off x="5779618" y="3812695"/>
            <a:ext cx="374629" cy="374629"/>
          </a:xfrm>
          <a:prstGeom prst="ellipse">
            <a:avLst/>
          </a:prstGeom>
          <a:solidFill>
            <a:schemeClr val="accent1">
              <a:lumMod val="50000"/>
            </a:schemeClr>
          </a:solidFill>
          <a:ln>
            <a:noFill/>
          </a:ln>
          <a:effectLst>
            <a:outerShdw blurRad="127000" sx="106000" sy="106000" algn="c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a:extLst>
              <a:ext uri="{FF2B5EF4-FFF2-40B4-BE49-F238E27FC236}">
                <a16:creationId xmlns="" xmlns:a16="http://schemas.microsoft.com/office/drawing/2014/main" id="{0D3AEAEA-FF68-438D-A8B0-8ED969E5DBB9}"/>
              </a:ext>
            </a:extLst>
          </p:cNvPr>
          <p:cNvSpPr/>
          <p:nvPr/>
        </p:nvSpPr>
        <p:spPr>
          <a:xfrm>
            <a:off x="5779618" y="4578491"/>
            <a:ext cx="374629" cy="374629"/>
          </a:xfrm>
          <a:prstGeom prst="ellipse">
            <a:avLst/>
          </a:prstGeom>
          <a:solidFill>
            <a:schemeClr val="accent1">
              <a:lumMod val="50000"/>
            </a:schemeClr>
          </a:solidFill>
          <a:ln>
            <a:noFill/>
          </a:ln>
          <a:effectLst>
            <a:outerShdw blurRad="127000" sx="106000" sy="106000" algn="c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a:extLst>
              <a:ext uri="{FF2B5EF4-FFF2-40B4-BE49-F238E27FC236}">
                <a16:creationId xmlns="" xmlns:a16="http://schemas.microsoft.com/office/drawing/2014/main" id="{4FD11150-BBC1-41A0-B845-D93622A419AC}"/>
              </a:ext>
            </a:extLst>
          </p:cNvPr>
          <p:cNvSpPr txBox="1"/>
          <p:nvPr/>
        </p:nvSpPr>
        <p:spPr>
          <a:xfrm>
            <a:off x="6289596" y="1480147"/>
            <a:ext cx="1931144" cy="461665"/>
          </a:xfrm>
          <a:prstGeom prst="rect">
            <a:avLst/>
          </a:prstGeom>
          <a:noFill/>
        </p:spPr>
        <p:txBody>
          <a:bodyPr wrap="square" rtlCol="0">
            <a:spAutoFit/>
          </a:bodyPr>
          <a:lstStyle/>
          <a:p>
            <a:r>
              <a:rPr lang="zh-CN" altLang="en-US" sz="2400" b="1" dirty="0" smtClean="0">
                <a:cs typeface="+mn-ea"/>
                <a:sym typeface="+mn-lt"/>
              </a:rPr>
              <a:t>实验概述</a:t>
            </a:r>
            <a:endParaRPr lang="zh-CN" altLang="en-US" sz="2400" b="1" dirty="0">
              <a:cs typeface="+mn-ea"/>
              <a:sym typeface="+mn-lt"/>
            </a:endParaRPr>
          </a:p>
        </p:txBody>
      </p:sp>
      <p:sp>
        <p:nvSpPr>
          <p:cNvPr id="74" name="文本框 73">
            <a:extLst>
              <a:ext uri="{FF2B5EF4-FFF2-40B4-BE49-F238E27FC236}">
                <a16:creationId xmlns="" xmlns:a16="http://schemas.microsoft.com/office/drawing/2014/main" id="{5476EE8F-9084-44EF-8069-F6A6AF4EA7C9}"/>
              </a:ext>
            </a:extLst>
          </p:cNvPr>
          <p:cNvSpPr txBox="1"/>
          <p:nvPr/>
        </p:nvSpPr>
        <p:spPr>
          <a:xfrm>
            <a:off x="6289596" y="2249578"/>
            <a:ext cx="1931144" cy="461665"/>
          </a:xfrm>
          <a:prstGeom prst="rect">
            <a:avLst/>
          </a:prstGeom>
          <a:noFill/>
        </p:spPr>
        <p:txBody>
          <a:bodyPr wrap="square" rtlCol="0">
            <a:spAutoFit/>
          </a:bodyPr>
          <a:lstStyle/>
          <a:p>
            <a:r>
              <a:rPr lang="zh-CN" altLang="en-US" sz="2400" b="1" dirty="0" smtClean="0">
                <a:cs typeface="+mn-ea"/>
                <a:sym typeface="+mn-lt"/>
              </a:rPr>
              <a:t>系统简介</a:t>
            </a:r>
            <a:endParaRPr lang="zh-CN" altLang="en-US" sz="2400" b="1" dirty="0">
              <a:cs typeface="+mn-ea"/>
              <a:sym typeface="+mn-lt"/>
            </a:endParaRPr>
          </a:p>
        </p:txBody>
      </p:sp>
      <p:sp>
        <p:nvSpPr>
          <p:cNvPr id="75" name="文本框 74">
            <a:extLst>
              <a:ext uri="{FF2B5EF4-FFF2-40B4-BE49-F238E27FC236}">
                <a16:creationId xmlns="" xmlns:a16="http://schemas.microsoft.com/office/drawing/2014/main" id="{246A5DE4-0B64-44D9-BAA5-543155560217}"/>
              </a:ext>
            </a:extLst>
          </p:cNvPr>
          <p:cNvSpPr txBox="1"/>
          <p:nvPr/>
        </p:nvSpPr>
        <p:spPr>
          <a:xfrm>
            <a:off x="6289596" y="3019009"/>
            <a:ext cx="2124642" cy="461665"/>
          </a:xfrm>
          <a:prstGeom prst="rect">
            <a:avLst/>
          </a:prstGeom>
          <a:noFill/>
        </p:spPr>
        <p:txBody>
          <a:bodyPr wrap="square" rtlCol="0">
            <a:spAutoFit/>
          </a:bodyPr>
          <a:lstStyle/>
          <a:p>
            <a:r>
              <a:rPr lang="zh-CN" altLang="en-US" sz="2400" b="1" dirty="0" smtClean="0">
                <a:cs typeface="+mn-ea"/>
                <a:sym typeface="+mn-lt"/>
              </a:rPr>
              <a:t>系统功能分析</a:t>
            </a:r>
            <a:endParaRPr lang="zh-CN" altLang="en-US" sz="2400" b="1" dirty="0">
              <a:cs typeface="+mn-ea"/>
              <a:sym typeface="+mn-lt"/>
            </a:endParaRPr>
          </a:p>
        </p:txBody>
      </p:sp>
      <p:sp>
        <p:nvSpPr>
          <p:cNvPr id="76" name="文本框 75">
            <a:extLst>
              <a:ext uri="{FF2B5EF4-FFF2-40B4-BE49-F238E27FC236}">
                <a16:creationId xmlns="" xmlns:a16="http://schemas.microsoft.com/office/drawing/2014/main" id="{17F48990-F2C0-4205-A261-1470EF3DA018}"/>
              </a:ext>
            </a:extLst>
          </p:cNvPr>
          <p:cNvSpPr txBox="1"/>
          <p:nvPr/>
        </p:nvSpPr>
        <p:spPr>
          <a:xfrm>
            <a:off x="6289596" y="3788440"/>
            <a:ext cx="1931144" cy="461665"/>
          </a:xfrm>
          <a:prstGeom prst="rect">
            <a:avLst/>
          </a:prstGeom>
          <a:noFill/>
        </p:spPr>
        <p:txBody>
          <a:bodyPr wrap="square" rtlCol="0">
            <a:spAutoFit/>
          </a:bodyPr>
          <a:lstStyle/>
          <a:p>
            <a:r>
              <a:rPr lang="zh-CN" altLang="en-US" sz="2400" b="1" dirty="0" smtClean="0">
                <a:cs typeface="+mn-ea"/>
                <a:sym typeface="+mn-lt"/>
              </a:rPr>
              <a:t>数据库设计</a:t>
            </a:r>
            <a:endParaRPr lang="zh-CN" altLang="en-US" sz="2400" b="1" dirty="0">
              <a:cs typeface="+mn-ea"/>
              <a:sym typeface="+mn-lt"/>
            </a:endParaRPr>
          </a:p>
        </p:txBody>
      </p:sp>
      <p:sp>
        <p:nvSpPr>
          <p:cNvPr id="77" name="文本框 76">
            <a:extLst>
              <a:ext uri="{FF2B5EF4-FFF2-40B4-BE49-F238E27FC236}">
                <a16:creationId xmlns="" xmlns:a16="http://schemas.microsoft.com/office/drawing/2014/main" id="{D37B115B-790A-4EF6-B2F4-70F2D853C73E}"/>
              </a:ext>
            </a:extLst>
          </p:cNvPr>
          <p:cNvSpPr txBox="1"/>
          <p:nvPr/>
        </p:nvSpPr>
        <p:spPr>
          <a:xfrm>
            <a:off x="6289596" y="4557871"/>
            <a:ext cx="2124642" cy="461665"/>
          </a:xfrm>
          <a:prstGeom prst="rect">
            <a:avLst/>
          </a:prstGeom>
          <a:noFill/>
        </p:spPr>
        <p:txBody>
          <a:bodyPr wrap="square" rtlCol="0">
            <a:spAutoFit/>
          </a:bodyPr>
          <a:lstStyle/>
          <a:p>
            <a:r>
              <a:rPr lang="zh-CN" altLang="en-US" sz="2400" b="1" dirty="0" smtClean="0">
                <a:cs typeface="+mn-ea"/>
                <a:sym typeface="+mn-lt"/>
              </a:rPr>
              <a:t>主要功能模块</a:t>
            </a:r>
            <a:endParaRPr lang="zh-CN" altLang="en-US" sz="2400" b="1" dirty="0">
              <a:cs typeface="+mn-ea"/>
              <a:sym typeface="+mn-lt"/>
            </a:endParaRPr>
          </a:p>
        </p:txBody>
      </p:sp>
    </p:spTree>
    <p:extLst>
      <p:ext uri="{BB962C8B-B14F-4D97-AF65-F5344CB8AC3E}">
        <p14:creationId xmlns:p14="http://schemas.microsoft.com/office/powerpoint/2010/main" val="136851221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1000"/>
                                        <p:tgtEl>
                                          <p:spTgt spid="62"/>
                                        </p:tgtEl>
                                      </p:cBhvr>
                                    </p:animEffect>
                                    <p:anim calcmode="lin" valueType="num">
                                      <p:cBhvr>
                                        <p:cTn id="30" dur="1000" fill="hold"/>
                                        <p:tgtEl>
                                          <p:spTgt spid="62"/>
                                        </p:tgtEl>
                                        <p:attrNameLst>
                                          <p:attrName>ppt_x</p:attrName>
                                        </p:attrNameLst>
                                      </p:cBhvr>
                                      <p:tavLst>
                                        <p:tav tm="0">
                                          <p:val>
                                            <p:strVal val="#ppt_x"/>
                                          </p:val>
                                        </p:tav>
                                        <p:tav tm="100000">
                                          <p:val>
                                            <p:strVal val="#ppt_x"/>
                                          </p:val>
                                        </p:tav>
                                      </p:tavLst>
                                    </p:anim>
                                    <p:anim calcmode="lin" valueType="num">
                                      <p:cBhvr>
                                        <p:cTn id="31"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fade">
                                      <p:cBhvr>
                                        <p:cTn id="36" dur="1000"/>
                                        <p:tgtEl>
                                          <p:spTgt spid="74"/>
                                        </p:tgtEl>
                                      </p:cBhvr>
                                    </p:animEffect>
                                    <p:anim calcmode="lin" valueType="num">
                                      <p:cBhvr>
                                        <p:cTn id="37" dur="1000" fill="hold"/>
                                        <p:tgtEl>
                                          <p:spTgt spid="74"/>
                                        </p:tgtEl>
                                        <p:attrNameLst>
                                          <p:attrName>ppt_x</p:attrName>
                                        </p:attrNameLst>
                                      </p:cBhvr>
                                      <p:tavLst>
                                        <p:tav tm="0">
                                          <p:val>
                                            <p:strVal val="#ppt_x"/>
                                          </p:val>
                                        </p:tav>
                                        <p:tav tm="100000">
                                          <p:val>
                                            <p:strVal val="#ppt_x"/>
                                          </p:val>
                                        </p:tav>
                                      </p:tavLst>
                                    </p:anim>
                                    <p:anim calcmode="lin" valueType="num">
                                      <p:cBhvr>
                                        <p:cTn id="38" dur="1000" fill="hold"/>
                                        <p:tgtEl>
                                          <p:spTgt spid="7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fade">
                                      <p:cBhvr>
                                        <p:cTn id="48" dur="1000"/>
                                        <p:tgtEl>
                                          <p:spTgt spid="75"/>
                                        </p:tgtEl>
                                      </p:cBhvr>
                                    </p:animEffect>
                                    <p:anim calcmode="lin" valueType="num">
                                      <p:cBhvr>
                                        <p:cTn id="49" dur="1000" fill="hold"/>
                                        <p:tgtEl>
                                          <p:spTgt spid="75"/>
                                        </p:tgtEl>
                                        <p:attrNameLst>
                                          <p:attrName>ppt_x</p:attrName>
                                        </p:attrNameLst>
                                      </p:cBhvr>
                                      <p:tavLst>
                                        <p:tav tm="0">
                                          <p:val>
                                            <p:strVal val="#ppt_x"/>
                                          </p:val>
                                        </p:tav>
                                        <p:tav tm="100000">
                                          <p:val>
                                            <p:strVal val="#ppt_x"/>
                                          </p:val>
                                        </p:tav>
                                      </p:tavLst>
                                    </p:anim>
                                    <p:anim calcmode="lin" valueType="num">
                                      <p:cBhvr>
                                        <p:cTn id="50" dur="1000" fill="hold"/>
                                        <p:tgtEl>
                                          <p:spTgt spid="7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76"/>
                                        </p:tgtEl>
                                        <p:attrNameLst>
                                          <p:attrName>style.visibility</p:attrName>
                                        </p:attrNameLst>
                                      </p:cBhvr>
                                      <p:to>
                                        <p:strVal val="visible"/>
                                      </p:to>
                                    </p:set>
                                    <p:animEffect transition="in" filter="fade">
                                      <p:cBhvr>
                                        <p:cTn id="60" dur="1000"/>
                                        <p:tgtEl>
                                          <p:spTgt spid="76"/>
                                        </p:tgtEl>
                                      </p:cBhvr>
                                    </p:animEffect>
                                    <p:anim calcmode="lin" valueType="num">
                                      <p:cBhvr>
                                        <p:cTn id="61" dur="1000" fill="hold"/>
                                        <p:tgtEl>
                                          <p:spTgt spid="76"/>
                                        </p:tgtEl>
                                        <p:attrNameLst>
                                          <p:attrName>ppt_x</p:attrName>
                                        </p:attrNameLst>
                                      </p:cBhvr>
                                      <p:tavLst>
                                        <p:tav tm="0">
                                          <p:val>
                                            <p:strVal val="#ppt_x"/>
                                          </p:val>
                                        </p:tav>
                                        <p:tav tm="100000">
                                          <p:val>
                                            <p:strVal val="#ppt_x"/>
                                          </p:val>
                                        </p:tav>
                                      </p:tavLst>
                                    </p:anim>
                                    <p:anim calcmode="lin" valueType="num">
                                      <p:cBhvr>
                                        <p:cTn id="62" dur="1000" fill="hold"/>
                                        <p:tgtEl>
                                          <p:spTgt spid="7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1000"/>
                                        <p:tgtEl>
                                          <p:spTgt spid="66"/>
                                        </p:tgtEl>
                                      </p:cBhvr>
                                    </p:animEffect>
                                    <p:anim calcmode="lin" valueType="num">
                                      <p:cBhvr>
                                        <p:cTn id="73" dur="1000" fill="hold"/>
                                        <p:tgtEl>
                                          <p:spTgt spid="66"/>
                                        </p:tgtEl>
                                        <p:attrNameLst>
                                          <p:attrName>ppt_x</p:attrName>
                                        </p:attrNameLst>
                                      </p:cBhvr>
                                      <p:tavLst>
                                        <p:tav tm="0">
                                          <p:val>
                                            <p:strVal val="#ppt_x"/>
                                          </p:val>
                                        </p:tav>
                                        <p:tav tm="100000">
                                          <p:val>
                                            <p:strVal val="#ppt_x"/>
                                          </p:val>
                                        </p:tav>
                                      </p:tavLst>
                                    </p:anim>
                                    <p:anim calcmode="lin" valueType="num">
                                      <p:cBhvr>
                                        <p:cTn id="74" dur="1000" fill="hold"/>
                                        <p:tgtEl>
                                          <p:spTgt spid="6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1000"/>
                                        <p:tgtEl>
                                          <p:spTgt spid="77"/>
                                        </p:tgtEl>
                                      </p:cBhvr>
                                    </p:animEffect>
                                    <p:anim calcmode="lin" valueType="num">
                                      <p:cBhvr>
                                        <p:cTn id="78" dur="1000" fill="hold"/>
                                        <p:tgtEl>
                                          <p:spTgt spid="77"/>
                                        </p:tgtEl>
                                        <p:attrNameLst>
                                          <p:attrName>ppt_x</p:attrName>
                                        </p:attrNameLst>
                                      </p:cBhvr>
                                      <p:tavLst>
                                        <p:tav tm="0">
                                          <p:val>
                                            <p:strVal val="#ppt_x"/>
                                          </p:val>
                                        </p:tav>
                                        <p:tav tm="100000">
                                          <p:val>
                                            <p:strVal val="#ppt_x"/>
                                          </p:val>
                                        </p:tav>
                                      </p:tavLst>
                                    </p:anim>
                                    <p:anim calcmode="lin" valueType="num">
                                      <p:cBhvr>
                                        <p:cTn id="79"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 grpId="0"/>
      <p:bldP spid="62" grpId="0" animBg="1"/>
      <p:bldP spid="63" grpId="0" animBg="1"/>
      <p:bldP spid="64" grpId="0" animBg="1"/>
      <p:bldP spid="65" grpId="0" animBg="1"/>
      <p:bldP spid="66" grpId="0" animBg="1"/>
      <p:bldP spid="2" grpId="0"/>
      <p:bldP spid="74" grpId="0"/>
      <p:bldP spid="75" grpId="0"/>
      <p:bldP spid="76" grpId="0"/>
      <p:bldP spid="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6DE8E2D6-07C5-425C-BEBC-580E1593C638}"/>
              </a:ext>
            </a:extLst>
          </p:cNvPr>
          <p:cNvSpPr>
            <a:spLocks noChangeAspect="1"/>
          </p:cNvSpPr>
          <p:nvPr/>
        </p:nvSpPr>
        <p:spPr>
          <a:xfrm>
            <a:off x="0" y="0"/>
            <a:ext cx="12192000" cy="6858000"/>
          </a:xfrm>
          <a:prstGeom prst="rect">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cs typeface="+mn-ea"/>
              <a:sym typeface="+mn-lt"/>
            </a:endParaRPr>
          </a:p>
        </p:txBody>
      </p:sp>
      <p:sp>
        <p:nvSpPr>
          <p:cNvPr id="3" name="矩形 2">
            <a:extLst>
              <a:ext uri="{FF2B5EF4-FFF2-40B4-BE49-F238E27FC236}">
                <a16:creationId xmlns="" xmlns:a16="http://schemas.microsoft.com/office/drawing/2014/main" id="{E62987C5-450A-4F58-9FF1-F2D3F6238CE3}"/>
              </a:ext>
            </a:extLst>
          </p:cNvPr>
          <p:cNvSpPr/>
          <p:nvPr/>
        </p:nvSpPr>
        <p:spPr>
          <a:xfrm>
            <a:off x="0" y="0"/>
            <a:ext cx="12192000" cy="6858000"/>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a:extLst>
              <a:ext uri="{FF2B5EF4-FFF2-40B4-BE49-F238E27FC236}">
                <a16:creationId xmlns="" xmlns:a16="http://schemas.microsoft.com/office/drawing/2014/main" id="{B1CFF45D-282F-4948-BD29-6BDCDC1C6F58}"/>
              </a:ext>
            </a:extLst>
          </p:cNvPr>
          <p:cNvGrpSpPr/>
          <p:nvPr/>
        </p:nvGrpSpPr>
        <p:grpSpPr>
          <a:xfrm>
            <a:off x="2176330" y="1830752"/>
            <a:ext cx="3185160" cy="3185160"/>
            <a:chOff x="1952810" y="1993312"/>
            <a:chExt cx="3185160" cy="3185160"/>
          </a:xfrm>
        </p:grpSpPr>
        <p:sp>
          <p:nvSpPr>
            <p:cNvPr id="4" name="椭圆 3">
              <a:extLst>
                <a:ext uri="{FF2B5EF4-FFF2-40B4-BE49-F238E27FC236}">
                  <a16:creationId xmlns="" xmlns:a16="http://schemas.microsoft.com/office/drawing/2014/main" id="{0499BB93-7348-4A4C-B3AD-992D17676D93}"/>
                </a:ext>
              </a:extLst>
            </p:cNvPr>
            <p:cNvSpPr/>
            <p:nvPr/>
          </p:nvSpPr>
          <p:spPr>
            <a:xfrm>
              <a:off x="1952810" y="1993312"/>
              <a:ext cx="3185160" cy="318516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open-book_68157">
              <a:extLst>
                <a:ext uri="{FF2B5EF4-FFF2-40B4-BE49-F238E27FC236}">
                  <a16:creationId xmlns="" xmlns:a16="http://schemas.microsoft.com/office/drawing/2014/main" id="{BB524D37-4770-4B39-A492-40D670D69AF2}"/>
                </a:ext>
              </a:extLst>
            </p:cNvPr>
            <p:cNvSpPr>
              <a:spLocks noChangeAspect="1"/>
            </p:cNvSpPr>
            <p:nvPr/>
          </p:nvSpPr>
          <p:spPr bwMode="auto">
            <a:xfrm>
              <a:off x="2486014" y="2722880"/>
              <a:ext cx="2118753" cy="1726025"/>
            </a:xfrm>
            <a:custGeom>
              <a:avLst/>
              <a:gdLst>
                <a:gd name="connsiteX0" fmla="*/ 165033 w 609243"/>
                <a:gd name="connsiteY0" fmla="*/ 400904 h 496315"/>
                <a:gd name="connsiteX1" fmla="*/ 303783 w 609243"/>
                <a:gd name="connsiteY1" fmla="*/ 460951 h 496315"/>
                <a:gd name="connsiteX2" fmla="*/ 600145 w 609243"/>
                <a:gd name="connsiteY2" fmla="*/ 431016 h 496315"/>
                <a:gd name="connsiteX3" fmla="*/ 585911 w 609243"/>
                <a:gd name="connsiteY3" fmla="*/ 453751 h 496315"/>
                <a:gd name="connsiteX4" fmla="*/ 316310 w 609243"/>
                <a:gd name="connsiteY4" fmla="*/ 490033 h 496315"/>
                <a:gd name="connsiteX5" fmla="*/ 303783 w 609243"/>
                <a:gd name="connsiteY5" fmla="*/ 496285 h 496315"/>
                <a:gd name="connsiteX6" fmla="*/ 291257 w 609243"/>
                <a:gd name="connsiteY6" fmla="*/ 490033 h 496315"/>
                <a:gd name="connsiteX7" fmla="*/ 21751 w 609243"/>
                <a:gd name="connsiteY7" fmla="*/ 453751 h 496315"/>
                <a:gd name="connsiteX8" fmla="*/ 7422 w 609243"/>
                <a:gd name="connsiteY8" fmla="*/ 431016 h 496315"/>
                <a:gd name="connsiteX9" fmla="*/ 165033 w 609243"/>
                <a:gd name="connsiteY9" fmla="*/ 400904 h 496315"/>
                <a:gd name="connsiteX10" fmla="*/ 155189 w 609243"/>
                <a:gd name="connsiteY10" fmla="*/ 275778 h 496315"/>
                <a:gd name="connsiteX11" fmla="*/ 259126 w 609243"/>
                <a:gd name="connsiteY11" fmla="*/ 295874 h 496315"/>
                <a:gd name="connsiteX12" fmla="*/ 249162 w 609243"/>
                <a:gd name="connsiteY12" fmla="*/ 312936 h 496315"/>
                <a:gd name="connsiteX13" fmla="*/ 65059 w 609243"/>
                <a:gd name="connsiteY13" fmla="*/ 331041 h 496315"/>
                <a:gd name="connsiteX14" fmla="*/ 55095 w 609243"/>
                <a:gd name="connsiteY14" fmla="*/ 313979 h 496315"/>
                <a:gd name="connsiteX15" fmla="*/ 155189 w 609243"/>
                <a:gd name="connsiteY15" fmla="*/ 275778 h 496315"/>
                <a:gd name="connsiteX16" fmla="*/ 443849 w 609243"/>
                <a:gd name="connsiteY16" fmla="*/ 275552 h 496315"/>
                <a:gd name="connsiteX17" fmla="*/ 546751 w 609243"/>
                <a:gd name="connsiteY17" fmla="*/ 305255 h 496315"/>
                <a:gd name="connsiteX18" fmla="*/ 538211 w 609243"/>
                <a:gd name="connsiteY18" fmla="*/ 323074 h 496315"/>
                <a:gd name="connsiteX19" fmla="*/ 353260 w 609243"/>
                <a:gd name="connsiteY19" fmla="*/ 320420 h 496315"/>
                <a:gd name="connsiteX20" fmla="*/ 341872 w 609243"/>
                <a:gd name="connsiteY20" fmla="*/ 304212 h 496315"/>
                <a:gd name="connsiteX21" fmla="*/ 443849 w 609243"/>
                <a:gd name="connsiteY21" fmla="*/ 275552 h 496315"/>
                <a:gd name="connsiteX22" fmla="*/ 155189 w 609243"/>
                <a:gd name="connsiteY22" fmla="*/ 229830 h 496315"/>
                <a:gd name="connsiteX23" fmla="*/ 259126 w 609243"/>
                <a:gd name="connsiteY23" fmla="*/ 249914 h 496315"/>
                <a:gd name="connsiteX24" fmla="*/ 249162 w 609243"/>
                <a:gd name="connsiteY24" fmla="*/ 266966 h 496315"/>
                <a:gd name="connsiteX25" fmla="*/ 65059 w 609243"/>
                <a:gd name="connsiteY25" fmla="*/ 284966 h 496315"/>
                <a:gd name="connsiteX26" fmla="*/ 55095 w 609243"/>
                <a:gd name="connsiteY26" fmla="*/ 268008 h 496315"/>
                <a:gd name="connsiteX27" fmla="*/ 155189 w 609243"/>
                <a:gd name="connsiteY27" fmla="*/ 229830 h 496315"/>
                <a:gd name="connsiteX28" fmla="*/ 439981 w 609243"/>
                <a:gd name="connsiteY28" fmla="*/ 229743 h 496315"/>
                <a:gd name="connsiteX29" fmla="*/ 542897 w 609243"/>
                <a:gd name="connsiteY29" fmla="*/ 259481 h 496315"/>
                <a:gd name="connsiteX30" fmla="*/ 534359 w 609243"/>
                <a:gd name="connsiteY30" fmla="*/ 277206 h 496315"/>
                <a:gd name="connsiteX31" fmla="*/ 349445 w 609243"/>
                <a:gd name="connsiteY31" fmla="*/ 274552 h 496315"/>
                <a:gd name="connsiteX32" fmla="*/ 338060 w 609243"/>
                <a:gd name="connsiteY32" fmla="*/ 258438 h 496315"/>
                <a:gd name="connsiteX33" fmla="*/ 439981 w 609243"/>
                <a:gd name="connsiteY33" fmla="*/ 229743 h 496315"/>
                <a:gd name="connsiteX34" fmla="*/ 436157 w 609243"/>
                <a:gd name="connsiteY34" fmla="*/ 183933 h 496315"/>
                <a:gd name="connsiteX35" fmla="*/ 539058 w 609243"/>
                <a:gd name="connsiteY35" fmla="*/ 213639 h 496315"/>
                <a:gd name="connsiteX36" fmla="*/ 530612 w 609243"/>
                <a:gd name="connsiteY36" fmla="*/ 231439 h 496315"/>
                <a:gd name="connsiteX37" fmla="*/ 345546 w 609243"/>
                <a:gd name="connsiteY37" fmla="*/ 228694 h 496315"/>
                <a:gd name="connsiteX38" fmla="*/ 334252 w 609243"/>
                <a:gd name="connsiteY38" fmla="*/ 212598 h 496315"/>
                <a:gd name="connsiteX39" fmla="*/ 436157 w 609243"/>
                <a:gd name="connsiteY39" fmla="*/ 183933 h 496315"/>
                <a:gd name="connsiteX40" fmla="*/ 155189 w 609243"/>
                <a:gd name="connsiteY40" fmla="*/ 183880 h 496315"/>
                <a:gd name="connsiteX41" fmla="*/ 259126 w 609243"/>
                <a:gd name="connsiteY41" fmla="*/ 203976 h 496315"/>
                <a:gd name="connsiteX42" fmla="*/ 249162 w 609243"/>
                <a:gd name="connsiteY42" fmla="*/ 220933 h 496315"/>
                <a:gd name="connsiteX43" fmla="*/ 65059 w 609243"/>
                <a:gd name="connsiteY43" fmla="*/ 239028 h 496315"/>
                <a:gd name="connsiteX44" fmla="*/ 55095 w 609243"/>
                <a:gd name="connsiteY44" fmla="*/ 221975 h 496315"/>
                <a:gd name="connsiteX45" fmla="*/ 155189 w 609243"/>
                <a:gd name="connsiteY45" fmla="*/ 183880 h 496315"/>
                <a:gd name="connsiteX46" fmla="*/ 439981 w 609243"/>
                <a:gd name="connsiteY46" fmla="*/ 137783 h 496315"/>
                <a:gd name="connsiteX47" fmla="*/ 542897 w 609243"/>
                <a:gd name="connsiteY47" fmla="*/ 167489 h 496315"/>
                <a:gd name="connsiteX48" fmla="*/ 534359 w 609243"/>
                <a:gd name="connsiteY48" fmla="*/ 185289 h 496315"/>
                <a:gd name="connsiteX49" fmla="*/ 349445 w 609243"/>
                <a:gd name="connsiteY49" fmla="*/ 182544 h 496315"/>
                <a:gd name="connsiteX50" fmla="*/ 338060 w 609243"/>
                <a:gd name="connsiteY50" fmla="*/ 166448 h 496315"/>
                <a:gd name="connsiteX51" fmla="*/ 439981 w 609243"/>
                <a:gd name="connsiteY51" fmla="*/ 137783 h 496315"/>
                <a:gd name="connsiteX52" fmla="*/ 209117 w 609243"/>
                <a:gd name="connsiteY52" fmla="*/ 125922 h 496315"/>
                <a:gd name="connsiteX53" fmla="*/ 249230 w 609243"/>
                <a:gd name="connsiteY53" fmla="*/ 141507 h 496315"/>
                <a:gd name="connsiteX54" fmla="*/ 239267 w 609243"/>
                <a:gd name="connsiteY54" fmla="*/ 158561 h 496315"/>
                <a:gd name="connsiteX55" fmla="*/ 171234 w 609243"/>
                <a:gd name="connsiteY55" fmla="*/ 146339 h 496315"/>
                <a:gd name="connsiteX56" fmla="*/ 166015 w 609243"/>
                <a:gd name="connsiteY56" fmla="*/ 127390 h 496315"/>
                <a:gd name="connsiteX57" fmla="*/ 209117 w 609243"/>
                <a:gd name="connsiteY57" fmla="*/ 125922 h 496315"/>
                <a:gd name="connsiteX58" fmla="*/ 114405 w 609243"/>
                <a:gd name="connsiteY58" fmla="*/ 101164 h 496315"/>
                <a:gd name="connsiteX59" fmla="*/ 79658 w 609243"/>
                <a:gd name="connsiteY59" fmla="*/ 112628 h 496315"/>
                <a:gd name="connsiteX60" fmla="*/ 78139 w 609243"/>
                <a:gd name="connsiteY60" fmla="*/ 156871 h 496315"/>
                <a:gd name="connsiteX61" fmla="*/ 114405 w 609243"/>
                <a:gd name="connsiteY61" fmla="*/ 142186 h 496315"/>
                <a:gd name="connsiteX62" fmla="*/ 436157 w 609243"/>
                <a:gd name="connsiteY62" fmla="*/ 91941 h 496315"/>
                <a:gd name="connsiteX63" fmla="*/ 539058 w 609243"/>
                <a:gd name="connsiteY63" fmla="*/ 121643 h 496315"/>
                <a:gd name="connsiteX64" fmla="*/ 530612 w 609243"/>
                <a:gd name="connsiteY64" fmla="*/ 139462 h 496315"/>
                <a:gd name="connsiteX65" fmla="*/ 345546 w 609243"/>
                <a:gd name="connsiteY65" fmla="*/ 136808 h 496315"/>
                <a:gd name="connsiteX66" fmla="*/ 334252 w 609243"/>
                <a:gd name="connsiteY66" fmla="*/ 120601 h 496315"/>
                <a:gd name="connsiteX67" fmla="*/ 436157 w 609243"/>
                <a:gd name="connsiteY67" fmla="*/ 91941 h 496315"/>
                <a:gd name="connsiteX68" fmla="*/ 120956 w 609243"/>
                <a:gd name="connsiteY68" fmla="*/ 81080 h 496315"/>
                <a:gd name="connsiteX69" fmla="*/ 123804 w 609243"/>
                <a:gd name="connsiteY69" fmla="*/ 81459 h 496315"/>
                <a:gd name="connsiteX70" fmla="*/ 134152 w 609243"/>
                <a:gd name="connsiteY70" fmla="*/ 90933 h 496315"/>
                <a:gd name="connsiteX71" fmla="*/ 134152 w 609243"/>
                <a:gd name="connsiteY71" fmla="*/ 146734 h 496315"/>
                <a:gd name="connsiteX72" fmla="*/ 133773 w 609243"/>
                <a:gd name="connsiteY72" fmla="*/ 149292 h 496315"/>
                <a:gd name="connsiteX73" fmla="*/ 126842 w 609243"/>
                <a:gd name="connsiteY73" fmla="*/ 159523 h 496315"/>
                <a:gd name="connsiteX74" fmla="*/ 78234 w 609243"/>
                <a:gd name="connsiteY74" fmla="*/ 179892 h 496315"/>
                <a:gd name="connsiteX75" fmla="*/ 64658 w 609243"/>
                <a:gd name="connsiteY75" fmla="*/ 175439 h 496315"/>
                <a:gd name="connsiteX76" fmla="*/ 58392 w 609243"/>
                <a:gd name="connsiteY76" fmla="*/ 166439 h 496315"/>
                <a:gd name="connsiteX77" fmla="*/ 60101 w 609243"/>
                <a:gd name="connsiteY77" fmla="*/ 110638 h 496315"/>
                <a:gd name="connsiteX78" fmla="*/ 60765 w 609243"/>
                <a:gd name="connsiteY78" fmla="*/ 107796 h 496315"/>
                <a:gd name="connsiteX79" fmla="*/ 64943 w 609243"/>
                <a:gd name="connsiteY79" fmla="*/ 98796 h 496315"/>
                <a:gd name="connsiteX80" fmla="*/ 120956 w 609243"/>
                <a:gd name="connsiteY80" fmla="*/ 81080 h 496315"/>
                <a:gd name="connsiteX81" fmla="*/ 211133 w 609243"/>
                <a:gd name="connsiteY81" fmla="*/ 79659 h 496315"/>
                <a:gd name="connsiteX82" fmla="*/ 252540 w 609243"/>
                <a:gd name="connsiteY82" fmla="*/ 93858 h 496315"/>
                <a:gd name="connsiteX83" fmla="*/ 242574 w 609243"/>
                <a:gd name="connsiteY83" fmla="*/ 110925 h 496315"/>
                <a:gd name="connsiteX84" fmla="*/ 172811 w 609243"/>
                <a:gd name="connsiteY84" fmla="*/ 103719 h 496315"/>
                <a:gd name="connsiteX85" fmla="*/ 167590 w 609243"/>
                <a:gd name="connsiteY85" fmla="*/ 84661 h 496315"/>
                <a:gd name="connsiteX86" fmla="*/ 211133 w 609243"/>
                <a:gd name="connsiteY86" fmla="*/ 79659 h 496315"/>
                <a:gd name="connsiteX87" fmla="*/ 198798 w 609243"/>
                <a:gd name="connsiteY87" fmla="*/ 22403 h 496315"/>
                <a:gd name="connsiteX88" fmla="*/ 27245 w 609243"/>
                <a:gd name="connsiteY88" fmla="*/ 79844 h 496315"/>
                <a:gd name="connsiteX89" fmla="*/ 26012 w 609243"/>
                <a:gd name="connsiteY89" fmla="*/ 387586 h 496315"/>
                <a:gd name="connsiteX90" fmla="*/ 306429 w 609243"/>
                <a:gd name="connsiteY90" fmla="*/ 408620 h 496315"/>
                <a:gd name="connsiteX91" fmla="*/ 586847 w 609243"/>
                <a:gd name="connsiteY91" fmla="*/ 387586 h 496315"/>
                <a:gd name="connsiteX92" fmla="*/ 585614 w 609243"/>
                <a:gd name="connsiteY92" fmla="*/ 79844 h 496315"/>
                <a:gd name="connsiteX93" fmla="*/ 315160 w 609243"/>
                <a:gd name="connsiteY93" fmla="*/ 68664 h 496315"/>
                <a:gd name="connsiteX94" fmla="*/ 306429 w 609243"/>
                <a:gd name="connsiteY94" fmla="*/ 71791 h 496315"/>
                <a:gd name="connsiteX95" fmla="*/ 297699 w 609243"/>
                <a:gd name="connsiteY95" fmla="*/ 68664 h 496315"/>
                <a:gd name="connsiteX96" fmla="*/ 198798 w 609243"/>
                <a:gd name="connsiteY96" fmla="*/ 22403 h 496315"/>
                <a:gd name="connsiteX97" fmla="*/ 197678 w 609243"/>
                <a:gd name="connsiteY97" fmla="*/ 346 h 496315"/>
                <a:gd name="connsiteX98" fmla="*/ 306429 w 609243"/>
                <a:gd name="connsiteY98" fmla="*/ 46209 h 496315"/>
                <a:gd name="connsiteX99" fmla="*/ 602505 w 609243"/>
                <a:gd name="connsiteY99" fmla="*/ 64779 h 496315"/>
                <a:gd name="connsiteX100" fmla="*/ 606016 w 609243"/>
                <a:gd name="connsiteY100" fmla="*/ 68948 h 496315"/>
                <a:gd name="connsiteX101" fmla="*/ 608009 w 609243"/>
                <a:gd name="connsiteY101" fmla="*/ 75581 h 496315"/>
                <a:gd name="connsiteX102" fmla="*/ 609243 w 609243"/>
                <a:gd name="connsiteY102" fmla="*/ 396113 h 496315"/>
                <a:gd name="connsiteX103" fmla="*/ 608199 w 609243"/>
                <a:gd name="connsiteY103" fmla="*/ 400945 h 496315"/>
                <a:gd name="connsiteX104" fmla="*/ 595103 w 609243"/>
                <a:gd name="connsiteY104" fmla="*/ 414210 h 496315"/>
                <a:gd name="connsiteX105" fmla="*/ 317437 w 609243"/>
                <a:gd name="connsiteY105" fmla="*/ 428043 h 496315"/>
                <a:gd name="connsiteX106" fmla="*/ 306429 w 609243"/>
                <a:gd name="connsiteY106" fmla="*/ 434675 h 496315"/>
                <a:gd name="connsiteX107" fmla="*/ 295422 w 609243"/>
                <a:gd name="connsiteY107" fmla="*/ 428043 h 496315"/>
                <a:gd name="connsiteX108" fmla="*/ 17756 w 609243"/>
                <a:gd name="connsiteY108" fmla="*/ 414210 h 496315"/>
                <a:gd name="connsiteX109" fmla="*/ 4660 w 609243"/>
                <a:gd name="connsiteY109" fmla="*/ 400945 h 496315"/>
                <a:gd name="connsiteX110" fmla="*/ 3616 w 609243"/>
                <a:gd name="connsiteY110" fmla="*/ 396113 h 496315"/>
                <a:gd name="connsiteX111" fmla="*/ 4850 w 609243"/>
                <a:gd name="connsiteY111" fmla="*/ 75581 h 496315"/>
                <a:gd name="connsiteX112" fmla="*/ 6843 w 609243"/>
                <a:gd name="connsiteY112" fmla="*/ 68948 h 496315"/>
                <a:gd name="connsiteX113" fmla="*/ 10354 w 609243"/>
                <a:gd name="connsiteY113" fmla="*/ 64779 h 496315"/>
                <a:gd name="connsiteX114" fmla="*/ 197678 w 609243"/>
                <a:gd name="connsiteY114" fmla="*/ 346 h 49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09243" h="496315">
                  <a:moveTo>
                    <a:pt x="165033" y="400904"/>
                  </a:moveTo>
                  <a:cubicBezTo>
                    <a:pt x="218614" y="402858"/>
                    <a:pt x="269051" y="419838"/>
                    <a:pt x="303783" y="460951"/>
                  </a:cubicBezTo>
                  <a:cubicBezTo>
                    <a:pt x="373248" y="378725"/>
                    <a:pt x="505628" y="393029"/>
                    <a:pt x="600145" y="431016"/>
                  </a:cubicBezTo>
                  <a:cubicBezTo>
                    <a:pt x="616847" y="437742"/>
                    <a:pt x="602423" y="460382"/>
                    <a:pt x="585911" y="453751"/>
                  </a:cubicBezTo>
                  <a:cubicBezTo>
                    <a:pt x="500314" y="419364"/>
                    <a:pt x="372583" y="404018"/>
                    <a:pt x="316310" y="490033"/>
                  </a:cubicBezTo>
                  <a:cubicBezTo>
                    <a:pt x="313178" y="494864"/>
                    <a:pt x="308433" y="496569"/>
                    <a:pt x="303783" y="496285"/>
                  </a:cubicBezTo>
                  <a:cubicBezTo>
                    <a:pt x="299134" y="496569"/>
                    <a:pt x="294389" y="494864"/>
                    <a:pt x="291257" y="490033"/>
                  </a:cubicBezTo>
                  <a:cubicBezTo>
                    <a:pt x="234984" y="404018"/>
                    <a:pt x="107253" y="419364"/>
                    <a:pt x="21751" y="453751"/>
                  </a:cubicBezTo>
                  <a:cubicBezTo>
                    <a:pt x="5144" y="460382"/>
                    <a:pt x="-9280" y="437742"/>
                    <a:pt x="7422" y="431016"/>
                  </a:cubicBezTo>
                  <a:cubicBezTo>
                    <a:pt x="54728" y="412023"/>
                    <a:pt x="111452" y="398950"/>
                    <a:pt x="165033" y="400904"/>
                  </a:cubicBezTo>
                  <a:close/>
                  <a:moveTo>
                    <a:pt x="155189" y="275778"/>
                  </a:moveTo>
                  <a:cubicBezTo>
                    <a:pt x="190373" y="271726"/>
                    <a:pt x="226197" y="277389"/>
                    <a:pt x="259126" y="295874"/>
                  </a:cubicBezTo>
                  <a:cubicBezTo>
                    <a:pt x="270229" y="302130"/>
                    <a:pt x="260265" y="319192"/>
                    <a:pt x="249162" y="312936"/>
                  </a:cubicBezTo>
                  <a:cubicBezTo>
                    <a:pt x="189186" y="279285"/>
                    <a:pt x="119815" y="294262"/>
                    <a:pt x="65059" y="331041"/>
                  </a:cubicBezTo>
                  <a:cubicBezTo>
                    <a:pt x="54430" y="338150"/>
                    <a:pt x="44561" y="320993"/>
                    <a:pt x="55095" y="313979"/>
                  </a:cubicBezTo>
                  <a:cubicBezTo>
                    <a:pt x="85463" y="293599"/>
                    <a:pt x="120006" y="279830"/>
                    <a:pt x="155189" y="275778"/>
                  </a:cubicBezTo>
                  <a:close/>
                  <a:moveTo>
                    <a:pt x="443849" y="275552"/>
                  </a:moveTo>
                  <a:cubicBezTo>
                    <a:pt x="479257" y="276654"/>
                    <a:pt x="514819" y="287483"/>
                    <a:pt x="546751" y="305255"/>
                  </a:cubicBezTo>
                  <a:cubicBezTo>
                    <a:pt x="557854" y="311415"/>
                    <a:pt x="549408" y="329329"/>
                    <a:pt x="538211" y="323074"/>
                  </a:cubicBezTo>
                  <a:cubicBezTo>
                    <a:pt x="480609" y="291037"/>
                    <a:pt x="410197" y="281843"/>
                    <a:pt x="353260" y="320420"/>
                  </a:cubicBezTo>
                  <a:cubicBezTo>
                    <a:pt x="342726" y="327528"/>
                    <a:pt x="331339" y="311415"/>
                    <a:pt x="341872" y="304212"/>
                  </a:cubicBezTo>
                  <a:cubicBezTo>
                    <a:pt x="373188" y="283076"/>
                    <a:pt x="408441" y="274451"/>
                    <a:pt x="443849" y="275552"/>
                  </a:cubicBezTo>
                  <a:close/>
                  <a:moveTo>
                    <a:pt x="155189" y="229830"/>
                  </a:moveTo>
                  <a:cubicBezTo>
                    <a:pt x="190373" y="225780"/>
                    <a:pt x="226197" y="231440"/>
                    <a:pt x="259126" y="249914"/>
                  </a:cubicBezTo>
                  <a:cubicBezTo>
                    <a:pt x="270229" y="256166"/>
                    <a:pt x="260265" y="273124"/>
                    <a:pt x="249162" y="266966"/>
                  </a:cubicBezTo>
                  <a:cubicBezTo>
                    <a:pt x="189186" y="233335"/>
                    <a:pt x="119815" y="248303"/>
                    <a:pt x="65059" y="284966"/>
                  </a:cubicBezTo>
                  <a:cubicBezTo>
                    <a:pt x="54430" y="292071"/>
                    <a:pt x="44561" y="275019"/>
                    <a:pt x="55095" y="268008"/>
                  </a:cubicBezTo>
                  <a:cubicBezTo>
                    <a:pt x="85463" y="247640"/>
                    <a:pt x="120006" y="233880"/>
                    <a:pt x="155189" y="229830"/>
                  </a:cubicBezTo>
                  <a:close/>
                  <a:moveTo>
                    <a:pt x="439981" y="229743"/>
                  </a:moveTo>
                  <a:cubicBezTo>
                    <a:pt x="475369" y="230857"/>
                    <a:pt x="510924" y="241709"/>
                    <a:pt x="542897" y="259481"/>
                  </a:cubicBezTo>
                  <a:cubicBezTo>
                    <a:pt x="553903" y="265642"/>
                    <a:pt x="545554" y="283461"/>
                    <a:pt x="534359" y="277206"/>
                  </a:cubicBezTo>
                  <a:cubicBezTo>
                    <a:pt x="476674" y="245169"/>
                    <a:pt x="406371" y="235975"/>
                    <a:pt x="349445" y="274552"/>
                  </a:cubicBezTo>
                  <a:cubicBezTo>
                    <a:pt x="338819" y="281660"/>
                    <a:pt x="327529" y="265547"/>
                    <a:pt x="338060" y="258438"/>
                  </a:cubicBezTo>
                  <a:cubicBezTo>
                    <a:pt x="369369" y="237255"/>
                    <a:pt x="404592" y="228629"/>
                    <a:pt x="439981" y="229743"/>
                  </a:cubicBezTo>
                  <a:close/>
                  <a:moveTo>
                    <a:pt x="436157" y="183933"/>
                  </a:moveTo>
                  <a:cubicBezTo>
                    <a:pt x="471557" y="185045"/>
                    <a:pt x="507123" y="195886"/>
                    <a:pt x="539058" y="213639"/>
                  </a:cubicBezTo>
                  <a:cubicBezTo>
                    <a:pt x="550162" y="219794"/>
                    <a:pt x="541715" y="237594"/>
                    <a:pt x="530612" y="231439"/>
                  </a:cubicBezTo>
                  <a:cubicBezTo>
                    <a:pt x="472909" y="199342"/>
                    <a:pt x="402584" y="190253"/>
                    <a:pt x="345546" y="228694"/>
                  </a:cubicBezTo>
                  <a:cubicBezTo>
                    <a:pt x="335012" y="235889"/>
                    <a:pt x="323718" y="219699"/>
                    <a:pt x="334252" y="212598"/>
                  </a:cubicBezTo>
                  <a:cubicBezTo>
                    <a:pt x="365524" y="191436"/>
                    <a:pt x="400757" y="182820"/>
                    <a:pt x="436157" y="183933"/>
                  </a:cubicBezTo>
                  <a:close/>
                  <a:moveTo>
                    <a:pt x="155189" y="183880"/>
                  </a:moveTo>
                  <a:cubicBezTo>
                    <a:pt x="190373" y="179842"/>
                    <a:pt x="226197" y="185502"/>
                    <a:pt x="259126" y="203976"/>
                  </a:cubicBezTo>
                  <a:cubicBezTo>
                    <a:pt x="270229" y="210133"/>
                    <a:pt x="260265" y="227186"/>
                    <a:pt x="249162" y="220933"/>
                  </a:cubicBezTo>
                  <a:cubicBezTo>
                    <a:pt x="189186" y="187302"/>
                    <a:pt x="119815" y="202270"/>
                    <a:pt x="65059" y="239028"/>
                  </a:cubicBezTo>
                  <a:cubicBezTo>
                    <a:pt x="54430" y="246133"/>
                    <a:pt x="44561" y="229080"/>
                    <a:pt x="55095" y="221975"/>
                  </a:cubicBezTo>
                  <a:cubicBezTo>
                    <a:pt x="85463" y="201655"/>
                    <a:pt x="120006" y="187918"/>
                    <a:pt x="155189" y="183880"/>
                  </a:cubicBezTo>
                  <a:close/>
                  <a:moveTo>
                    <a:pt x="439981" y="137783"/>
                  </a:moveTo>
                  <a:cubicBezTo>
                    <a:pt x="475369" y="138895"/>
                    <a:pt x="510924" y="149736"/>
                    <a:pt x="542897" y="167489"/>
                  </a:cubicBezTo>
                  <a:cubicBezTo>
                    <a:pt x="553903" y="173644"/>
                    <a:pt x="545554" y="191444"/>
                    <a:pt x="534359" y="185289"/>
                  </a:cubicBezTo>
                  <a:cubicBezTo>
                    <a:pt x="476674" y="153192"/>
                    <a:pt x="406371" y="144103"/>
                    <a:pt x="349445" y="182544"/>
                  </a:cubicBezTo>
                  <a:cubicBezTo>
                    <a:pt x="338819" y="189739"/>
                    <a:pt x="327529" y="173549"/>
                    <a:pt x="338060" y="166448"/>
                  </a:cubicBezTo>
                  <a:cubicBezTo>
                    <a:pt x="369369" y="145286"/>
                    <a:pt x="404592" y="136670"/>
                    <a:pt x="439981" y="137783"/>
                  </a:cubicBezTo>
                  <a:close/>
                  <a:moveTo>
                    <a:pt x="209117" y="125922"/>
                  </a:moveTo>
                  <a:cubicBezTo>
                    <a:pt x="223089" y="128148"/>
                    <a:pt x="236563" y="133217"/>
                    <a:pt x="249230" y="141507"/>
                  </a:cubicBezTo>
                  <a:cubicBezTo>
                    <a:pt x="259857" y="148423"/>
                    <a:pt x="249989" y="165477"/>
                    <a:pt x="239267" y="158561"/>
                  </a:cubicBezTo>
                  <a:cubicBezTo>
                    <a:pt x="218392" y="144918"/>
                    <a:pt x="195619" y="141223"/>
                    <a:pt x="171234" y="146339"/>
                  </a:cubicBezTo>
                  <a:cubicBezTo>
                    <a:pt x="158804" y="148991"/>
                    <a:pt x="153585" y="130043"/>
                    <a:pt x="166015" y="127390"/>
                  </a:cubicBezTo>
                  <a:cubicBezTo>
                    <a:pt x="180675" y="124311"/>
                    <a:pt x="195145" y="123695"/>
                    <a:pt x="209117" y="125922"/>
                  </a:cubicBezTo>
                  <a:close/>
                  <a:moveTo>
                    <a:pt x="114405" y="101164"/>
                  </a:moveTo>
                  <a:cubicBezTo>
                    <a:pt x="101873" y="102206"/>
                    <a:pt x="90291" y="105901"/>
                    <a:pt x="79658" y="112628"/>
                  </a:cubicBezTo>
                  <a:cubicBezTo>
                    <a:pt x="78519" y="127407"/>
                    <a:pt x="78234" y="142091"/>
                    <a:pt x="78139" y="156871"/>
                  </a:cubicBezTo>
                  <a:cubicBezTo>
                    <a:pt x="89626" y="150523"/>
                    <a:pt x="101684" y="145407"/>
                    <a:pt x="114405" y="142186"/>
                  </a:cubicBezTo>
                  <a:close/>
                  <a:moveTo>
                    <a:pt x="436157" y="91941"/>
                  </a:moveTo>
                  <a:cubicBezTo>
                    <a:pt x="471557" y="93043"/>
                    <a:pt x="507123" y="103872"/>
                    <a:pt x="539058" y="121643"/>
                  </a:cubicBezTo>
                  <a:cubicBezTo>
                    <a:pt x="550162" y="127804"/>
                    <a:pt x="541715" y="145718"/>
                    <a:pt x="530612" y="139462"/>
                  </a:cubicBezTo>
                  <a:cubicBezTo>
                    <a:pt x="472909" y="107426"/>
                    <a:pt x="402584" y="98232"/>
                    <a:pt x="345546" y="136808"/>
                  </a:cubicBezTo>
                  <a:cubicBezTo>
                    <a:pt x="335012" y="143917"/>
                    <a:pt x="323718" y="127804"/>
                    <a:pt x="334252" y="120601"/>
                  </a:cubicBezTo>
                  <a:cubicBezTo>
                    <a:pt x="365524" y="99464"/>
                    <a:pt x="400757" y="90839"/>
                    <a:pt x="436157" y="91941"/>
                  </a:cubicBezTo>
                  <a:close/>
                  <a:moveTo>
                    <a:pt x="120956" y="81080"/>
                  </a:moveTo>
                  <a:cubicBezTo>
                    <a:pt x="122000" y="81080"/>
                    <a:pt x="122855" y="81174"/>
                    <a:pt x="123804" y="81459"/>
                  </a:cubicBezTo>
                  <a:cubicBezTo>
                    <a:pt x="128836" y="81269"/>
                    <a:pt x="134152" y="84396"/>
                    <a:pt x="134152" y="90933"/>
                  </a:cubicBezTo>
                  <a:lnTo>
                    <a:pt x="134152" y="146734"/>
                  </a:lnTo>
                  <a:cubicBezTo>
                    <a:pt x="134152" y="147681"/>
                    <a:pt x="133962" y="148534"/>
                    <a:pt x="133773" y="149292"/>
                  </a:cubicBezTo>
                  <a:cubicBezTo>
                    <a:pt x="134532" y="153744"/>
                    <a:pt x="132633" y="158387"/>
                    <a:pt x="126842" y="159523"/>
                  </a:cubicBezTo>
                  <a:cubicBezTo>
                    <a:pt x="109279" y="163029"/>
                    <a:pt x="93234" y="170134"/>
                    <a:pt x="78234" y="179892"/>
                  </a:cubicBezTo>
                  <a:cubicBezTo>
                    <a:pt x="72348" y="183682"/>
                    <a:pt x="66841" y="180366"/>
                    <a:pt x="64658" y="175439"/>
                  </a:cubicBezTo>
                  <a:cubicBezTo>
                    <a:pt x="61145" y="174208"/>
                    <a:pt x="58392" y="171271"/>
                    <a:pt x="58392" y="166439"/>
                  </a:cubicBezTo>
                  <a:cubicBezTo>
                    <a:pt x="58392" y="147871"/>
                    <a:pt x="58487" y="129207"/>
                    <a:pt x="60101" y="110638"/>
                  </a:cubicBezTo>
                  <a:cubicBezTo>
                    <a:pt x="60196" y="109596"/>
                    <a:pt x="60386" y="108649"/>
                    <a:pt x="60765" y="107796"/>
                  </a:cubicBezTo>
                  <a:cubicBezTo>
                    <a:pt x="60576" y="104575"/>
                    <a:pt x="61715" y="101164"/>
                    <a:pt x="64943" y="98796"/>
                  </a:cubicBezTo>
                  <a:cubicBezTo>
                    <a:pt x="81367" y="86764"/>
                    <a:pt x="100734" y="81459"/>
                    <a:pt x="120956" y="81080"/>
                  </a:cubicBezTo>
                  <a:close/>
                  <a:moveTo>
                    <a:pt x="211133" y="79659"/>
                  </a:moveTo>
                  <a:cubicBezTo>
                    <a:pt x="225465" y="81224"/>
                    <a:pt x="239442" y="85988"/>
                    <a:pt x="252540" y="93858"/>
                  </a:cubicBezTo>
                  <a:cubicBezTo>
                    <a:pt x="263455" y="100495"/>
                    <a:pt x="253489" y="117563"/>
                    <a:pt x="242574" y="110925"/>
                  </a:cubicBezTo>
                  <a:cubicBezTo>
                    <a:pt x="220553" y="97651"/>
                    <a:pt x="197109" y="95375"/>
                    <a:pt x="172811" y="103719"/>
                  </a:cubicBezTo>
                  <a:cubicBezTo>
                    <a:pt x="160756" y="107796"/>
                    <a:pt x="155631" y="88833"/>
                    <a:pt x="167590" y="84661"/>
                  </a:cubicBezTo>
                  <a:cubicBezTo>
                    <a:pt x="182112" y="79730"/>
                    <a:pt x="196800" y="78095"/>
                    <a:pt x="211133" y="79659"/>
                  </a:cubicBezTo>
                  <a:close/>
                  <a:moveTo>
                    <a:pt x="198798" y="22403"/>
                  </a:moveTo>
                  <a:cubicBezTo>
                    <a:pt x="139593" y="17888"/>
                    <a:pt x="76710" y="44314"/>
                    <a:pt x="27245" y="79844"/>
                  </a:cubicBezTo>
                  <a:cubicBezTo>
                    <a:pt x="29238" y="182456"/>
                    <a:pt x="26296" y="284974"/>
                    <a:pt x="26012" y="387586"/>
                  </a:cubicBezTo>
                  <a:cubicBezTo>
                    <a:pt x="118725" y="354898"/>
                    <a:pt x="223111" y="351392"/>
                    <a:pt x="306429" y="408620"/>
                  </a:cubicBezTo>
                  <a:cubicBezTo>
                    <a:pt x="389653" y="351392"/>
                    <a:pt x="494134" y="354898"/>
                    <a:pt x="586847" y="387586"/>
                  </a:cubicBezTo>
                  <a:cubicBezTo>
                    <a:pt x="586563" y="284974"/>
                    <a:pt x="583621" y="182456"/>
                    <a:pt x="585614" y="79844"/>
                  </a:cubicBezTo>
                  <a:cubicBezTo>
                    <a:pt x="506470" y="22995"/>
                    <a:pt x="392975" y="-10545"/>
                    <a:pt x="315160" y="68664"/>
                  </a:cubicBezTo>
                  <a:cubicBezTo>
                    <a:pt x="312503" y="71412"/>
                    <a:pt x="309371" y="72264"/>
                    <a:pt x="306429" y="71791"/>
                  </a:cubicBezTo>
                  <a:cubicBezTo>
                    <a:pt x="303488" y="72264"/>
                    <a:pt x="300356" y="71412"/>
                    <a:pt x="297699" y="68664"/>
                  </a:cubicBezTo>
                  <a:cubicBezTo>
                    <a:pt x="268518" y="38960"/>
                    <a:pt x="234320" y="25112"/>
                    <a:pt x="198798" y="22403"/>
                  </a:cubicBezTo>
                  <a:close/>
                  <a:moveTo>
                    <a:pt x="197678" y="346"/>
                  </a:moveTo>
                  <a:cubicBezTo>
                    <a:pt x="236561" y="2640"/>
                    <a:pt x="274117" y="16470"/>
                    <a:pt x="306429" y="46209"/>
                  </a:cubicBezTo>
                  <a:cubicBezTo>
                    <a:pt x="392595" y="-33095"/>
                    <a:pt x="516055" y="730"/>
                    <a:pt x="602505" y="64779"/>
                  </a:cubicBezTo>
                  <a:cubicBezTo>
                    <a:pt x="604118" y="66011"/>
                    <a:pt x="605257" y="67432"/>
                    <a:pt x="606016" y="68948"/>
                  </a:cubicBezTo>
                  <a:cubicBezTo>
                    <a:pt x="607250" y="70654"/>
                    <a:pt x="608104" y="72833"/>
                    <a:pt x="608009" y="75581"/>
                  </a:cubicBezTo>
                  <a:cubicBezTo>
                    <a:pt x="605827" y="182456"/>
                    <a:pt x="609053" y="289237"/>
                    <a:pt x="609243" y="396113"/>
                  </a:cubicBezTo>
                  <a:cubicBezTo>
                    <a:pt x="609243" y="397913"/>
                    <a:pt x="608863" y="399524"/>
                    <a:pt x="608199" y="400945"/>
                  </a:cubicBezTo>
                  <a:cubicBezTo>
                    <a:pt x="610002" y="408620"/>
                    <a:pt x="604403" y="417810"/>
                    <a:pt x="595103" y="414210"/>
                  </a:cubicBezTo>
                  <a:cubicBezTo>
                    <a:pt x="503813" y="378679"/>
                    <a:pt x="400661" y="370815"/>
                    <a:pt x="317437" y="428043"/>
                  </a:cubicBezTo>
                  <a:cubicBezTo>
                    <a:pt x="315540" y="432591"/>
                    <a:pt x="311269" y="435812"/>
                    <a:pt x="306429" y="434675"/>
                  </a:cubicBezTo>
                  <a:cubicBezTo>
                    <a:pt x="301590" y="435812"/>
                    <a:pt x="297319" y="432591"/>
                    <a:pt x="295422" y="428043"/>
                  </a:cubicBezTo>
                  <a:cubicBezTo>
                    <a:pt x="212198" y="370815"/>
                    <a:pt x="109046" y="378679"/>
                    <a:pt x="17756" y="414210"/>
                  </a:cubicBezTo>
                  <a:cubicBezTo>
                    <a:pt x="8456" y="417810"/>
                    <a:pt x="2857" y="408620"/>
                    <a:pt x="4660" y="400945"/>
                  </a:cubicBezTo>
                  <a:cubicBezTo>
                    <a:pt x="3996" y="399524"/>
                    <a:pt x="3616" y="397913"/>
                    <a:pt x="3616" y="396113"/>
                  </a:cubicBezTo>
                  <a:cubicBezTo>
                    <a:pt x="3806" y="289237"/>
                    <a:pt x="7032" y="182456"/>
                    <a:pt x="4850" y="75581"/>
                  </a:cubicBezTo>
                  <a:cubicBezTo>
                    <a:pt x="4755" y="72833"/>
                    <a:pt x="5514" y="70654"/>
                    <a:pt x="6843" y="68948"/>
                  </a:cubicBezTo>
                  <a:cubicBezTo>
                    <a:pt x="7602" y="67432"/>
                    <a:pt x="8741" y="66011"/>
                    <a:pt x="10354" y="64779"/>
                  </a:cubicBezTo>
                  <a:cubicBezTo>
                    <a:pt x="64385" y="24748"/>
                    <a:pt x="132874" y="-3476"/>
                    <a:pt x="197678" y="346"/>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11" name="文本框 10">
            <a:extLst>
              <a:ext uri="{FF2B5EF4-FFF2-40B4-BE49-F238E27FC236}">
                <a16:creationId xmlns="" xmlns:a16="http://schemas.microsoft.com/office/drawing/2014/main" id="{EBA59B1E-EA6E-44AB-9058-BD894FFAF29C}"/>
              </a:ext>
            </a:extLst>
          </p:cNvPr>
          <p:cNvSpPr txBox="1"/>
          <p:nvPr/>
        </p:nvSpPr>
        <p:spPr>
          <a:xfrm>
            <a:off x="5788210" y="2767280"/>
            <a:ext cx="4582160" cy="1323439"/>
          </a:xfrm>
          <a:prstGeom prst="rect">
            <a:avLst/>
          </a:prstGeom>
          <a:noFill/>
        </p:spPr>
        <p:txBody>
          <a:bodyPr wrap="square" rtlCol="0">
            <a:spAutoFit/>
          </a:bodyPr>
          <a:lstStyle/>
          <a:p>
            <a:r>
              <a:rPr lang="en-US" altLang="zh-CN" sz="4000" b="1" dirty="0">
                <a:solidFill>
                  <a:schemeClr val="bg1"/>
                </a:solidFill>
                <a:cs typeface="+mn-ea"/>
                <a:sym typeface="+mn-lt"/>
              </a:rPr>
              <a:t>PATR ONE</a:t>
            </a:r>
          </a:p>
          <a:p>
            <a:r>
              <a:rPr lang="zh-CN" altLang="en-US" sz="4000" b="1" dirty="0" smtClean="0">
                <a:solidFill>
                  <a:schemeClr val="bg1"/>
                </a:solidFill>
                <a:cs typeface="+mn-ea"/>
                <a:sym typeface="+mn-lt"/>
              </a:rPr>
              <a:t>实验概述</a:t>
            </a:r>
            <a:endParaRPr lang="zh-CN" altLang="en-US" sz="4000" b="1" dirty="0">
              <a:solidFill>
                <a:schemeClr val="bg1"/>
              </a:solidFill>
              <a:cs typeface="+mn-ea"/>
              <a:sym typeface="+mn-lt"/>
            </a:endParaRPr>
          </a:p>
        </p:txBody>
      </p:sp>
    </p:spTree>
    <p:extLst>
      <p:ext uri="{BB962C8B-B14F-4D97-AF65-F5344CB8AC3E}">
        <p14:creationId xmlns:p14="http://schemas.microsoft.com/office/powerpoint/2010/main" val="35787711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 xmlns:a16="http://schemas.microsoft.com/office/drawing/2014/main" id="{B06CEF4C-8E87-445D-A1E8-ED90BF36A1C1}"/>
              </a:ext>
            </a:extLst>
          </p:cNvPr>
          <p:cNvGrpSpPr/>
          <p:nvPr/>
        </p:nvGrpSpPr>
        <p:grpSpPr>
          <a:xfrm>
            <a:off x="0" y="580138"/>
            <a:ext cx="6370320" cy="6324600"/>
            <a:chOff x="2407920" y="533400"/>
            <a:chExt cx="6370320" cy="6324600"/>
          </a:xfrm>
          <a:blipFill>
            <a:blip r:embed="rId3"/>
            <a:stretch>
              <a:fillRect r="-100000"/>
            </a:stretch>
          </a:blipFill>
        </p:grpSpPr>
        <p:sp>
          <p:nvSpPr>
            <p:cNvPr id="3" name="矩形 2">
              <a:extLst>
                <a:ext uri="{FF2B5EF4-FFF2-40B4-BE49-F238E27FC236}">
                  <a16:creationId xmlns="" xmlns:a16="http://schemas.microsoft.com/office/drawing/2014/main" id="{E59DBC1D-22EA-4141-9649-CA27084A3317}"/>
                </a:ext>
              </a:extLst>
            </p:cNvPr>
            <p:cNvSpPr/>
            <p:nvPr/>
          </p:nvSpPr>
          <p:spPr>
            <a:xfrm>
              <a:off x="2407920" y="533400"/>
              <a:ext cx="2062480" cy="2062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 xmlns:a16="http://schemas.microsoft.com/office/drawing/2014/main" id="{C0B7CA1E-78EE-4684-973D-1560AB70FCA8}"/>
                </a:ext>
              </a:extLst>
            </p:cNvPr>
            <p:cNvSpPr/>
            <p:nvPr/>
          </p:nvSpPr>
          <p:spPr>
            <a:xfrm>
              <a:off x="4561840" y="533400"/>
              <a:ext cx="2062480" cy="2062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 xmlns:a16="http://schemas.microsoft.com/office/drawing/2014/main" id="{72C5D8F9-0B71-4A74-B743-FB9A4C364746}"/>
                </a:ext>
              </a:extLst>
            </p:cNvPr>
            <p:cNvSpPr/>
            <p:nvPr/>
          </p:nvSpPr>
          <p:spPr>
            <a:xfrm>
              <a:off x="6715760" y="533400"/>
              <a:ext cx="2062480" cy="2062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 xmlns:a16="http://schemas.microsoft.com/office/drawing/2014/main" id="{CE7686D4-3624-48E6-B4DA-527BBE692813}"/>
                </a:ext>
              </a:extLst>
            </p:cNvPr>
            <p:cNvSpPr/>
            <p:nvPr/>
          </p:nvSpPr>
          <p:spPr>
            <a:xfrm>
              <a:off x="2407920" y="2664460"/>
              <a:ext cx="2062480" cy="2062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 xmlns:a16="http://schemas.microsoft.com/office/drawing/2014/main" id="{28E4DDF7-9953-4CD2-A923-AB5FFF45B6A5}"/>
                </a:ext>
              </a:extLst>
            </p:cNvPr>
            <p:cNvSpPr/>
            <p:nvPr/>
          </p:nvSpPr>
          <p:spPr>
            <a:xfrm>
              <a:off x="4561840" y="2664460"/>
              <a:ext cx="2062480" cy="2062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 xmlns:a16="http://schemas.microsoft.com/office/drawing/2014/main" id="{9AC4786B-B34B-4189-B97F-2654B306F38A}"/>
                </a:ext>
              </a:extLst>
            </p:cNvPr>
            <p:cNvSpPr/>
            <p:nvPr/>
          </p:nvSpPr>
          <p:spPr>
            <a:xfrm>
              <a:off x="6715760" y="2664460"/>
              <a:ext cx="2062480" cy="2062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 xmlns:a16="http://schemas.microsoft.com/office/drawing/2014/main" id="{9641F394-BD6A-442E-A9EB-D58E5D501230}"/>
                </a:ext>
              </a:extLst>
            </p:cNvPr>
            <p:cNvSpPr/>
            <p:nvPr/>
          </p:nvSpPr>
          <p:spPr>
            <a:xfrm>
              <a:off x="2407920" y="4795520"/>
              <a:ext cx="2062480" cy="2062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 xmlns:a16="http://schemas.microsoft.com/office/drawing/2014/main" id="{7995F8B2-2DED-4B28-BB75-3A893BD120BC}"/>
                </a:ext>
              </a:extLst>
            </p:cNvPr>
            <p:cNvSpPr/>
            <p:nvPr/>
          </p:nvSpPr>
          <p:spPr>
            <a:xfrm>
              <a:off x="4561840" y="4795520"/>
              <a:ext cx="2062480" cy="2062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 xmlns:a16="http://schemas.microsoft.com/office/drawing/2014/main" id="{E20BFE24-DA89-453C-8AD7-F42873B975E9}"/>
                </a:ext>
              </a:extLst>
            </p:cNvPr>
            <p:cNvSpPr/>
            <p:nvPr/>
          </p:nvSpPr>
          <p:spPr>
            <a:xfrm>
              <a:off x="6715760" y="4795520"/>
              <a:ext cx="2062480" cy="2062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a:extLst>
              <a:ext uri="{FF2B5EF4-FFF2-40B4-BE49-F238E27FC236}">
                <a16:creationId xmlns="" xmlns:a16="http://schemas.microsoft.com/office/drawing/2014/main" id="{7B6FD2FB-D66A-419A-A8D0-B3E14216C2D8}"/>
              </a:ext>
            </a:extLst>
          </p:cNvPr>
          <p:cNvGrpSpPr/>
          <p:nvPr/>
        </p:nvGrpSpPr>
        <p:grpSpPr>
          <a:xfrm>
            <a:off x="0" y="-9142"/>
            <a:ext cx="12191998" cy="598422"/>
            <a:chOff x="0" y="-9142"/>
            <a:chExt cx="12191998" cy="598422"/>
          </a:xfrm>
        </p:grpSpPr>
        <p:sp>
          <p:nvSpPr>
            <p:cNvPr id="14" name="矩形 13">
              <a:extLst>
                <a:ext uri="{FF2B5EF4-FFF2-40B4-BE49-F238E27FC236}">
                  <a16:creationId xmlns="" xmlns:a16="http://schemas.microsoft.com/office/drawing/2014/main" id="{C7ABCA72-5C6D-4850-A466-8322437EC5BE}"/>
                </a:ext>
              </a:extLst>
            </p:cNvPr>
            <p:cNvSpPr/>
            <p:nvPr/>
          </p:nvSpPr>
          <p:spPr>
            <a:xfrm>
              <a:off x="0" y="0"/>
              <a:ext cx="254000" cy="5892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 xmlns:a16="http://schemas.microsoft.com/office/drawing/2014/main" id="{0C847DB5-F31D-4D8D-8931-43BBDF38F51C}"/>
                </a:ext>
              </a:extLst>
            </p:cNvPr>
            <p:cNvSpPr/>
            <p:nvPr/>
          </p:nvSpPr>
          <p:spPr>
            <a:xfrm>
              <a:off x="1901697" y="-9142"/>
              <a:ext cx="10290301" cy="5892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 xmlns:a16="http://schemas.microsoft.com/office/drawing/2014/main" id="{2806C62D-48DD-42F6-86D9-57D1B383457B}"/>
                </a:ext>
              </a:extLst>
            </p:cNvPr>
            <p:cNvSpPr txBox="1"/>
            <p:nvPr/>
          </p:nvSpPr>
          <p:spPr>
            <a:xfrm>
              <a:off x="164081" y="94585"/>
              <a:ext cx="1838961" cy="400110"/>
            </a:xfrm>
            <a:prstGeom prst="rect">
              <a:avLst/>
            </a:prstGeom>
            <a:noFill/>
          </p:spPr>
          <p:txBody>
            <a:bodyPr wrap="square" rtlCol="0">
              <a:spAutoFit/>
            </a:bodyPr>
            <a:lstStyle/>
            <a:p>
              <a:pPr algn="ctr"/>
              <a:r>
                <a:rPr lang="zh-CN" altLang="en-US" sz="2000" dirty="0" smtClean="0"/>
                <a:t>研究概述</a:t>
              </a:r>
              <a:endParaRPr lang="zh-CN" altLang="en-US" sz="2000" dirty="0"/>
            </a:p>
          </p:txBody>
        </p:sp>
      </p:grpSp>
      <p:grpSp>
        <p:nvGrpSpPr>
          <p:cNvPr id="17" name="组合 16">
            <a:extLst>
              <a:ext uri="{FF2B5EF4-FFF2-40B4-BE49-F238E27FC236}">
                <a16:creationId xmlns="" xmlns:a16="http://schemas.microsoft.com/office/drawing/2014/main" id="{38249E53-012B-4042-B4B1-0D0D7E9C8638}"/>
              </a:ext>
            </a:extLst>
          </p:cNvPr>
          <p:cNvGrpSpPr/>
          <p:nvPr/>
        </p:nvGrpSpPr>
        <p:grpSpPr>
          <a:xfrm>
            <a:off x="0" y="588262"/>
            <a:ext cx="6370320" cy="6324600"/>
            <a:chOff x="2407920" y="533400"/>
            <a:chExt cx="6370320" cy="6324600"/>
          </a:xfrm>
          <a:solidFill>
            <a:schemeClr val="accent1">
              <a:lumMod val="50000"/>
              <a:alpha val="55000"/>
            </a:schemeClr>
          </a:solidFill>
        </p:grpSpPr>
        <p:sp>
          <p:nvSpPr>
            <p:cNvPr id="18" name="矩形 17">
              <a:extLst>
                <a:ext uri="{FF2B5EF4-FFF2-40B4-BE49-F238E27FC236}">
                  <a16:creationId xmlns="" xmlns:a16="http://schemas.microsoft.com/office/drawing/2014/main" id="{4F1D529A-E0AD-4D47-BEC5-8E240DCDE511}"/>
                </a:ext>
              </a:extLst>
            </p:cNvPr>
            <p:cNvSpPr/>
            <p:nvPr/>
          </p:nvSpPr>
          <p:spPr>
            <a:xfrm>
              <a:off x="2407920" y="533400"/>
              <a:ext cx="2062480" cy="2062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 xmlns:a16="http://schemas.microsoft.com/office/drawing/2014/main" id="{F4BF53EA-62CC-495C-9669-33B859A1CBA9}"/>
                </a:ext>
              </a:extLst>
            </p:cNvPr>
            <p:cNvSpPr/>
            <p:nvPr/>
          </p:nvSpPr>
          <p:spPr>
            <a:xfrm>
              <a:off x="4561840" y="533400"/>
              <a:ext cx="2062480" cy="2062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 xmlns:a16="http://schemas.microsoft.com/office/drawing/2014/main" id="{00D279C7-5E6C-4FA7-B4E8-014141AAE686}"/>
                </a:ext>
              </a:extLst>
            </p:cNvPr>
            <p:cNvSpPr/>
            <p:nvPr/>
          </p:nvSpPr>
          <p:spPr>
            <a:xfrm>
              <a:off x="6715760" y="533400"/>
              <a:ext cx="2062480" cy="2062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 xmlns:a16="http://schemas.microsoft.com/office/drawing/2014/main" id="{60633471-D21A-4656-AA3E-9F45C0776325}"/>
                </a:ext>
              </a:extLst>
            </p:cNvPr>
            <p:cNvSpPr/>
            <p:nvPr/>
          </p:nvSpPr>
          <p:spPr>
            <a:xfrm>
              <a:off x="2407920" y="2664460"/>
              <a:ext cx="2062480" cy="2062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 xmlns:a16="http://schemas.microsoft.com/office/drawing/2014/main" id="{3DF2CACD-AD9E-4966-B527-383190F96A43}"/>
                </a:ext>
              </a:extLst>
            </p:cNvPr>
            <p:cNvSpPr/>
            <p:nvPr/>
          </p:nvSpPr>
          <p:spPr>
            <a:xfrm>
              <a:off x="4561840" y="2664460"/>
              <a:ext cx="2062480" cy="2062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 xmlns:a16="http://schemas.microsoft.com/office/drawing/2014/main" id="{D8958B97-D2D4-47F4-A71C-440E2873F790}"/>
                </a:ext>
              </a:extLst>
            </p:cNvPr>
            <p:cNvSpPr/>
            <p:nvPr/>
          </p:nvSpPr>
          <p:spPr>
            <a:xfrm>
              <a:off x="6715760" y="2664460"/>
              <a:ext cx="2062480" cy="2062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 xmlns:a16="http://schemas.microsoft.com/office/drawing/2014/main" id="{CC3B9E86-175B-4C9A-8FCA-A0E4209F0C58}"/>
                </a:ext>
              </a:extLst>
            </p:cNvPr>
            <p:cNvSpPr/>
            <p:nvPr/>
          </p:nvSpPr>
          <p:spPr>
            <a:xfrm>
              <a:off x="2407920" y="4795520"/>
              <a:ext cx="2062480" cy="2062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 xmlns:a16="http://schemas.microsoft.com/office/drawing/2014/main" id="{0A1C15D6-1062-490A-9953-3AD38CCBC205}"/>
                </a:ext>
              </a:extLst>
            </p:cNvPr>
            <p:cNvSpPr/>
            <p:nvPr/>
          </p:nvSpPr>
          <p:spPr>
            <a:xfrm>
              <a:off x="4561840" y="4795520"/>
              <a:ext cx="2062480" cy="2062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 xmlns:a16="http://schemas.microsoft.com/office/drawing/2014/main" id="{695BDA4B-C4CD-457B-A9F4-CF206ED80B0F}"/>
                </a:ext>
              </a:extLst>
            </p:cNvPr>
            <p:cNvSpPr/>
            <p:nvPr/>
          </p:nvSpPr>
          <p:spPr>
            <a:xfrm>
              <a:off x="6715760" y="4795520"/>
              <a:ext cx="2062480" cy="2062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矩形 26">
            <a:extLst>
              <a:ext uri="{FF2B5EF4-FFF2-40B4-BE49-F238E27FC236}">
                <a16:creationId xmlns="" xmlns:a16="http://schemas.microsoft.com/office/drawing/2014/main" id="{DB44C42D-8D07-4953-8029-71BA60166D57}"/>
              </a:ext>
            </a:extLst>
          </p:cNvPr>
          <p:cNvSpPr/>
          <p:nvPr/>
        </p:nvSpPr>
        <p:spPr>
          <a:xfrm>
            <a:off x="6670039" y="1367151"/>
            <a:ext cx="5222240" cy="4462760"/>
          </a:xfrm>
          <a:prstGeom prst="rect">
            <a:avLst/>
          </a:prstGeom>
        </p:spPr>
        <p:txBody>
          <a:bodyPr wrap="square">
            <a:spAutoFit/>
          </a:bodyPr>
          <a:lstStyle/>
          <a:p>
            <a:pPr>
              <a:lnSpc>
                <a:spcPts val="5000"/>
              </a:lnSpc>
            </a:pPr>
            <a:r>
              <a:rPr lang="en-US" altLang="zh-CN" sz="1400" dirty="0" smtClean="0"/>
              <a:t>    </a:t>
            </a:r>
            <a:r>
              <a:rPr lang="zh-CN" altLang="zh-CN" sz="1400" dirty="0" smtClean="0"/>
              <a:t>为</a:t>
            </a:r>
            <a:r>
              <a:rPr lang="zh-CN" altLang="zh-CN" sz="1400" dirty="0"/>
              <a:t>帮助游客规划旅行路线，以古典诗词所蕴含的地理信息为数据源，针对旅行线路规划问题中选景单一性的问题，重点提出了一种基于古典诗词中所蕴含的地理信息数据进行经纬度定点再确定路线的多元性旅行线路规划策略。本研究改进生成旅游路线的方法，改善传统旅游路线单一化的现状，游览的过程中古典古诗词的融入更增添了旅行的文化和传统色彩，对于优化游客规划旅行路线有着很大的现实意义。</a:t>
            </a:r>
          </a:p>
        </p:txBody>
      </p:sp>
    </p:spTree>
    <p:extLst>
      <p:ext uri="{BB962C8B-B14F-4D97-AF65-F5344CB8AC3E}">
        <p14:creationId xmlns:p14="http://schemas.microsoft.com/office/powerpoint/2010/main" val="25289568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up)">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 xmlns:a16="http://schemas.microsoft.com/office/drawing/2014/main" id="{50BFD9A2-7DD0-4054-A7B6-AC01F4761745}"/>
              </a:ext>
            </a:extLst>
          </p:cNvPr>
          <p:cNvSpPr/>
          <p:nvPr/>
        </p:nvSpPr>
        <p:spPr>
          <a:xfrm>
            <a:off x="-19282" y="4271"/>
            <a:ext cx="12211282" cy="6858000"/>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 name="Straight Connector 28">
            <a:extLst>
              <a:ext uri="{FF2B5EF4-FFF2-40B4-BE49-F238E27FC236}">
                <a16:creationId xmlns="" xmlns:a16="http://schemas.microsoft.com/office/drawing/2014/main" id="{EE3C183C-363D-4368-A76B-0397E33C0783}"/>
              </a:ext>
            </a:extLst>
          </p:cNvPr>
          <p:cNvCxnSpPr/>
          <p:nvPr/>
        </p:nvCxnSpPr>
        <p:spPr>
          <a:xfrm flipV="1">
            <a:off x="10553700" y="1498381"/>
            <a:ext cx="0" cy="3869780"/>
          </a:xfrm>
          <a:prstGeom prst="line">
            <a:avLst/>
          </a:prstGeom>
          <a:solidFill>
            <a:schemeClr val="tx2">
              <a:lumMod val="20000"/>
              <a:lumOff val="80000"/>
              <a:alpha val="40000"/>
            </a:schemeClr>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5" name="ísḻíďe">
            <a:extLst>
              <a:ext uri="{FF2B5EF4-FFF2-40B4-BE49-F238E27FC236}">
                <a16:creationId xmlns="" xmlns:a16="http://schemas.microsoft.com/office/drawing/2014/main" id="{29C002F4-725B-4C4F-A7D8-85CA74383CA5}"/>
              </a:ext>
            </a:extLst>
          </p:cNvPr>
          <p:cNvSpPr/>
          <p:nvPr/>
        </p:nvSpPr>
        <p:spPr>
          <a:xfrm>
            <a:off x="841193" y="1785933"/>
            <a:ext cx="852303" cy="827902"/>
          </a:xfrm>
          <a:prstGeom prst="flowChartOffpageConnector">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91440" anchor="ctr">
            <a:normAutofit/>
          </a:bodyPr>
          <a:lstStyle/>
          <a:p>
            <a:pPr algn="ctr"/>
            <a:r>
              <a:rPr lang="en-US" sz="2800" b="1" dirty="0">
                <a:solidFill>
                  <a:schemeClr val="tx2">
                    <a:lumMod val="20000"/>
                    <a:lumOff val="80000"/>
                  </a:schemeClr>
                </a:solidFill>
                <a:cs typeface="+mn-ea"/>
                <a:sym typeface="+mn-lt"/>
              </a:rPr>
              <a:t>01</a:t>
            </a:r>
          </a:p>
        </p:txBody>
      </p:sp>
      <p:sp>
        <p:nvSpPr>
          <p:cNvPr id="6" name="îśļiḓe">
            <a:extLst>
              <a:ext uri="{FF2B5EF4-FFF2-40B4-BE49-F238E27FC236}">
                <a16:creationId xmlns="" xmlns:a16="http://schemas.microsoft.com/office/drawing/2014/main" id="{A9E22592-2C7D-4F57-9F8D-52C698B0052E}"/>
              </a:ext>
            </a:extLst>
          </p:cNvPr>
          <p:cNvSpPr txBox="1"/>
          <p:nvPr/>
        </p:nvSpPr>
        <p:spPr>
          <a:xfrm>
            <a:off x="1874765" y="1680625"/>
            <a:ext cx="1077218" cy="309937"/>
          </a:xfrm>
          <a:prstGeom prst="rect">
            <a:avLst/>
          </a:prstGeom>
          <a:noFill/>
        </p:spPr>
        <p:txBody>
          <a:bodyPr wrap="none" lIns="0" tIns="0" rIns="0" bIns="0" anchor="ctr">
            <a:normAutofit/>
          </a:bodyPr>
          <a:lstStyle/>
          <a:p>
            <a:r>
              <a:rPr lang="zh-CN" altLang="en-US" b="1" dirty="0" smtClean="0">
                <a:solidFill>
                  <a:schemeClr val="tx2">
                    <a:lumMod val="40000"/>
                    <a:lumOff val="60000"/>
                  </a:schemeClr>
                </a:solidFill>
                <a:cs typeface="+mn-ea"/>
                <a:sym typeface="+mn-lt"/>
              </a:rPr>
              <a:t>现状</a:t>
            </a:r>
            <a:endParaRPr lang="zh-CN" altLang="en-US" b="1" dirty="0">
              <a:solidFill>
                <a:schemeClr val="tx2">
                  <a:lumMod val="40000"/>
                  <a:lumOff val="60000"/>
                </a:schemeClr>
              </a:solidFill>
              <a:cs typeface="+mn-ea"/>
              <a:sym typeface="+mn-lt"/>
            </a:endParaRPr>
          </a:p>
        </p:txBody>
      </p:sp>
      <p:sp>
        <p:nvSpPr>
          <p:cNvPr id="7" name="íṩḻïďé">
            <a:extLst>
              <a:ext uri="{FF2B5EF4-FFF2-40B4-BE49-F238E27FC236}">
                <a16:creationId xmlns="" xmlns:a16="http://schemas.microsoft.com/office/drawing/2014/main" id="{A207446B-E5E2-43ED-BC08-2E34E13F41A6}"/>
              </a:ext>
            </a:extLst>
          </p:cNvPr>
          <p:cNvSpPr txBox="1"/>
          <p:nvPr/>
        </p:nvSpPr>
        <p:spPr>
          <a:xfrm>
            <a:off x="1874764" y="2018163"/>
            <a:ext cx="7911074" cy="699005"/>
          </a:xfrm>
          <a:prstGeom prst="rect">
            <a:avLst/>
          </a:prstGeom>
          <a:noFill/>
        </p:spPr>
        <p:txBody>
          <a:bodyPr wrap="square" lIns="0" tIns="0" rIns="0" bIns="0" anchor="t">
            <a:normAutofit/>
          </a:bodyPr>
          <a:lstStyle/>
          <a:p>
            <a:pPr lvl="0">
              <a:lnSpc>
                <a:spcPct val="120000"/>
              </a:lnSpc>
              <a:spcBef>
                <a:spcPct val="0"/>
              </a:spcBef>
              <a:defRPr/>
            </a:pPr>
            <a:r>
              <a:rPr lang="zh-CN" altLang="en-US" sz="1200" dirty="0" smtClean="0">
                <a:solidFill>
                  <a:schemeClr val="bg1"/>
                </a:solidFill>
                <a:cs typeface="+mn-ea"/>
                <a:sym typeface="+mn-lt"/>
              </a:rPr>
              <a:t>（</a:t>
            </a:r>
            <a:r>
              <a:rPr lang="en-US" altLang="zh-CN" sz="1200" dirty="0" smtClean="0">
                <a:solidFill>
                  <a:schemeClr val="bg1"/>
                </a:solidFill>
                <a:cs typeface="+mn-ea"/>
                <a:sym typeface="+mn-lt"/>
              </a:rPr>
              <a:t>1</a:t>
            </a:r>
            <a:r>
              <a:rPr lang="zh-CN" altLang="en-US" sz="1200" dirty="0" smtClean="0">
                <a:solidFill>
                  <a:schemeClr val="bg1"/>
                </a:solidFill>
                <a:cs typeface="+mn-ea"/>
                <a:sym typeface="+mn-lt"/>
              </a:rPr>
              <a:t>）在</a:t>
            </a:r>
            <a:r>
              <a:rPr lang="zh-CN" altLang="en-US" sz="1200" dirty="0">
                <a:solidFill>
                  <a:schemeClr val="bg1"/>
                </a:solidFill>
                <a:cs typeface="+mn-ea"/>
                <a:sym typeface="+mn-lt"/>
              </a:rPr>
              <a:t>选择景点的时候，大多数人根据别人推荐或</a:t>
            </a:r>
            <a:r>
              <a:rPr lang="en-US" altLang="zh-CN" sz="1200" dirty="0">
                <a:solidFill>
                  <a:schemeClr val="bg1"/>
                </a:solidFill>
                <a:cs typeface="+mn-ea"/>
                <a:sym typeface="+mn-lt"/>
              </a:rPr>
              <a:t>APP</a:t>
            </a:r>
            <a:r>
              <a:rPr lang="zh-CN" altLang="en-US" sz="1200" dirty="0">
                <a:solidFill>
                  <a:schemeClr val="bg1"/>
                </a:solidFill>
                <a:cs typeface="+mn-ea"/>
                <a:sym typeface="+mn-lt"/>
              </a:rPr>
              <a:t>上规划来参考</a:t>
            </a:r>
            <a:r>
              <a:rPr lang="zh-CN" altLang="en-US" sz="1200" dirty="0" smtClean="0">
                <a:solidFill>
                  <a:schemeClr val="bg1"/>
                </a:solidFill>
                <a:cs typeface="+mn-ea"/>
                <a:sym typeface="+mn-lt"/>
              </a:rPr>
              <a:t>。</a:t>
            </a:r>
            <a:endParaRPr lang="en-US" altLang="zh-CN" sz="1200" dirty="0" smtClean="0">
              <a:solidFill>
                <a:schemeClr val="bg1"/>
              </a:solidFill>
              <a:cs typeface="+mn-ea"/>
              <a:sym typeface="+mn-lt"/>
            </a:endParaRPr>
          </a:p>
          <a:p>
            <a:pPr lvl="0">
              <a:lnSpc>
                <a:spcPct val="120000"/>
              </a:lnSpc>
              <a:spcBef>
                <a:spcPct val="0"/>
              </a:spcBef>
              <a:defRPr/>
            </a:pPr>
            <a:r>
              <a:rPr lang="zh-CN" altLang="en-US" sz="1200" dirty="0" smtClean="0">
                <a:solidFill>
                  <a:schemeClr val="bg1"/>
                </a:solidFill>
                <a:cs typeface="+mn-ea"/>
                <a:sym typeface="+mn-lt"/>
              </a:rPr>
              <a:t>（</a:t>
            </a:r>
            <a:r>
              <a:rPr lang="en-US" altLang="zh-CN" sz="1200" dirty="0" smtClean="0">
                <a:solidFill>
                  <a:schemeClr val="bg1"/>
                </a:solidFill>
                <a:cs typeface="+mn-ea"/>
                <a:sym typeface="+mn-lt"/>
              </a:rPr>
              <a:t>2</a:t>
            </a:r>
            <a:r>
              <a:rPr lang="zh-CN" altLang="en-US" sz="1200" dirty="0" smtClean="0">
                <a:solidFill>
                  <a:schemeClr val="bg1"/>
                </a:solidFill>
                <a:cs typeface="+mn-ea"/>
                <a:sym typeface="+mn-lt"/>
              </a:rPr>
              <a:t>）人们出行的精神文化需求不容易得到满足。</a:t>
            </a:r>
            <a:endParaRPr lang="zh-CN" altLang="en-US" sz="1200" dirty="0">
              <a:solidFill>
                <a:schemeClr val="bg1"/>
              </a:solidFill>
              <a:cs typeface="+mn-ea"/>
              <a:sym typeface="+mn-lt"/>
            </a:endParaRPr>
          </a:p>
        </p:txBody>
      </p:sp>
      <p:sp>
        <p:nvSpPr>
          <p:cNvPr id="11" name="iṧľïdè">
            <a:extLst>
              <a:ext uri="{FF2B5EF4-FFF2-40B4-BE49-F238E27FC236}">
                <a16:creationId xmlns="" xmlns:a16="http://schemas.microsoft.com/office/drawing/2014/main" id="{03A53D3C-AC3B-4942-9C2B-F00E9C8BD47A}"/>
              </a:ext>
            </a:extLst>
          </p:cNvPr>
          <p:cNvSpPr/>
          <p:nvPr/>
        </p:nvSpPr>
        <p:spPr bwMode="auto">
          <a:xfrm rot="16200000">
            <a:off x="10243915" y="1978214"/>
            <a:ext cx="297437" cy="322134"/>
          </a:xfrm>
          <a:prstGeom prst="triangle">
            <a:avLst/>
          </a:prstGeom>
          <a:solidFill>
            <a:schemeClr val="tx2">
              <a:lumMod val="20000"/>
              <a:lumOff val="80000"/>
            </a:schemeClr>
          </a:solidFill>
          <a:ln w="19050">
            <a:noFill/>
            <a:round/>
            <a:headEnd/>
            <a:tailEnd/>
          </a:ln>
        </p:spPr>
        <p:txBody>
          <a:bodyPr anchor="ctr"/>
          <a:lstStyle/>
          <a:p>
            <a:pPr algn="ctr"/>
            <a:endParaRPr>
              <a:cs typeface="+mn-ea"/>
              <a:sym typeface="+mn-lt"/>
            </a:endParaRPr>
          </a:p>
        </p:txBody>
      </p:sp>
      <p:sp>
        <p:nvSpPr>
          <p:cNvPr id="13" name="íṡḷiḓê">
            <a:extLst>
              <a:ext uri="{FF2B5EF4-FFF2-40B4-BE49-F238E27FC236}">
                <a16:creationId xmlns="" xmlns:a16="http://schemas.microsoft.com/office/drawing/2014/main" id="{AD4F9BC4-25AB-4FBB-97A4-79EF405EB8CC}"/>
              </a:ext>
            </a:extLst>
          </p:cNvPr>
          <p:cNvSpPr/>
          <p:nvPr/>
        </p:nvSpPr>
        <p:spPr>
          <a:xfrm>
            <a:off x="841193" y="3137561"/>
            <a:ext cx="852303" cy="827902"/>
          </a:xfrm>
          <a:prstGeom prst="flowChartOffpageConnector">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91440" anchor="ctr">
            <a:normAutofit/>
          </a:bodyPr>
          <a:lstStyle/>
          <a:p>
            <a:pPr algn="ctr"/>
            <a:r>
              <a:rPr lang="en-US" sz="2800" b="1" dirty="0" smtClean="0">
                <a:solidFill>
                  <a:schemeClr val="tx2">
                    <a:lumMod val="20000"/>
                    <a:lumOff val="80000"/>
                  </a:schemeClr>
                </a:solidFill>
                <a:cs typeface="+mn-ea"/>
                <a:sym typeface="+mn-lt"/>
              </a:rPr>
              <a:t>02</a:t>
            </a:r>
            <a:endParaRPr lang="en-US" sz="2800" b="1" dirty="0">
              <a:solidFill>
                <a:schemeClr val="tx2">
                  <a:lumMod val="20000"/>
                  <a:lumOff val="80000"/>
                </a:schemeClr>
              </a:solidFill>
              <a:cs typeface="+mn-ea"/>
              <a:sym typeface="+mn-lt"/>
            </a:endParaRPr>
          </a:p>
        </p:txBody>
      </p:sp>
      <p:sp>
        <p:nvSpPr>
          <p:cNvPr id="14" name="ïS1íďê">
            <a:extLst>
              <a:ext uri="{FF2B5EF4-FFF2-40B4-BE49-F238E27FC236}">
                <a16:creationId xmlns="" xmlns:a16="http://schemas.microsoft.com/office/drawing/2014/main" id="{6751DB4C-B20C-4BE0-9A34-32D7761A102F}"/>
              </a:ext>
            </a:extLst>
          </p:cNvPr>
          <p:cNvSpPr txBox="1"/>
          <p:nvPr/>
        </p:nvSpPr>
        <p:spPr>
          <a:xfrm>
            <a:off x="1874765" y="3017520"/>
            <a:ext cx="1077218" cy="324669"/>
          </a:xfrm>
          <a:prstGeom prst="rect">
            <a:avLst/>
          </a:prstGeom>
          <a:noFill/>
        </p:spPr>
        <p:txBody>
          <a:bodyPr wrap="none" lIns="0" tIns="0" rIns="0" bIns="0" anchor="ctr">
            <a:normAutofit/>
          </a:bodyPr>
          <a:lstStyle/>
          <a:p>
            <a:r>
              <a:rPr lang="zh-CN" altLang="en-US" b="1" dirty="0" smtClean="0">
                <a:solidFill>
                  <a:schemeClr val="tx2">
                    <a:lumMod val="20000"/>
                    <a:lumOff val="80000"/>
                  </a:schemeClr>
                </a:solidFill>
                <a:cs typeface="+mn-ea"/>
                <a:sym typeface="+mn-lt"/>
              </a:rPr>
              <a:t>问题</a:t>
            </a:r>
            <a:endParaRPr lang="zh-CN" altLang="en-US" b="1" dirty="0">
              <a:solidFill>
                <a:schemeClr val="tx2">
                  <a:lumMod val="20000"/>
                  <a:lumOff val="80000"/>
                </a:schemeClr>
              </a:solidFill>
              <a:cs typeface="+mn-ea"/>
              <a:sym typeface="+mn-lt"/>
            </a:endParaRPr>
          </a:p>
        </p:txBody>
      </p:sp>
      <p:sp>
        <p:nvSpPr>
          <p:cNvPr id="15" name="íṣḻiḑê">
            <a:extLst>
              <a:ext uri="{FF2B5EF4-FFF2-40B4-BE49-F238E27FC236}">
                <a16:creationId xmlns="" xmlns:a16="http://schemas.microsoft.com/office/drawing/2014/main" id="{90E0C08C-89A0-4EDA-ACB8-D05C6DD35F41}"/>
              </a:ext>
            </a:extLst>
          </p:cNvPr>
          <p:cNvSpPr txBox="1"/>
          <p:nvPr/>
        </p:nvSpPr>
        <p:spPr>
          <a:xfrm>
            <a:off x="1874764" y="3369790"/>
            <a:ext cx="7849528" cy="771043"/>
          </a:xfrm>
          <a:prstGeom prst="rect">
            <a:avLst/>
          </a:prstGeom>
          <a:noFill/>
        </p:spPr>
        <p:txBody>
          <a:bodyPr wrap="square" lIns="0" tIns="0" rIns="0" bIns="0" anchor="t">
            <a:normAutofit/>
          </a:bodyPr>
          <a:lstStyle/>
          <a:p>
            <a:pPr lvl="0">
              <a:lnSpc>
                <a:spcPct val="120000"/>
              </a:lnSpc>
              <a:spcBef>
                <a:spcPct val="0"/>
              </a:spcBef>
              <a:defRPr/>
            </a:pPr>
            <a:r>
              <a:rPr lang="zh-CN" altLang="en-US" sz="1200" dirty="0" smtClean="0">
                <a:solidFill>
                  <a:schemeClr val="bg1"/>
                </a:solidFill>
                <a:cs typeface="+mn-ea"/>
                <a:sym typeface="+mn-lt"/>
              </a:rPr>
              <a:t>（</a:t>
            </a:r>
            <a:r>
              <a:rPr lang="en-US" altLang="zh-CN" sz="1200" dirty="0" smtClean="0">
                <a:solidFill>
                  <a:schemeClr val="bg1"/>
                </a:solidFill>
                <a:cs typeface="+mn-ea"/>
                <a:sym typeface="+mn-lt"/>
              </a:rPr>
              <a:t>1</a:t>
            </a:r>
            <a:r>
              <a:rPr lang="zh-CN" altLang="en-US" sz="1200" dirty="0">
                <a:solidFill>
                  <a:schemeClr val="bg1"/>
                </a:solidFill>
                <a:cs typeface="+mn-ea"/>
                <a:sym typeface="+mn-lt"/>
              </a:rPr>
              <a:t>）推荐内容多为景点风景，娱乐和美食，对于人文</a:t>
            </a:r>
            <a:r>
              <a:rPr lang="zh-CN" altLang="en-US" sz="1200" dirty="0" smtClean="0">
                <a:solidFill>
                  <a:schemeClr val="bg1"/>
                </a:solidFill>
                <a:cs typeface="+mn-ea"/>
                <a:sym typeface="+mn-lt"/>
              </a:rPr>
              <a:t>方面介绍的</a:t>
            </a:r>
            <a:r>
              <a:rPr lang="zh-CN" altLang="en-US" sz="1200" dirty="0">
                <a:solidFill>
                  <a:schemeClr val="bg1"/>
                </a:solidFill>
                <a:cs typeface="+mn-ea"/>
                <a:sym typeface="+mn-lt"/>
              </a:rPr>
              <a:t>内容较少。</a:t>
            </a:r>
          </a:p>
          <a:p>
            <a:pPr lvl="0">
              <a:lnSpc>
                <a:spcPct val="120000"/>
              </a:lnSpc>
              <a:spcBef>
                <a:spcPct val="0"/>
              </a:spcBef>
              <a:defRPr/>
            </a:pPr>
            <a:r>
              <a:rPr lang="zh-CN" altLang="en-US" sz="1200" dirty="0" smtClean="0">
                <a:solidFill>
                  <a:schemeClr val="bg1"/>
                </a:solidFill>
                <a:cs typeface="+mn-ea"/>
                <a:sym typeface="+mn-lt"/>
              </a:rPr>
              <a:t>（</a:t>
            </a:r>
            <a:r>
              <a:rPr lang="en-US" altLang="zh-CN" sz="1200" dirty="0" smtClean="0">
                <a:solidFill>
                  <a:schemeClr val="bg1"/>
                </a:solidFill>
                <a:cs typeface="+mn-ea"/>
                <a:sym typeface="+mn-lt"/>
              </a:rPr>
              <a:t>2</a:t>
            </a:r>
            <a:r>
              <a:rPr lang="zh-CN" altLang="en-US" sz="1200" dirty="0">
                <a:solidFill>
                  <a:schemeClr val="bg1"/>
                </a:solidFill>
                <a:cs typeface="+mn-ea"/>
                <a:sym typeface="+mn-lt"/>
              </a:rPr>
              <a:t>）对于一些景点的文化内涵没有进行深刻挖掘。</a:t>
            </a:r>
          </a:p>
          <a:p>
            <a:pPr lvl="0">
              <a:lnSpc>
                <a:spcPct val="120000"/>
              </a:lnSpc>
              <a:spcBef>
                <a:spcPct val="0"/>
              </a:spcBef>
              <a:defRPr/>
            </a:pPr>
            <a:r>
              <a:rPr lang="zh-CN" altLang="en-US" sz="1200" dirty="0" smtClean="0">
                <a:solidFill>
                  <a:schemeClr val="bg1"/>
                </a:solidFill>
                <a:cs typeface="+mn-ea"/>
                <a:sym typeface="+mn-lt"/>
              </a:rPr>
              <a:t>（</a:t>
            </a:r>
            <a:r>
              <a:rPr lang="en-US" altLang="zh-CN" sz="1200" dirty="0" smtClean="0">
                <a:solidFill>
                  <a:schemeClr val="bg1"/>
                </a:solidFill>
                <a:cs typeface="+mn-ea"/>
                <a:sym typeface="+mn-lt"/>
              </a:rPr>
              <a:t>3</a:t>
            </a:r>
            <a:r>
              <a:rPr lang="zh-CN" altLang="en-US" sz="1200" dirty="0">
                <a:solidFill>
                  <a:schemeClr val="bg1"/>
                </a:solidFill>
                <a:cs typeface="+mn-ea"/>
                <a:sym typeface="+mn-lt"/>
              </a:rPr>
              <a:t>）</a:t>
            </a:r>
            <a:r>
              <a:rPr lang="zh-CN" altLang="en-US" sz="1200" dirty="0" smtClean="0">
                <a:solidFill>
                  <a:schemeClr val="bg1"/>
                </a:solidFill>
                <a:cs typeface="+mn-ea"/>
                <a:sym typeface="+mn-lt"/>
              </a:rPr>
              <a:t>结合古典文学地理特征的</a:t>
            </a:r>
            <a:r>
              <a:rPr lang="zh-CN" altLang="en-US" sz="1200" dirty="0">
                <a:solidFill>
                  <a:schemeClr val="bg1"/>
                </a:solidFill>
                <a:cs typeface="+mn-ea"/>
                <a:sym typeface="+mn-lt"/>
              </a:rPr>
              <a:t>线路选取鲜有人涉及。</a:t>
            </a:r>
          </a:p>
        </p:txBody>
      </p:sp>
      <p:sp>
        <p:nvSpPr>
          <p:cNvPr id="19" name="îṥlîde">
            <a:extLst>
              <a:ext uri="{FF2B5EF4-FFF2-40B4-BE49-F238E27FC236}">
                <a16:creationId xmlns="" xmlns:a16="http://schemas.microsoft.com/office/drawing/2014/main" id="{81892911-A90B-4275-B258-5DE5D26E2A30}"/>
              </a:ext>
            </a:extLst>
          </p:cNvPr>
          <p:cNvSpPr/>
          <p:nvPr/>
        </p:nvSpPr>
        <p:spPr bwMode="auto">
          <a:xfrm rot="16200000">
            <a:off x="10243916" y="3272204"/>
            <a:ext cx="297437" cy="322134"/>
          </a:xfrm>
          <a:prstGeom prst="triangle">
            <a:avLst/>
          </a:prstGeom>
          <a:solidFill>
            <a:schemeClr val="tx2">
              <a:lumMod val="20000"/>
              <a:lumOff val="80000"/>
            </a:schemeClr>
          </a:solidFill>
          <a:ln w="19050">
            <a:noFill/>
            <a:round/>
            <a:headEnd/>
            <a:tailEnd/>
          </a:ln>
        </p:spPr>
        <p:txBody>
          <a:bodyPr anchor="ctr"/>
          <a:lstStyle/>
          <a:p>
            <a:pPr algn="ctr"/>
            <a:endParaRPr>
              <a:cs typeface="+mn-ea"/>
              <a:sym typeface="+mn-lt"/>
            </a:endParaRPr>
          </a:p>
        </p:txBody>
      </p:sp>
      <p:sp>
        <p:nvSpPr>
          <p:cNvPr id="21" name="íṡḷîḑê">
            <a:extLst>
              <a:ext uri="{FF2B5EF4-FFF2-40B4-BE49-F238E27FC236}">
                <a16:creationId xmlns="" xmlns:a16="http://schemas.microsoft.com/office/drawing/2014/main" id="{5751A4C7-F084-4744-83F2-1040486EE57F}"/>
              </a:ext>
            </a:extLst>
          </p:cNvPr>
          <p:cNvSpPr/>
          <p:nvPr/>
        </p:nvSpPr>
        <p:spPr>
          <a:xfrm>
            <a:off x="841193" y="4489186"/>
            <a:ext cx="852303" cy="827902"/>
          </a:xfrm>
          <a:prstGeom prst="flowChartOffpageConnector">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91440" anchor="ctr">
            <a:normAutofit/>
          </a:bodyPr>
          <a:lstStyle/>
          <a:p>
            <a:pPr algn="ctr"/>
            <a:r>
              <a:rPr lang="en-US" sz="2800" b="1" dirty="0" smtClean="0">
                <a:solidFill>
                  <a:schemeClr val="tx2">
                    <a:lumMod val="20000"/>
                    <a:lumOff val="80000"/>
                  </a:schemeClr>
                </a:solidFill>
                <a:cs typeface="+mn-ea"/>
                <a:sym typeface="+mn-lt"/>
              </a:rPr>
              <a:t>03</a:t>
            </a:r>
            <a:endParaRPr lang="en-US" sz="2800" b="1" dirty="0">
              <a:solidFill>
                <a:schemeClr val="tx2">
                  <a:lumMod val="20000"/>
                  <a:lumOff val="80000"/>
                </a:schemeClr>
              </a:solidFill>
              <a:cs typeface="+mn-ea"/>
              <a:sym typeface="+mn-lt"/>
            </a:endParaRPr>
          </a:p>
        </p:txBody>
      </p:sp>
      <p:sp>
        <p:nvSpPr>
          <p:cNvPr id="22" name="íşļïďè">
            <a:extLst>
              <a:ext uri="{FF2B5EF4-FFF2-40B4-BE49-F238E27FC236}">
                <a16:creationId xmlns="" xmlns:a16="http://schemas.microsoft.com/office/drawing/2014/main" id="{A09DE5E0-4EE8-41A9-9438-DE92920D37EC}"/>
              </a:ext>
            </a:extLst>
          </p:cNvPr>
          <p:cNvSpPr txBox="1"/>
          <p:nvPr/>
        </p:nvSpPr>
        <p:spPr>
          <a:xfrm>
            <a:off x="1874765" y="4378960"/>
            <a:ext cx="1077218" cy="314855"/>
          </a:xfrm>
          <a:prstGeom prst="rect">
            <a:avLst/>
          </a:prstGeom>
          <a:noFill/>
        </p:spPr>
        <p:txBody>
          <a:bodyPr wrap="none" lIns="0" tIns="0" rIns="0" bIns="0" anchor="ctr">
            <a:normAutofit/>
          </a:bodyPr>
          <a:lstStyle/>
          <a:p>
            <a:r>
              <a:rPr lang="zh-CN" altLang="en-US" b="1" dirty="0" smtClean="0">
                <a:solidFill>
                  <a:schemeClr val="tx2">
                    <a:lumMod val="20000"/>
                    <a:lumOff val="80000"/>
                  </a:schemeClr>
                </a:solidFill>
                <a:cs typeface="+mn-ea"/>
                <a:sym typeface="+mn-lt"/>
              </a:rPr>
              <a:t>解决思路</a:t>
            </a:r>
            <a:endParaRPr lang="zh-CN" altLang="en-US" b="1" dirty="0">
              <a:solidFill>
                <a:schemeClr val="tx2">
                  <a:lumMod val="20000"/>
                  <a:lumOff val="80000"/>
                </a:schemeClr>
              </a:solidFill>
              <a:cs typeface="+mn-ea"/>
              <a:sym typeface="+mn-lt"/>
            </a:endParaRPr>
          </a:p>
        </p:txBody>
      </p:sp>
      <p:sp>
        <p:nvSpPr>
          <p:cNvPr id="23" name="íS1idê">
            <a:extLst>
              <a:ext uri="{FF2B5EF4-FFF2-40B4-BE49-F238E27FC236}">
                <a16:creationId xmlns="" xmlns:a16="http://schemas.microsoft.com/office/drawing/2014/main" id="{63F50D54-6848-4711-A39B-1B5856735BE1}"/>
              </a:ext>
            </a:extLst>
          </p:cNvPr>
          <p:cNvSpPr txBox="1"/>
          <p:nvPr/>
        </p:nvSpPr>
        <p:spPr>
          <a:xfrm>
            <a:off x="1874764" y="4733721"/>
            <a:ext cx="7849528" cy="726301"/>
          </a:xfrm>
          <a:prstGeom prst="rect">
            <a:avLst/>
          </a:prstGeom>
          <a:noFill/>
        </p:spPr>
        <p:txBody>
          <a:bodyPr wrap="square" lIns="0" tIns="0" rIns="0" bIns="0" anchor="t">
            <a:normAutofit/>
          </a:bodyPr>
          <a:lstStyle/>
          <a:p>
            <a:pPr lvl="0">
              <a:lnSpc>
                <a:spcPct val="120000"/>
              </a:lnSpc>
              <a:spcBef>
                <a:spcPct val="0"/>
              </a:spcBef>
              <a:defRPr/>
            </a:pPr>
            <a:r>
              <a:rPr lang="zh-CN" altLang="en-US" sz="1200" dirty="0" smtClean="0">
                <a:solidFill>
                  <a:schemeClr val="bg1"/>
                </a:solidFill>
                <a:cs typeface="+mn-ea"/>
                <a:sym typeface="+mn-lt"/>
              </a:rPr>
              <a:t>结合互联网的快速发展与普及，</a:t>
            </a:r>
            <a:r>
              <a:rPr lang="en-US" altLang="zh-CN" sz="1200" dirty="0" smtClean="0">
                <a:solidFill>
                  <a:schemeClr val="bg1"/>
                </a:solidFill>
                <a:cs typeface="+mn-ea"/>
                <a:sym typeface="+mn-lt"/>
              </a:rPr>
              <a:t>Web</a:t>
            </a:r>
            <a:r>
              <a:rPr lang="zh-CN" altLang="en-US" sz="1200" dirty="0">
                <a:solidFill>
                  <a:schemeClr val="bg1"/>
                </a:solidFill>
                <a:cs typeface="+mn-ea"/>
                <a:sym typeface="+mn-lt"/>
              </a:rPr>
              <a:t>数据的增加，通过分析大量的该类数据，可以挖掘出流行的旅游地点与旅游路线，为提供有价值的路线推荐与搜索服务</a:t>
            </a:r>
            <a:r>
              <a:rPr lang="zh-CN" altLang="en-US" sz="1200" dirty="0" smtClean="0">
                <a:solidFill>
                  <a:schemeClr val="bg1"/>
                </a:solidFill>
                <a:cs typeface="+mn-ea"/>
                <a:sym typeface="+mn-lt"/>
              </a:rPr>
              <a:t>。因此结合古典诗词</a:t>
            </a:r>
            <a:r>
              <a:rPr lang="zh-CN" altLang="en-US" sz="1200" dirty="0">
                <a:solidFill>
                  <a:schemeClr val="bg1"/>
                </a:solidFill>
                <a:cs typeface="+mn-ea"/>
                <a:sym typeface="+mn-lt"/>
              </a:rPr>
              <a:t>，我们提出了新的解决方案，设计</a:t>
            </a:r>
            <a:r>
              <a:rPr lang="zh-CN" altLang="en-US" sz="1200" dirty="0" smtClean="0">
                <a:solidFill>
                  <a:schemeClr val="bg1"/>
                </a:solidFill>
                <a:cs typeface="+mn-ea"/>
                <a:sym typeface="+mn-lt"/>
              </a:rPr>
              <a:t>了基于古典文学地理特征的出行</a:t>
            </a:r>
            <a:r>
              <a:rPr lang="zh-CN" altLang="en-US" sz="1200" dirty="0">
                <a:solidFill>
                  <a:schemeClr val="bg1"/>
                </a:solidFill>
                <a:cs typeface="+mn-ea"/>
                <a:sym typeface="+mn-lt"/>
              </a:rPr>
              <a:t>线路选取的系统。</a:t>
            </a:r>
          </a:p>
        </p:txBody>
      </p:sp>
      <p:sp>
        <p:nvSpPr>
          <p:cNvPr id="27" name="íŝľïďê">
            <a:extLst>
              <a:ext uri="{FF2B5EF4-FFF2-40B4-BE49-F238E27FC236}">
                <a16:creationId xmlns="" xmlns:a16="http://schemas.microsoft.com/office/drawing/2014/main" id="{6D79EA9A-DD9F-420C-A04C-594560E73AE3}"/>
              </a:ext>
            </a:extLst>
          </p:cNvPr>
          <p:cNvSpPr/>
          <p:nvPr/>
        </p:nvSpPr>
        <p:spPr bwMode="auto">
          <a:xfrm rot="16200000">
            <a:off x="10243915" y="4681467"/>
            <a:ext cx="297437" cy="322134"/>
          </a:xfrm>
          <a:prstGeom prst="triangle">
            <a:avLst/>
          </a:prstGeom>
          <a:solidFill>
            <a:schemeClr val="tx2">
              <a:lumMod val="20000"/>
              <a:lumOff val="80000"/>
            </a:schemeClr>
          </a:solidFill>
          <a:ln w="19050">
            <a:noFill/>
            <a:round/>
            <a:headEnd/>
            <a:tailEnd/>
          </a:ln>
        </p:spPr>
        <p:txBody>
          <a:bodyPr anchor="ctr"/>
          <a:lstStyle/>
          <a:p>
            <a:pPr algn="ctr"/>
            <a:endParaRPr>
              <a:cs typeface="+mn-ea"/>
              <a:sym typeface="+mn-lt"/>
            </a:endParaRPr>
          </a:p>
        </p:txBody>
      </p:sp>
    </p:spTree>
    <p:extLst>
      <p:ext uri="{BB962C8B-B14F-4D97-AF65-F5344CB8AC3E}">
        <p14:creationId xmlns:p14="http://schemas.microsoft.com/office/powerpoint/2010/main" val="17866615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1" grpId="0" animBg="1"/>
      <p:bldP spid="13" grpId="0" animBg="1"/>
      <p:bldP spid="14" grpId="0"/>
      <p:bldP spid="15" grpId="0"/>
      <p:bldP spid="19" grpId="0" animBg="1"/>
      <p:bldP spid="21" grpId="0" animBg="1"/>
      <p:bldP spid="22" grpId="0"/>
      <p:bldP spid="23"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6DE8E2D6-07C5-425C-BEBC-580E1593C638}"/>
              </a:ext>
            </a:extLst>
          </p:cNvPr>
          <p:cNvSpPr>
            <a:spLocks noChangeAspect="1"/>
          </p:cNvSpPr>
          <p:nvPr/>
        </p:nvSpPr>
        <p:spPr>
          <a:xfrm>
            <a:off x="0" y="0"/>
            <a:ext cx="12192000" cy="6858000"/>
          </a:xfrm>
          <a:prstGeom prst="rect">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cs typeface="+mn-ea"/>
              <a:sym typeface="+mn-lt"/>
            </a:endParaRPr>
          </a:p>
        </p:txBody>
      </p:sp>
      <p:sp>
        <p:nvSpPr>
          <p:cNvPr id="3" name="矩形 2">
            <a:extLst>
              <a:ext uri="{FF2B5EF4-FFF2-40B4-BE49-F238E27FC236}">
                <a16:creationId xmlns="" xmlns:a16="http://schemas.microsoft.com/office/drawing/2014/main" id="{E62987C5-450A-4F58-9FF1-F2D3F6238CE3}"/>
              </a:ext>
            </a:extLst>
          </p:cNvPr>
          <p:cNvSpPr/>
          <p:nvPr/>
        </p:nvSpPr>
        <p:spPr>
          <a:xfrm>
            <a:off x="0" y="0"/>
            <a:ext cx="12192000" cy="6858000"/>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a:extLst>
              <a:ext uri="{FF2B5EF4-FFF2-40B4-BE49-F238E27FC236}">
                <a16:creationId xmlns="" xmlns:a16="http://schemas.microsoft.com/office/drawing/2014/main" id="{B1CFF45D-282F-4948-BD29-6BDCDC1C6F58}"/>
              </a:ext>
            </a:extLst>
          </p:cNvPr>
          <p:cNvGrpSpPr/>
          <p:nvPr/>
        </p:nvGrpSpPr>
        <p:grpSpPr>
          <a:xfrm>
            <a:off x="2176330" y="1830752"/>
            <a:ext cx="3185160" cy="3185160"/>
            <a:chOff x="1952810" y="1993312"/>
            <a:chExt cx="3185160" cy="3185160"/>
          </a:xfrm>
        </p:grpSpPr>
        <p:sp>
          <p:nvSpPr>
            <p:cNvPr id="4" name="椭圆 3">
              <a:extLst>
                <a:ext uri="{FF2B5EF4-FFF2-40B4-BE49-F238E27FC236}">
                  <a16:creationId xmlns="" xmlns:a16="http://schemas.microsoft.com/office/drawing/2014/main" id="{0499BB93-7348-4A4C-B3AD-992D17676D93}"/>
                </a:ext>
              </a:extLst>
            </p:cNvPr>
            <p:cNvSpPr/>
            <p:nvPr/>
          </p:nvSpPr>
          <p:spPr>
            <a:xfrm>
              <a:off x="1952810" y="1993312"/>
              <a:ext cx="3185160" cy="318516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open-book_68157">
              <a:extLst>
                <a:ext uri="{FF2B5EF4-FFF2-40B4-BE49-F238E27FC236}">
                  <a16:creationId xmlns="" xmlns:a16="http://schemas.microsoft.com/office/drawing/2014/main" id="{BB524D37-4770-4B39-A492-40D670D69AF2}"/>
                </a:ext>
              </a:extLst>
            </p:cNvPr>
            <p:cNvSpPr>
              <a:spLocks noChangeAspect="1"/>
            </p:cNvSpPr>
            <p:nvPr/>
          </p:nvSpPr>
          <p:spPr bwMode="auto">
            <a:xfrm>
              <a:off x="2486014" y="2722880"/>
              <a:ext cx="2118753" cy="1726025"/>
            </a:xfrm>
            <a:custGeom>
              <a:avLst/>
              <a:gdLst>
                <a:gd name="connsiteX0" fmla="*/ 165033 w 609243"/>
                <a:gd name="connsiteY0" fmla="*/ 400904 h 496315"/>
                <a:gd name="connsiteX1" fmla="*/ 303783 w 609243"/>
                <a:gd name="connsiteY1" fmla="*/ 460951 h 496315"/>
                <a:gd name="connsiteX2" fmla="*/ 600145 w 609243"/>
                <a:gd name="connsiteY2" fmla="*/ 431016 h 496315"/>
                <a:gd name="connsiteX3" fmla="*/ 585911 w 609243"/>
                <a:gd name="connsiteY3" fmla="*/ 453751 h 496315"/>
                <a:gd name="connsiteX4" fmla="*/ 316310 w 609243"/>
                <a:gd name="connsiteY4" fmla="*/ 490033 h 496315"/>
                <a:gd name="connsiteX5" fmla="*/ 303783 w 609243"/>
                <a:gd name="connsiteY5" fmla="*/ 496285 h 496315"/>
                <a:gd name="connsiteX6" fmla="*/ 291257 w 609243"/>
                <a:gd name="connsiteY6" fmla="*/ 490033 h 496315"/>
                <a:gd name="connsiteX7" fmla="*/ 21751 w 609243"/>
                <a:gd name="connsiteY7" fmla="*/ 453751 h 496315"/>
                <a:gd name="connsiteX8" fmla="*/ 7422 w 609243"/>
                <a:gd name="connsiteY8" fmla="*/ 431016 h 496315"/>
                <a:gd name="connsiteX9" fmla="*/ 165033 w 609243"/>
                <a:gd name="connsiteY9" fmla="*/ 400904 h 496315"/>
                <a:gd name="connsiteX10" fmla="*/ 155189 w 609243"/>
                <a:gd name="connsiteY10" fmla="*/ 275778 h 496315"/>
                <a:gd name="connsiteX11" fmla="*/ 259126 w 609243"/>
                <a:gd name="connsiteY11" fmla="*/ 295874 h 496315"/>
                <a:gd name="connsiteX12" fmla="*/ 249162 w 609243"/>
                <a:gd name="connsiteY12" fmla="*/ 312936 h 496315"/>
                <a:gd name="connsiteX13" fmla="*/ 65059 w 609243"/>
                <a:gd name="connsiteY13" fmla="*/ 331041 h 496315"/>
                <a:gd name="connsiteX14" fmla="*/ 55095 w 609243"/>
                <a:gd name="connsiteY14" fmla="*/ 313979 h 496315"/>
                <a:gd name="connsiteX15" fmla="*/ 155189 w 609243"/>
                <a:gd name="connsiteY15" fmla="*/ 275778 h 496315"/>
                <a:gd name="connsiteX16" fmla="*/ 443849 w 609243"/>
                <a:gd name="connsiteY16" fmla="*/ 275552 h 496315"/>
                <a:gd name="connsiteX17" fmla="*/ 546751 w 609243"/>
                <a:gd name="connsiteY17" fmla="*/ 305255 h 496315"/>
                <a:gd name="connsiteX18" fmla="*/ 538211 w 609243"/>
                <a:gd name="connsiteY18" fmla="*/ 323074 h 496315"/>
                <a:gd name="connsiteX19" fmla="*/ 353260 w 609243"/>
                <a:gd name="connsiteY19" fmla="*/ 320420 h 496315"/>
                <a:gd name="connsiteX20" fmla="*/ 341872 w 609243"/>
                <a:gd name="connsiteY20" fmla="*/ 304212 h 496315"/>
                <a:gd name="connsiteX21" fmla="*/ 443849 w 609243"/>
                <a:gd name="connsiteY21" fmla="*/ 275552 h 496315"/>
                <a:gd name="connsiteX22" fmla="*/ 155189 w 609243"/>
                <a:gd name="connsiteY22" fmla="*/ 229830 h 496315"/>
                <a:gd name="connsiteX23" fmla="*/ 259126 w 609243"/>
                <a:gd name="connsiteY23" fmla="*/ 249914 h 496315"/>
                <a:gd name="connsiteX24" fmla="*/ 249162 w 609243"/>
                <a:gd name="connsiteY24" fmla="*/ 266966 h 496315"/>
                <a:gd name="connsiteX25" fmla="*/ 65059 w 609243"/>
                <a:gd name="connsiteY25" fmla="*/ 284966 h 496315"/>
                <a:gd name="connsiteX26" fmla="*/ 55095 w 609243"/>
                <a:gd name="connsiteY26" fmla="*/ 268008 h 496315"/>
                <a:gd name="connsiteX27" fmla="*/ 155189 w 609243"/>
                <a:gd name="connsiteY27" fmla="*/ 229830 h 496315"/>
                <a:gd name="connsiteX28" fmla="*/ 439981 w 609243"/>
                <a:gd name="connsiteY28" fmla="*/ 229743 h 496315"/>
                <a:gd name="connsiteX29" fmla="*/ 542897 w 609243"/>
                <a:gd name="connsiteY29" fmla="*/ 259481 h 496315"/>
                <a:gd name="connsiteX30" fmla="*/ 534359 w 609243"/>
                <a:gd name="connsiteY30" fmla="*/ 277206 h 496315"/>
                <a:gd name="connsiteX31" fmla="*/ 349445 w 609243"/>
                <a:gd name="connsiteY31" fmla="*/ 274552 h 496315"/>
                <a:gd name="connsiteX32" fmla="*/ 338060 w 609243"/>
                <a:gd name="connsiteY32" fmla="*/ 258438 h 496315"/>
                <a:gd name="connsiteX33" fmla="*/ 439981 w 609243"/>
                <a:gd name="connsiteY33" fmla="*/ 229743 h 496315"/>
                <a:gd name="connsiteX34" fmla="*/ 436157 w 609243"/>
                <a:gd name="connsiteY34" fmla="*/ 183933 h 496315"/>
                <a:gd name="connsiteX35" fmla="*/ 539058 w 609243"/>
                <a:gd name="connsiteY35" fmla="*/ 213639 h 496315"/>
                <a:gd name="connsiteX36" fmla="*/ 530612 w 609243"/>
                <a:gd name="connsiteY36" fmla="*/ 231439 h 496315"/>
                <a:gd name="connsiteX37" fmla="*/ 345546 w 609243"/>
                <a:gd name="connsiteY37" fmla="*/ 228694 h 496315"/>
                <a:gd name="connsiteX38" fmla="*/ 334252 w 609243"/>
                <a:gd name="connsiteY38" fmla="*/ 212598 h 496315"/>
                <a:gd name="connsiteX39" fmla="*/ 436157 w 609243"/>
                <a:gd name="connsiteY39" fmla="*/ 183933 h 496315"/>
                <a:gd name="connsiteX40" fmla="*/ 155189 w 609243"/>
                <a:gd name="connsiteY40" fmla="*/ 183880 h 496315"/>
                <a:gd name="connsiteX41" fmla="*/ 259126 w 609243"/>
                <a:gd name="connsiteY41" fmla="*/ 203976 h 496315"/>
                <a:gd name="connsiteX42" fmla="*/ 249162 w 609243"/>
                <a:gd name="connsiteY42" fmla="*/ 220933 h 496315"/>
                <a:gd name="connsiteX43" fmla="*/ 65059 w 609243"/>
                <a:gd name="connsiteY43" fmla="*/ 239028 h 496315"/>
                <a:gd name="connsiteX44" fmla="*/ 55095 w 609243"/>
                <a:gd name="connsiteY44" fmla="*/ 221975 h 496315"/>
                <a:gd name="connsiteX45" fmla="*/ 155189 w 609243"/>
                <a:gd name="connsiteY45" fmla="*/ 183880 h 496315"/>
                <a:gd name="connsiteX46" fmla="*/ 439981 w 609243"/>
                <a:gd name="connsiteY46" fmla="*/ 137783 h 496315"/>
                <a:gd name="connsiteX47" fmla="*/ 542897 w 609243"/>
                <a:gd name="connsiteY47" fmla="*/ 167489 h 496315"/>
                <a:gd name="connsiteX48" fmla="*/ 534359 w 609243"/>
                <a:gd name="connsiteY48" fmla="*/ 185289 h 496315"/>
                <a:gd name="connsiteX49" fmla="*/ 349445 w 609243"/>
                <a:gd name="connsiteY49" fmla="*/ 182544 h 496315"/>
                <a:gd name="connsiteX50" fmla="*/ 338060 w 609243"/>
                <a:gd name="connsiteY50" fmla="*/ 166448 h 496315"/>
                <a:gd name="connsiteX51" fmla="*/ 439981 w 609243"/>
                <a:gd name="connsiteY51" fmla="*/ 137783 h 496315"/>
                <a:gd name="connsiteX52" fmla="*/ 209117 w 609243"/>
                <a:gd name="connsiteY52" fmla="*/ 125922 h 496315"/>
                <a:gd name="connsiteX53" fmla="*/ 249230 w 609243"/>
                <a:gd name="connsiteY53" fmla="*/ 141507 h 496315"/>
                <a:gd name="connsiteX54" fmla="*/ 239267 w 609243"/>
                <a:gd name="connsiteY54" fmla="*/ 158561 h 496315"/>
                <a:gd name="connsiteX55" fmla="*/ 171234 w 609243"/>
                <a:gd name="connsiteY55" fmla="*/ 146339 h 496315"/>
                <a:gd name="connsiteX56" fmla="*/ 166015 w 609243"/>
                <a:gd name="connsiteY56" fmla="*/ 127390 h 496315"/>
                <a:gd name="connsiteX57" fmla="*/ 209117 w 609243"/>
                <a:gd name="connsiteY57" fmla="*/ 125922 h 496315"/>
                <a:gd name="connsiteX58" fmla="*/ 114405 w 609243"/>
                <a:gd name="connsiteY58" fmla="*/ 101164 h 496315"/>
                <a:gd name="connsiteX59" fmla="*/ 79658 w 609243"/>
                <a:gd name="connsiteY59" fmla="*/ 112628 h 496315"/>
                <a:gd name="connsiteX60" fmla="*/ 78139 w 609243"/>
                <a:gd name="connsiteY60" fmla="*/ 156871 h 496315"/>
                <a:gd name="connsiteX61" fmla="*/ 114405 w 609243"/>
                <a:gd name="connsiteY61" fmla="*/ 142186 h 496315"/>
                <a:gd name="connsiteX62" fmla="*/ 436157 w 609243"/>
                <a:gd name="connsiteY62" fmla="*/ 91941 h 496315"/>
                <a:gd name="connsiteX63" fmla="*/ 539058 w 609243"/>
                <a:gd name="connsiteY63" fmla="*/ 121643 h 496315"/>
                <a:gd name="connsiteX64" fmla="*/ 530612 w 609243"/>
                <a:gd name="connsiteY64" fmla="*/ 139462 h 496315"/>
                <a:gd name="connsiteX65" fmla="*/ 345546 w 609243"/>
                <a:gd name="connsiteY65" fmla="*/ 136808 h 496315"/>
                <a:gd name="connsiteX66" fmla="*/ 334252 w 609243"/>
                <a:gd name="connsiteY66" fmla="*/ 120601 h 496315"/>
                <a:gd name="connsiteX67" fmla="*/ 436157 w 609243"/>
                <a:gd name="connsiteY67" fmla="*/ 91941 h 496315"/>
                <a:gd name="connsiteX68" fmla="*/ 120956 w 609243"/>
                <a:gd name="connsiteY68" fmla="*/ 81080 h 496315"/>
                <a:gd name="connsiteX69" fmla="*/ 123804 w 609243"/>
                <a:gd name="connsiteY69" fmla="*/ 81459 h 496315"/>
                <a:gd name="connsiteX70" fmla="*/ 134152 w 609243"/>
                <a:gd name="connsiteY70" fmla="*/ 90933 h 496315"/>
                <a:gd name="connsiteX71" fmla="*/ 134152 w 609243"/>
                <a:gd name="connsiteY71" fmla="*/ 146734 h 496315"/>
                <a:gd name="connsiteX72" fmla="*/ 133773 w 609243"/>
                <a:gd name="connsiteY72" fmla="*/ 149292 h 496315"/>
                <a:gd name="connsiteX73" fmla="*/ 126842 w 609243"/>
                <a:gd name="connsiteY73" fmla="*/ 159523 h 496315"/>
                <a:gd name="connsiteX74" fmla="*/ 78234 w 609243"/>
                <a:gd name="connsiteY74" fmla="*/ 179892 h 496315"/>
                <a:gd name="connsiteX75" fmla="*/ 64658 w 609243"/>
                <a:gd name="connsiteY75" fmla="*/ 175439 h 496315"/>
                <a:gd name="connsiteX76" fmla="*/ 58392 w 609243"/>
                <a:gd name="connsiteY76" fmla="*/ 166439 h 496315"/>
                <a:gd name="connsiteX77" fmla="*/ 60101 w 609243"/>
                <a:gd name="connsiteY77" fmla="*/ 110638 h 496315"/>
                <a:gd name="connsiteX78" fmla="*/ 60765 w 609243"/>
                <a:gd name="connsiteY78" fmla="*/ 107796 h 496315"/>
                <a:gd name="connsiteX79" fmla="*/ 64943 w 609243"/>
                <a:gd name="connsiteY79" fmla="*/ 98796 h 496315"/>
                <a:gd name="connsiteX80" fmla="*/ 120956 w 609243"/>
                <a:gd name="connsiteY80" fmla="*/ 81080 h 496315"/>
                <a:gd name="connsiteX81" fmla="*/ 211133 w 609243"/>
                <a:gd name="connsiteY81" fmla="*/ 79659 h 496315"/>
                <a:gd name="connsiteX82" fmla="*/ 252540 w 609243"/>
                <a:gd name="connsiteY82" fmla="*/ 93858 h 496315"/>
                <a:gd name="connsiteX83" fmla="*/ 242574 w 609243"/>
                <a:gd name="connsiteY83" fmla="*/ 110925 h 496315"/>
                <a:gd name="connsiteX84" fmla="*/ 172811 w 609243"/>
                <a:gd name="connsiteY84" fmla="*/ 103719 h 496315"/>
                <a:gd name="connsiteX85" fmla="*/ 167590 w 609243"/>
                <a:gd name="connsiteY85" fmla="*/ 84661 h 496315"/>
                <a:gd name="connsiteX86" fmla="*/ 211133 w 609243"/>
                <a:gd name="connsiteY86" fmla="*/ 79659 h 496315"/>
                <a:gd name="connsiteX87" fmla="*/ 198798 w 609243"/>
                <a:gd name="connsiteY87" fmla="*/ 22403 h 496315"/>
                <a:gd name="connsiteX88" fmla="*/ 27245 w 609243"/>
                <a:gd name="connsiteY88" fmla="*/ 79844 h 496315"/>
                <a:gd name="connsiteX89" fmla="*/ 26012 w 609243"/>
                <a:gd name="connsiteY89" fmla="*/ 387586 h 496315"/>
                <a:gd name="connsiteX90" fmla="*/ 306429 w 609243"/>
                <a:gd name="connsiteY90" fmla="*/ 408620 h 496315"/>
                <a:gd name="connsiteX91" fmla="*/ 586847 w 609243"/>
                <a:gd name="connsiteY91" fmla="*/ 387586 h 496315"/>
                <a:gd name="connsiteX92" fmla="*/ 585614 w 609243"/>
                <a:gd name="connsiteY92" fmla="*/ 79844 h 496315"/>
                <a:gd name="connsiteX93" fmla="*/ 315160 w 609243"/>
                <a:gd name="connsiteY93" fmla="*/ 68664 h 496315"/>
                <a:gd name="connsiteX94" fmla="*/ 306429 w 609243"/>
                <a:gd name="connsiteY94" fmla="*/ 71791 h 496315"/>
                <a:gd name="connsiteX95" fmla="*/ 297699 w 609243"/>
                <a:gd name="connsiteY95" fmla="*/ 68664 h 496315"/>
                <a:gd name="connsiteX96" fmla="*/ 198798 w 609243"/>
                <a:gd name="connsiteY96" fmla="*/ 22403 h 496315"/>
                <a:gd name="connsiteX97" fmla="*/ 197678 w 609243"/>
                <a:gd name="connsiteY97" fmla="*/ 346 h 496315"/>
                <a:gd name="connsiteX98" fmla="*/ 306429 w 609243"/>
                <a:gd name="connsiteY98" fmla="*/ 46209 h 496315"/>
                <a:gd name="connsiteX99" fmla="*/ 602505 w 609243"/>
                <a:gd name="connsiteY99" fmla="*/ 64779 h 496315"/>
                <a:gd name="connsiteX100" fmla="*/ 606016 w 609243"/>
                <a:gd name="connsiteY100" fmla="*/ 68948 h 496315"/>
                <a:gd name="connsiteX101" fmla="*/ 608009 w 609243"/>
                <a:gd name="connsiteY101" fmla="*/ 75581 h 496315"/>
                <a:gd name="connsiteX102" fmla="*/ 609243 w 609243"/>
                <a:gd name="connsiteY102" fmla="*/ 396113 h 496315"/>
                <a:gd name="connsiteX103" fmla="*/ 608199 w 609243"/>
                <a:gd name="connsiteY103" fmla="*/ 400945 h 496315"/>
                <a:gd name="connsiteX104" fmla="*/ 595103 w 609243"/>
                <a:gd name="connsiteY104" fmla="*/ 414210 h 496315"/>
                <a:gd name="connsiteX105" fmla="*/ 317437 w 609243"/>
                <a:gd name="connsiteY105" fmla="*/ 428043 h 496315"/>
                <a:gd name="connsiteX106" fmla="*/ 306429 w 609243"/>
                <a:gd name="connsiteY106" fmla="*/ 434675 h 496315"/>
                <a:gd name="connsiteX107" fmla="*/ 295422 w 609243"/>
                <a:gd name="connsiteY107" fmla="*/ 428043 h 496315"/>
                <a:gd name="connsiteX108" fmla="*/ 17756 w 609243"/>
                <a:gd name="connsiteY108" fmla="*/ 414210 h 496315"/>
                <a:gd name="connsiteX109" fmla="*/ 4660 w 609243"/>
                <a:gd name="connsiteY109" fmla="*/ 400945 h 496315"/>
                <a:gd name="connsiteX110" fmla="*/ 3616 w 609243"/>
                <a:gd name="connsiteY110" fmla="*/ 396113 h 496315"/>
                <a:gd name="connsiteX111" fmla="*/ 4850 w 609243"/>
                <a:gd name="connsiteY111" fmla="*/ 75581 h 496315"/>
                <a:gd name="connsiteX112" fmla="*/ 6843 w 609243"/>
                <a:gd name="connsiteY112" fmla="*/ 68948 h 496315"/>
                <a:gd name="connsiteX113" fmla="*/ 10354 w 609243"/>
                <a:gd name="connsiteY113" fmla="*/ 64779 h 496315"/>
                <a:gd name="connsiteX114" fmla="*/ 197678 w 609243"/>
                <a:gd name="connsiteY114" fmla="*/ 346 h 49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09243" h="496315">
                  <a:moveTo>
                    <a:pt x="165033" y="400904"/>
                  </a:moveTo>
                  <a:cubicBezTo>
                    <a:pt x="218614" y="402858"/>
                    <a:pt x="269051" y="419838"/>
                    <a:pt x="303783" y="460951"/>
                  </a:cubicBezTo>
                  <a:cubicBezTo>
                    <a:pt x="373248" y="378725"/>
                    <a:pt x="505628" y="393029"/>
                    <a:pt x="600145" y="431016"/>
                  </a:cubicBezTo>
                  <a:cubicBezTo>
                    <a:pt x="616847" y="437742"/>
                    <a:pt x="602423" y="460382"/>
                    <a:pt x="585911" y="453751"/>
                  </a:cubicBezTo>
                  <a:cubicBezTo>
                    <a:pt x="500314" y="419364"/>
                    <a:pt x="372583" y="404018"/>
                    <a:pt x="316310" y="490033"/>
                  </a:cubicBezTo>
                  <a:cubicBezTo>
                    <a:pt x="313178" y="494864"/>
                    <a:pt x="308433" y="496569"/>
                    <a:pt x="303783" y="496285"/>
                  </a:cubicBezTo>
                  <a:cubicBezTo>
                    <a:pt x="299134" y="496569"/>
                    <a:pt x="294389" y="494864"/>
                    <a:pt x="291257" y="490033"/>
                  </a:cubicBezTo>
                  <a:cubicBezTo>
                    <a:pt x="234984" y="404018"/>
                    <a:pt x="107253" y="419364"/>
                    <a:pt x="21751" y="453751"/>
                  </a:cubicBezTo>
                  <a:cubicBezTo>
                    <a:pt x="5144" y="460382"/>
                    <a:pt x="-9280" y="437742"/>
                    <a:pt x="7422" y="431016"/>
                  </a:cubicBezTo>
                  <a:cubicBezTo>
                    <a:pt x="54728" y="412023"/>
                    <a:pt x="111452" y="398950"/>
                    <a:pt x="165033" y="400904"/>
                  </a:cubicBezTo>
                  <a:close/>
                  <a:moveTo>
                    <a:pt x="155189" y="275778"/>
                  </a:moveTo>
                  <a:cubicBezTo>
                    <a:pt x="190373" y="271726"/>
                    <a:pt x="226197" y="277389"/>
                    <a:pt x="259126" y="295874"/>
                  </a:cubicBezTo>
                  <a:cubicBezTo>
                    <a:pt x="270229" y="302130"/>
                    <a:pt x="260265" y="319192"/>
                    <a:pt x="249162" y="312936"/>
                  </a:cubicBezTo>
                  <a:cubicBezTo>
                    <a:pt x="189186" y="279285"/>
                    <a:pt x="119815" y="294262"/>
                    <a:pt x="65059" y="331041"/>
                  </a:cubicBezTo>
                  <a:cubicBezTo>
                    <a:pt x="54430" y="338150"/>
                    <a:pt x="44561" y="320993"/>
                    <a:pt x="55095" y="313979"/>
                  </a:cubicBezTo>
                  <a:cubicBezTo>
                    <a:pt x="85463" y="293599"/>
                    <a:pt x="120006" y="279830"/>
                    <a:pt x="155189" y="275778"/>
                  </a:cubicBezTo>
                  <a:close/>
                  <a:moveTo>
                    <a:pt x="443849" y="275552"/>
                  </a:moveTo>
                  <a:cubicBezTo>
                    <a:pt x="479257" y="276654"/>
                    <a:pt x="514819" y="287483"/>
                    <a:pt x="546751" y="305255"/>
                  </a:cubicBezTo>
                  <a:cubicBezTo>
                    <a:pt x="557854" y="311415"/>
                    <a:pt x="549408" y="329329"/>
                    <a:pt x="538211" y="323074"/>
                  </a:cubicBezTo>
                  <a:cubicBezTo>
                    <a:pt x="480609" y="291037"/>
                    <a:pt x="410197" y="281843"/>
                    <a:pt x="353260" y="320420"/>
                  </a:cubicBezTo>
                  <a:cubicBezTo>
                    <a:pt x="342726" y="327528"/>
                    <a:pt x="331339" y="311415"/>
                    <a:pt x="341872" y="304212"/>
                  </a:cubicBezTo>
                  <a:cubicBezTo>
                    <a:pt x="373188" y="283076"/>
                    <a:pt x="408441" y="274451"/>
                    <a:pt x="443849" y="275552"/>
                  </a:cubicBezTo>
                  <a:close/>
                  <a:moveTo>
                    <a:pt x="155189" y="229830"/>
                  </a:moveTo>
                  <a:cubicBezTo>
                    <a:pt x="190373" y="225780"/>
                    <a:pt x="226197" y="231440"/>
                    <a:pt x="259126" y="249914"/>
                  </a:cubicBezTo>
                  <a:cubicBezTo>
                    <a:pt x="270229" y="256166"/>
                    <a:pt x="260265" y="273124"/>
                    <a:pt x="249162" y="266966"/>
                  </a:cubicBezTo>
                  <a:cubicBezTo>
                    <a:pt x="189186" y="233335"/>
                    <a:pt x="119815" y="248303"/>
                    <a:pt x="65059" y="284966"/>
                  </a:cubicBezTo>
                  <a:cubicBezTo>
                    <a:pt x="54430" y="292071"/>
                    <a:pt x="44561" y="275019"/>
                    <a:pt x="55095" y="268008"/>
                  </a:cubicBezTo>
                  <a:cubicBezTo>
                    <a:pt x="85463" y="247640"/>
                    <a:pt x="120006" y="233880"/>
                    <a:pt x="155189" y="229830"/>
                  </a:cubicBezTo>
                  <a:close/>
                  <a:moveTo>
                    <a:pt x="439981" y="229743"/>
                  </a:moveTo>
                  <a:cubicBezTo>
                    <a:pt x="475369" y="230857"/>
                    <a:pt x="510924" y="241709"/>
                    <a:pt x="542897" y="259481"/>
                  </a:cubicBezTo>
                  <a:cubicBezTo>
                    <a:pt x="553903" y="265642"/>
                    <a:pt x="545554" y="283461"/>
                    <a:pt x="534359" y="277206"/>
                  </a:cubicBezTo>
                  <a:cubicBezTo>
                    <a:pt x="476674" y="245169"/>
                    <a:pt x="406371" y="235975"/>
                    <a:pt x="349445" y="274552"/>
                  </a:cubicBezTo>
                  <a:cubicBezTo>
                    <a:pt x="338819" y="281660"/>
                    <a:pt x="327529" y="265547"/>
                    <a:pt x="338060" y="258438"/>
                  </a:cubicBezTo>
                  <a:cubicBezTo>
                    <a:pt x="369369" y="237255"/>
                    <a:pt x="404592" y="228629"/>
                    <a:pt x="439981" y="229743"/>
                  </a:cubicBezTo>
                  <a:close/>
                  <a:moveTo>
                    <a:pt x="436157" y="183933"/>
                  </a:moveTo>
                  <a:cubicBezTo>
                    <a:pt x="471557" y="185045"/>
                    <a:pt x="507123" y="195886"/>
                    <a:pt x="539058" y="213639"/>
                  </a:cubicBezTo>
                  <a:cubicBezTo>
                    <a:pt x="550162" y="219794"/>
                    <a:pt x="541715" y="237594"/>
                    <a:pt x="530612" y="231439"/>
                  </a:cubicBezTo>
                  <a:cubicBezTo>
                    <a:pt x="472909" y="199342"/>
                    <a:pt x="402584" y="190253"/>
                    <a:pt x="345546" y="228694"/>
                  </a:cubicBezTo>
                  <a:cubicBezTo>
                    <a:pt x="335012" y="235889"/>
                    <a:pt x="323718" y="219699"/>
                    <a:pt x="334252" y="212598"/>
                  </a:cubicBezTo>
                  <a:cubicBezTo>
                    <a:pt x="365524" y="191436"/>
                    <a:pt x="400757" y="182820"/>
                    <a:pt x="436157" y="183933"/>
                  </a:cubicBezTo>
                  <a:close/>
                  <a:moveTo>
                    <a:pt x="155189" y="183880"/>
                  </a:moveTo>
                  <a:cubicBezTo>
                    <a:pt x="190373" y="179842"/>
                    <a:pt x="226197" y="185502"/>
                    <a:pt x="259126" y="203976"/>
                  </a:cubicBezTo>
                  <a:cubicBezTo>
                    <a:pt x="270229" y="210133"/>
                    <a:pt x="260265" y="227186"/>
                    <a:pt x="249162" y="220933"/>
                  </a:cubicBezTo>
                  <a:cubicBezTo>
                    <a:pt x="189186" y="187302"/>
                    <a:pt x="119815" y="202270"/>
                    <a:pt x="65059" y="239028"/>
                  </a:cubicBezTo>
                  <a:cubicBezTo>
                    <a:pt x="54430" y="246133"/>
                    <a:pt x="44561" y="229080"/>
                    <a:pt x="55095" y="221975"/>
                  </a:cubicBezTo>
                  <a:cubicBezTo>
                    <a:pt x="85463" y="201655"/>
                    <a:pt x="120006" y="187918"/>
                    <a:pt x="155189" y="183880"/>
                  </a:cubicBezTo>
                  <a:close/>
                  <a:moveTo>
                    <a:pt x="439981" y="137783"/>
                  </a:moveTo>
                  <a:cubicBezTo>
                    <a:pt x="475369" y="138895"/>
                    <a:pt x="510924" y="149736"/>
                    <a:pt x="542897" y="167489"/>
                  </a:cubicBezTo>
                  <a:cubicBezTo>
                    <a:pt x="553903" y="173644"/>
                    <a:pt x="545554" y="191444"/>
                    <a:pt x="534359" y="185289"/>
                  </a:cubicBezTo>
                  <a:cubicBezTo>
                    <a:pt x="476674" y="153192"/>
                    <a:pt x="406371" y="144103"/>
                    <a:pt x="349445" y="182544"/>
                  </a:cubicBezTo>
                  <a:cubicBezTo>
                    <a:pt x="338819" y="189739"/>
                    <a:pt x="327529" y="173549"/>
                    <a:pt x="338060" y="166448"/>
                  </a:cubicBezTo>
                  <a:cubicBezTo>
                    <a:pt x="369369" y="145286"/>
                    <a:pt x="404592" y="136670"/>
                    <a:pt x="439981" y="137783"/>
                  </a:cubicBezTo>
                  <a:close/>
                  <a:moveTo>
                    <a:pt x="209117" y="125922"/>
                  </a:moveTo>
                  <a:cubicBezTo>
                    <a:pt x="223089" y="128148"/>
                    <a:pt x="236563" y="133217"/>
                    <a:pt x="249230" y="141507"/>
                  </a:cubicBezTo>
                  <a:cubicBezTo>
                    <a:pt x="259857" y="148423"/>
                    <a:pt x="249989" y="165477"/>
                    <a:pt x="239267" y="158561"/>
                  </a:cubicBezTo>
                  <a:cubicBezTo>
                    <a:pt x="218392" y="144918"/>
                    <a:pt x="195619" y="141223"/>
                    <a:pt x="171234" y="146339"/>
                  </a:cubicBezTo>
                  <a:cubicBezTo>
                    <a:pt x="158804" y="148991"/>
                    <a:pt x="153585" y="130043"/>
                    <a:pt x="166015" y="127390"/>
                  </a:cubicBezTo>
                  <a:cubicBezTo>
                    <a:pt x="180675" y="124311"/>
                    <a:pt x="195145" y="123695"/>
                    <a:pt x="209117" y="125922"/>
                  </a:cubicBezTo>
                  <a:close/>
                  <a:moveTo>
                    <a:pt x="114405" y="101164"/>
                  </a:moveTo>
                  <a:cubicBezTo>
                    <a:pt x="101873" y="102206"/>
                    <a:pt x="90291" y="105901"/>
                    <a:pt x="79658" y="112628"/>
                  </a:cubicBezTo>
                  <a:cubicBezTo>
                    <a:pt x="78519" y="127407"/>
                    <a:pt x="78234" y="142091"/>
                    <a:pt x="78139" y="156871"/>
                  </a:cubicBezTo>
                  <a:cubicBezTo>
                    <a:pt x="89626" y="150523"/>
                    <a:pt x="101684" y="145407"/>
                    <a:pt x="114405" y="142186"/>
                  </a:cubicBezTo>
                  <a:close/>
                  <a:moveTo>
                    <a:pt x="436157" y="91941"/>
                  </a:moveTo>
                  <a:cubicBezTo>
                    <a:pt x="471557" y="93043"/>
                    <a:pt x="507123" y="103872"/>
                    <a:pt x="539058" y="121643"/>
                  </a:cubicBezTo>
                  <a:cubicBezTo>
                    <a:pt x="550162" y="127804"/>
                    <a:pt x="541715" y="145718"/>
                    <a:pt x="530612" y="139462"/>
                  </a:cubicBezTo>
                  <a:cubicBezTo>
                    <a:pt x="472909" y="107426"/>
                    <a:pt x="402584" y="98232"/>
                    <a:pt x="345546" y="136808"/>
                  </a:cubicBezTo>
                  <a:cubicBezTo>
                    <a:pt x="335012" y="143917"/>
                    <a:pt x="323718" y="127804"/>
                    <a:pt x="334252" y="120601"/>
                  </a:cubicBezTo>
                  <a:cubicBezTo>
                    <a:pt x="365524" y="99464"/>
                    <a:pt x="400757" y="90839"/>
                    <a:pt x="436157" y="91941"/>
                  </a:cubicBezTo>
                  <a:close/>
                  <a:moveTo>
                    <a:pt x="120956" y="81080"/>
                  </a:moveTo>
                  <a:cubicBezTo>
                    <a:pt x="122000" y="81080"/>
                    <a:pt x="122855" y="81174"/>
                    <a:pt x="123804" y="81459"/>
                  </a:cubicBezTo>
                  <a:cubicBezTo>
                    <a:pt x="128836" y="81269"/>
                    <a:pt x="134152" y="84396"/>
                    <a:pt x="134152" y="90933"/>
                  </a:cubicBezTo>
                  <a:lnTo>
                    <a:pt x="134152" y="146734"/>
                  </a:lnTo>
                  <a:cubicBezTo>
                    <a:pt x="134152" y="147681"/>
                    <a:pt x="133962" y="148534"/>
                    <a:pt x="133773" y="149292"/>
                  </a:cubicBezTo>
                  <a:cubicBezTo>
                    <a:pt x="134532" y="153744"/>
                    <a:pt x="132633" y="158387"/>
                    <a:pt x="126842" y="159523"/>
                  </a:cubicBezTo>
                  <a:cubicBezTo>
                    <a:pt x="109279" y="163029"/>
                    <a:pt x="93234" y="170134"/>
                    <a:pt x="78234" y="179892"/>
                  </a:cubicBezTo>
                  <a:cubicBezTo>
                    <a:pt x="72348" y="183682"/>
                    <a:pt x="66841" y="180366"/>
                    <a:pt x="64658" y="175439"/>
                  </a:cubicBezTo>
                  <a:cubicBezTo>
                    <a:pt x="61145" y="174208"/>
                    <a:pt x="58392" y="171271"/>
                    <a:pt x="58392" y="166439"/>
                  </a:cubicBezTo>
                  <a:cubicBezTo>
                    <a:pt x="58392" y="147871"/>
                    <a:pt x="58487" y="129207"/>
                    <a:pt x="60101" y="110638"/>
                  </a:cubicBezTo>
                  <a:cubicBezTo>
                    <a:pt x="60196" y="109596"/>
                    <a:pt x="60386" y="108649"/>
                    <a:pt x="60765" y="107796"/>
                  </a:cubicBezTo>
                  <a:cubicBezTo>
                    <a:pt x="60576" y="104575"/>
                    <a:pt x="61715" y="101164"/>
                    <a:pt x="64943" y="98796"/>
                  </a:cubicBezTo>
                  <a:cubicBezTo>
                    <a:pt x="81367" y="86764"/>
                    <a:pt x="100734" y="81459"/>
                    <a:pt x="120956" y="81080"/>
                  </a:cubicBezTo>
                  <a:close/>
                  <a:moveTo>
                    <a:pt x="211133" y="79659"/>
                  </a:moveTo>
                  <a:cubicBezTo>
                    <a:pt x="225465" y="81224"/>
                    <a:pt x="239442" y="85988"/>
                    <a:pt x="252540" y="93858"/>
                  </a:cubicBezTo>
                  <a:cubicBezTo>
                    <a:pt x="263455" y="100495"/>
                    <a:pt x="253489" y="117563"/>
                    <a:pt x="242574" y="110925"/>
                  </a:cubicBezTo>
                  <a:cubicBezTo>
                    <a:pt x="220553" y="97651"/>
                    <a:pt x="197109" y="95375"/>
                    <a:pt x="172811" y="103719"/>
                  </a:cubicBezTo>
                  <a:cubicBezTo>
                    <a:pt x="160756" y="107796"/>
                    <a:pt x="155631" y="88833"/>
                    <a:pt x="167590" y="84661"/>
                  </a:cubicBezTo>
                  <a:cubicBezTo>
                    <a:pt x="182112" y="79730"/>
                    <a:pt x="196800" y="78095"/>
                    <a:pt x="211133" y="79659"/>
                  </a:cubicBezTo>
                  <a:close/>
                  <a:moveTo>
                    <a:pt x="198798" y="22403"/>
                  </a:moveTo>
                  <a:cubicBezTo>
                    <a:pt x="139593" y="17888"/>
                    <a:pt x="76710" y="44314"/>
                    <a:pt x="27245" y="79844"/>
                  </a:cubicBezTo>
                  <a:cubicBezTo>
                    <a:pt x="29238" y="182456"/>
                    <a:pt x="26296" y="284974"/>
                    <a:pt x="26012" y="387586"/>
                  </a:cubicBezTo>
                  <a:cubicBezTo>
                    <a:pt x="118725" y="354898"/>
                    <a:pt x="223111" y="351392"/>
                    <a:pt x="306429" y="408620"/>
                  </a:cubicBezTo>
                  <a:cubicBezTo>
                    <a:pt x="389653" y="351392"/>
                    <a:pt x="494134" y="354898"/>
                    <a:pt x="586847" y="387586"/>
                  </a:cubicBezTo>
                  <a:cubicBezTo>
                    <a:pt x="586563" y="284974"/>
                    <a:pt x="583621" y="182456"/>
                    <a:pt x="585614" y="79844"/>
                  </a:cubicBezTo>
                  <a:cubicBezTo>
                    <a:pt x="506470" y="22995"/>
                    <a:pt x="392975" y="-10545"/>
                    <a:pt x="315160" y="68664"/>
                  </a:cubicBezTo>
                  <a:cubicBezTo>
                    <a:pt x="312503" y="71412"/>
                    <a:pt x="309371" y="72264"/>
                    <a:pt x="306429" y="71791"/>
                  </a:cubicBezTo>
                  <a:cubicBezTo>
                    <a:pt x="303488" y="72264"/>
                    <a:pt x="300356" y="71412"/>
                    <a:pt x="297699" y="68664"/>
                  </a:cubicBezTo>
                  <a:cubicBezTo>
                    <a:pt x="268518" y="38960"/>
                    <a:pt x="234320" y="25112"/>
                    <a:pt x="198798" y="22403"/>
                  </a:cubicBezTo>
                  <a:close/>
                  <a:moveTo>
                    <a:pt x="197678" y="346"/>
                  </a:moveTo>
                  <a:cubicBezTo>
                    <a:pt x="236561" y="2640"/>
                    <a:pt x="274117" y="16470"/>
                    <a:pt x="306429" y="46209"/>
                  </a:cubicBezTo>
                  <a:cubicBezTo>
                    <a:pt x="392595" y="-33095"/>
                    <a:pt x="516055" y="730"/>
                    <a:pt x="602505" y="64779"/>
                  </a:cubicBezTo>
                  <a:cubicBezTo>
                    <a:pt x="604118" y="66011"/>
                    <a:pt x="605257" y="67432"/>
                    <a:pt x="606016" y="68948"/>
                  </a:cubicBezTo>
                  <a:cubicBezTo>
                    <a:pt x="607250" y="70654"/>
                    <a:pt x="608104" y="72833"/>
                    <a:pt x="608009" y="75581"/>
                  </a:cubicBezTo>
                  <a:cubicBezTo>
                    <a:pt x="605827" y="182456"/>
                    <a:pt x="609053" y="289237"/>
                    <a:pt x="609243" y="396113"/>
                  </a:cubicBezTo>
                  <a:cubicBezTo>
                    <a:pt x="609243" y="397913"/>
                    <a:pt x="608863" y="399524"/>
                    <a:pt x="608199" y="400945"/>
                  </a:cubicBezTo>
                  <a:cubicBezTo>
                    <a:pt x="610002" y="408620"/>
                    <a:pt x="604403" y="417810"/>
                    <a:pt x="595103" y="414210"/>
                  </a:cubicBezTo>
                  <a:cubicBezTo>
                    <a:pt x="503813" y="378679"/>
                    <a:pt x="400661" y="370815"/>
                    <a:pt x="317437" y="428043"/>
                  </a:cubicBezTo>
                  <a:cubicBezTo>
                    <a:pt x="315540" y="432591"/>
                    <a:pt x="311269" y="435812"/>
                    <a:pt x="306429" y="434675"/>
                  </a:cubicBezTo>
                  <a:cubicBezTo>
                    <a:pt x="301590" y="435812"/>
                    <a:pt x="297319" y="432591"/>
                    <a:pt x="295422" y="428043"/>
                  </a:cubicBezTo>
                  <a:cubicBezTo>
                    <a:pt x="212198" y="370815"/>
                    <a:pt x="109046" y="378679"/>
                    <a:pt x="17756" y="414210"/>
                  </a:cubicBezTo>
                  <a:cubicBezTo>
                    <a:pt x="8456" y="417810"/>
                    <a:pt x="2857" y="408620"/>
                    <a:pt x="4660" y="400945"/>
                  </a:cubicBezTo>
                  <a:cubicBezTo>
                    <a:pt x="3996" y="399524"/>
                    <a:pt x="3616" y="397913"/>
                    <a:pt x="3616" y="396113"/>
                  </a:cubicBezTo>
                  <a:cubicBezTo>
                    <a:pt x="3806" y="289237"/>
                    <a:pt x="7032" y="182456"/>
                    <a:pt x="4850" y="75581"/>
                  </a:cubicBezTo>
                  <a:cubicBezTo>
                    <a:pt x="4755" y="72833"/>
                    <a:pt x="5514" y="70654"/>
                    <a:pt x="6843" y="68948"/>
                  </a:cubicBezTo>
                  <a:cubicBezTo>
                    <a:pt x="7602" y="67432"/>
                    <a:pt x="8741" y="66011"/>
                    <a:pt x="10354" y="64779"/>
                  </a:cubicBezTo>
                  <a:cubicBezTo>
                    <a:pt x="64385" y="24748"/>
                    <a:pt x="132874" y="-3476"/>
                    <a:pt x="197678" y="346"/>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11" name="文本框 10">
            <a:extLst>
              <a:ext uri="{FF2B5EF4-FFF2-40B4-BE49-F238E27FC236}">
                <a16:creationId xmlns="" xmlns:a16="http://schemas.microsoft.com/office/drawing/2014/main" id="{EBA59B1E-EA6E-44AB-9058-BD894FFAF29C}"/>
              </a:ext>
            </a:extLst>
          </p:cNvPr>
          <p:cNvSpPr txBox="1"/>
          <p:nvPr/>
        </p:nvSpPr>
        <p:spPr>
          <a:xfrm>
            <a:off x="5788210" y="2767280"/>
            <a:ext cx="4582160" cy="1323439"/>
          </a:xfrm>
          <a:prstGeom prst="rect">
            <a:avLst/>
          </a:prstGeom>
          <a:noFill/>
        </p:spPr>
        <p:txBody>
          <a:bodyPr wrap="square" rtlCol="0">
            <a:spAutoFit/>
          </a:bodyPr>
          <a:lstStyle/>
          <a:p>
            <a:r>
              <a:rPr lang="en-US" altLang="zh-CN" sz="4000" b="1" dirty="0">
                <a:solidFill>
                  <a:schemeClr val="bg1"/>
                </a:solidFill>
                <a:cs typeface="+mn-ea"/>
                <a:sym typeface="+mn-lt"/>
              </a:rPr>
              <a:t>PATR TWO</a:t>
            </a:r>
          </a:p>
          <a:p>
            <a:r>
              <a:rPr lang="zh-CN" altLang="en-US" sz="4000" b="1" dirty="0">
                <a:solidFill>
                  <a:schemeClr val="bg1"/>
                </a:solidFill>
                <a:cs typeface="+mn-ea"/>
                <a:sym typeface="+mn-lt"/>
              </a:rPr>
              <a:t>系统简介</a:t>
            </a:r>
          </a:p>
        </p:txBody>
      </p:sp>
    </p:spTree>
    <p:extLst>
      <p:ext uri="{BB962C8B-B14F-4D97-AF65-F5344CB8AC3E}">
        <p14:creationId xmlns:p14="http://schemas.microsoft.com/office/powerpoint/2010/main" val="11812078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ïṣḻiḋe">
            <a:extLst>
              <a:ext uri="{FF2B5EF4-FFF2-40B4-BE49-F238E27FC236}">
                <a16:creationId xmlns="" xmlns:a16="http://schemas.microsoft.com/office/drawing/2014/main" id="{D136016A-095D-4817-81D8-BD11DF0A9465}"/>
              </a:ext>
            </a:extLst>
          </p:cNvPr>
          <p:cNvSpPr/>
          <p:nvPr/>
        </p:nvSpPr>
        <p:spPr>
          <a:xfrm>
            <a:off x="0" y="1123890"/>
            <a:ext cx="12192000" cy="1718091"/>
          </a:xfrm>
          <a:prstGeom prst="rect">
            <a:avLst/>
          </a:prstGeom>
          <a:blipFill>
            <a:blip r:embed="rId3"/>
            <a:stretch>
              <a:fillRect t="-65414" b="-233751"/>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4" name="ïṧlïḑè">
            <a:extLst>
              <a:ext uri="{FF2B5EF4-FFF2-40B4-BE49-F238E27FC236}">
                <a16:creationId xmlns="" xmlns:a16="http://schemas.microsoft.com/office/drawing/2014/main" id="{820278D8-A187-4877-AAA8-70EEB1FF0860}"/>
              </a:ext>
            </a:extLst>
          </p:cNvPr>
          <p:cNvSpPr/>
          <p:nvPr/>
        </p:nvSpPr>
        <p:spPr>
          <a:xfrm>
            <a:off x="0" y="1125538"/>
            <a:ext cx="12192000" cy="538364"/>
          </a:xfrm>
          <a:prstGeom prst="rect">
            <a:avLst/>
          </a:prstGeom>
          <a:solidFill>
            <a:schemeClr val="tx1">
              <a:alpha val="88000"/>
            </a:schemeClr>
          </a:solidFill>
          <a:ln>
            <a:noFill/>
          </a:ln>
        </p:spPr>
        <p:txBody>
          <a:bodyPr wrap="none" lIns="91412" tIns="45700" rIns="91412" bIns="45700" anchor="ctr" anchorCtr="1">
            <a:normAutofit/>
          </a:bodyPr>
          <a:lstStyle/>
          <a:p>
            <a:pPr>
              <a:buSzPct val="25000"/>
            </a:pPr>
            <a:r>
              <a:rPr lang="zh-CN" altLang="en-US" b="1" dirty="0" smtClean="0">
                <a:solidFill>
                  <a:schemeClr val="bg1"/>
                </a:solidFill>
                <a:cs typeface="+mn-ea"/>
                <a:sym typeface="+mn-lt"/>
              </a:rPr>
              <a:t>设计思路和技术</a:t>
            </a:r>
            <a:endParaRPr lang="zh-CN" altLang="en-US" b="1" dirty="0">
              <a:solidFill>
                <a:schemeClr val="bg1"/>
              </a:solidFill>
              <a:cs typeface="+mn-ea"/>
              <a:sym typeface="+mn-lt"/>
            </a:endParaRPr>
          </a:p>
        </p:txBody>
      </p:sp>
      <p:grpSp>
        <p:nvGrpSpPr>
          <p:cNvPr id="10" name="组合 9"/>
          <p:cNvGrpSpPr/>
          <p:nvPr/>
        </p:nvGrpSpPr>
        <p:grpSpPr>
          <a:xfrm>
            <a:off x="1797788" y="4527367"/>
            <a:ext cx="8714022" cy="1352475"/>
            <a:chOff x="1797788" y="4527367"/>
            <a:chExt cx="8714022" cy="1352475"/>
          </a:xfrm>
        </p:grpSpPr>
        <p:sp>
          <p:nvSpPr>
            <p:cNvPr id="4" name="íŝľîḑê">
              <a:extLst>
                <a:ext uri="{FF2B5EF4-FFF2-40B4-BE49-F238E27FC236}">
                  <a16:creationId xmlns="" xmlns:a16="http://schemas.microsoft.com/office/drawing/2014/main" id="{7101C56E-48EA-4B4B-BF55-F50B639048EF}"/>
                </a:ext>
              </a:extLst>
            </p:cNvPr>
            <p:cNvSpPr txBox="1"/>
            <p:nvPr/>
          </p:nvSpPr>
          <p:spPr>
            <a:xfrm>
              <a:off x="1797788" y="4528093"/>
              <a:ext cx="1947304" cy="322214"/>
            </a:xfrm>
            <a:prstGeom prst="rect">
              <a:avLst/>
            </a:prstGeom>
            <a:noFill/>
          </p:spPr>
          <p:txBody>
            <a:bodyPr wrap="none" lIns="90000" tIns="46800" rIns="90000" bIns="46800" anchor="ctr" anchorCtr="0">
              <a:normAutofit lnSpcReduction="10000"/>
            </a:bodyPr>
            <a:lstStyle/>
            <a:p>
              <a:pPr algn="ctr"/>
              <a:r>
                <a:rPr lang="zh-CN" altLang="en-US" sz="1600" b="1" dirty="0" smtClean="0">
                  <a:cs typeface="+mn-ea"/>
                  <a:sym typeface="+mn-lt"/>
                </a:rPr>
                <a:t>定位</a:t>
              </a:r>
              <a:endParaRPr lang="zh-CN" altLang="en-US" sz="1600" b="1" dirty="0">
                <a:cs typeface="+mn-ea"/>
                <a:sym typeface="+mn-lt"/>
              </a:endParaRPr>
            </a:p>
          </p:txBody>
        </p:sp>
        <p:sp>
          <p:nvSpPr>
            <p:cNvPr id="5" name="ïṡľïde">
              <a:extLst>
                <a:ext uri="{FF2B5EF4-FFF2-40B4-BE49-F238E27FC236}">
                  <a16:creationId xmlns="" xmlns:a16="http://schemas.microsoft.com/office/drawing/2014/main" id="{6E10B439-5839-4205-B38F-817C6F89D415}"/>
                </a:ext>
              </a:extLst>
            </p:cNvPr>
            <p:cNvSpPr txBox="1"/>
            <p:nvPr/>
          </p:nvSpPr>
          <p:spPr>
            <a:xfrm>
              <a:off x="1827831" y="5009345"/>
              <a:ext cx="2352572" cy="571357"/>
            </a:xfrm>
            <a:prstGeom prst="rect">
              <a:avLst/>
            </a:prstGeom>
            <a:noFill/>
          </p:spPr>
          <p:txBody>
            <a:bodyPr wrap="square" lIns="90000" tIns="46800" rIns="90000" bIns="46800" anchor="t" anchorCtr="0">
              <a:normAutofit/>
            </a:bodyPr>
            <a:lstStyle/>
            <a:p>
              <a:pPr lvl="0" algn="ctr" defTabSz="914378">
                <a:lnSpc>
                  <a:spcPct val="120000"/>
                </a:lnSpc>
                <a:spcBef>
                  <a:spcPct val="0"/>
                </a:spcBef>
                <a:defRPr/>
              </a:pPr>
              <a:r>
                <a:rPr lang="zh-CN" altLang="en-US" sz="1200" dirty="0" smtClean="0">
                  <a:solidFill>
                    <a:srgbClr val="000000"/>
                  </a:solidFill>
                  <a:cs typeface="+mn-ea"/>
                  <a:sym typeface="+mn-lt"/>
                </a:rPr>
                <a:t>热爱古典诗词的人群</a:t>
              </a:r>
              <a:endParaRPr lang="zh-CN" altLang="en-US" sz="1200" dirty="0">
                <a:solidFill>
                  <a:srgbClr val="000000"/>
                </a:solidFill>
                <a:cs typeface="+mn-ea"/>
                <a:sym typeface="+mn-lt"/>
              </a:endParaRPr>
            </a:p>
          </p:txBody>
        </p:sp>
        <p:sp>
          <p:nvSpPr>
            <p:cNvPr id="6" name="ï$ḻiḑê">
              <a:extLst>
                <a:ext uri="{FF2B5EF4-FFF2-40B4-BE49-F238E27FC236}">
                  <a16:creationId xmlns="" xmlns:a16="http://schemas.microsoft.com/office/drawing/2014/main" id="{28B17B23-3F05-4A54-9069-4C48436032CA}"/>
                </a:ext>
              </a:extLst>
            </p:cNvPr>
            <p:cNvSpPr txBox="1"/>
            <p:nvPr/>
          </p:nvSpPr>
          <p:spPr>
            <a:xfrm>
              <a:off x="8009769" y="4528093"/>
              <a:ext cx="2354400" cy="322214"/>
            </a:xfrm>
            <a:prstGeom prst="rect">
              <a:avLst/>
            </a:prstGeom>
            <a:noFill/>
          </p:spPr>
          <p:txBody>
            <a:bodyPr wrap="none" lIns="90000" tIns="46800" rIns="90000" bIns="46800" anchor="ctr" anchorCtr="0">
              <a:normAutofit lnSpcReduction="10000"/>
            </a:bodyPr>
            <a:lstStyle/>
            <a:p>
              <a:pPr algn="ctr"/>
              <a:r>
                <a:rPr lang="zh-CN" altLang="en-US" sz="1600" b="1" dirty="0">
                  <a:cs typeface="+mn-ea"/>
                  <a:sym typeface="+mn-lt"/>
                </a:rPr>
                <a:t>数据库</a:t>
              </a:r>
            </a:p>
          </p:txBody>
        </p:sp>
        <p:sp>
          <p:nvSpPr>
            <p:cNvPr id="7" name="işḷiḍè">
              <a:extLst>
                <a:ext uri="{FF2B5EF4-FFF2-40B4-BE49-F238E27FC236}">
                  <a16:creationId xmlns="" xmlns:a16="http://schemas.microsoft.com/office/drawing/2014/main" id="{96D08E60-6741-452A-AEFF-030B8571F59D}"/>
                </a:ext>
              </a:extLst>
            </p:cNvPr>
            <p:cNvSpPr txBox="1"/>
            <p:nvPr/>
          </p:nvSpPr>
          <p:spPr>
            <a:xfrm>
              <a:off x="5875278" y="5045496"/>
              <a:ext cx="2352572" cy="834346"/>
            </a:xfrm>
            <a:prstGeom prst="rect">
              <a:avLst/>
            </a:prstGeom>
            <a:noFill/>
          </p:spPr>
          <p:txBody>
            <a:bodyPr wrap="square" lIns="90000" tIns="46800" rIns="90000" bIns="46800" anchor="t" anchorCtr="0">
              <a:normAutofit/>
            </a:bodyPr>
            <a:lstStyle/>
            <a:p>
              <a:pPr lvl="0" defTabSz="914378">
                <a:lnSpc>
                  <a:spcPct val="120000"/>
                </a:lnSpc>
                <a:spcBef>
                  <a:spcPct val="0"/>
                </a:spcBef>
                <a:defRPr/>
              </a:pPr>
              <a:r>
                <a:rPr lang="zh-CN" altLang="en-US" sz="1200" dirty="0" smtClean="0">
                  <a:solidFill>
                    <a:srgbClr val="000000"/>
                  </a:solidFill>
                  <a:cs typeface="+mn-ea"/>
                  <a:sym typeface="+mn-lt"/>
                </a:rPr>
                <a:t>采用</a:t>
              </a:r>
              <a:r>
                <a:rPr lang="en-US" altLang="zh-CN" sz="1200" dirty="0" smtClean="0">
                  <a:solidFill>
                    <a:srgbClr val="000000"/>
                  </a:solidFill>
                  <a:cs typeface="+mn-ea"/>
                  <a:sym typeface="+mn-lt"/>
                </a:rPr>
                <a:t>IIS</a:t>
              </a:r>
              <a:r>
                <a:rPr lang="zh-CN" altLang="en-US" sz="1200" dirty="0" smtClean="0">
                  <a:solidFill>
                    <a:srgbClr val="000000"/>
                  </a:solidFill>
                  <a:cs typeface="+mn-ea"/>
                  <a:sym typeface="+mn-lt"/>
                </a:rPr>
                <a:t>方案，使用</a:t>
              </a:r>
              <a:r>
                <a:rPr lang="en-US" altLang="zh-CN" sz="1200" dirty="0" smtClean="0">
                  <a:solidFill>
                    <a:srgbClr val="000000"/>
                  </a:solidFill>
                  <a:cs typeface="+mn-ea"/>
                  <a:sym typeface="+mn-lt"/>
                </a:rPr>
                <a:t>ASP.NET</a:t>
              </a:r>
              <a:r>
                <a:rPr lang="zh-CN" altLang="en-US" sz="1200" dirty="0" smtClean="0">
                  <a:solidFill>
                    <a:srgbClr val="000000"/>
                  </a:solidFill>
                  <a:cs typeface="+mn-ea"/>
                  <a:sym typeface="+mn-lt"/>
                </a:rPr>
                <a:t>技术实现动态网页</a:t>
              </a:r>
              <a:r>
                <a:rPr lang="zh-CN" altLang="en-US" sz="1200" dirty="0">
                  <a:solidFill>
                    <a:srgbClr val="000000"/>
                  </a:solidFill>
                  <a:cs typeface="+mn-ea"/>
                  <a:sym typeface="+mn-lt"/>
                </a:rPr>
                <a:t>，</a:t>
              </a:r>
              <a:r>
                <a:rPr lang="zh-CN" altLang="en-US" sz="1200" dirty="0" smtClean="0">
                  <a:solidFill>
                    <a:srgbClr val="000000"/>
                  </a:solidFill>
                  <a:cs typeface="+mn-ea"/>
                  <a:sym typeface="+mn-lt"/>
                </a:rPr>
                <a:t>调用百度地图</a:t>
              </a:r>
              <a:r>
                <a:rPr lang="en-US" altLang="zh-CN" sz="1200" dirty="0" smtClean="0">
                  <a:solidFill>
                    <a:srgbClr val="000000"/>
                  </a:solidFill>
                  <a:cs typeface="+mn-ea"/>
                  <a:sym typeface="+mn-lt"/>
                </a:rPr>
                <a:t>API</a:t>
              </a:r>
              <a:r>
                <a:rPr lang="zh-CN" altLang="en-US" sz="1200" dirty="0" smtClean="0">
                  <a:solidFill>
                    <a:srgbClr val="000000"/>
                  </a:solidFill>
                  <a:cs typeface="+mn-ea"/>
                  <a:sym typeface="+mn-lt"/>
                </a:rPr>
                <a:t>。</a:t>
              </a:r>
              <a:endParaRPr lang="zh-CN" altLang="en-US" sz="1200" dirty="0">
                <a:solidFill>
                  <a:srgbClr val="000000"/>
                </a:solidFill>
                <a:cs typeface="+mn-ea"/>
                <a:sym typeface="+mn-lt"/>
              </a:endParaRPr>
            </a:p>
          </p:txBody>
        </p:sp>
        <p:sp>
          <p:nvSpPr>
            <p:cNvPr id="8" name="íṥ1iḍè">
              <a:extLst>
                <a:ext uri="{FF2B5EF4-FFF2-40B4-BE49-F238E27FC236}">
                  <a16:creationId xmlns="" xmlns:a16="http://schemas.microsoft.com/office/drawing/2014/main" id="{FC717D30-FE7B-4797-A539-1EC272AE4631}"/>
                </a:ext>
              </a:extLst>
            </p:cNvPr>
            <p:cNvSpPr txBox="1"/>
            <p:nvPr/>
          </p:nvSpPr>
          <p:spPr>
            <a:xfrm>
              <a:off x="3679115" y="4528093"/>
              <a:ext cx="2354400" cy="322214"/>
            </a:xfrm>
            <a:prstGeom prst="rect">
              <a:avLst/>
            </a:prstGeom>
            <a:noFill/>
          </p:spPr>
          <p:txBody>
            <a:bodyPr wrap="none" lIns="90000" tIns="46800" rIns="90000" bIns="46800" anchor="ctr" anchorCtr="0">
              <a:normAutofit lnSpcReduction="10000"/>
            </a:bodyPr>
            <a:lstStyle/>
            <a:p>
              <a:pPr algn="ctr"/>
              <a:r>
                <a:rPr lang="zh-CN" altLang="en-US" sz="1600" b="1" dirty="0">
                  <a:cs typeface="+mn-ea"/>
                  <a:sym typeface="+mn-lt"/>
                </a:rPr>
                <a:t>系统</a:t>
              </a:r>
              <a:r>
                <a:rPr lang="zh-CN" altLang="en-US" sz="1600" b="1" dirty="0" smtClean="0">
                  <a:cs typeface="+mn-ea"/>
                  <a:sym typeface="+mn-lt"/>
                </a:rPr>
                <a:t>架构</a:t>
              </a:r>
              <a:endParaRPr lang="zh-CN" altLang="en-US" sz="1600" b="1" dirty="0">
                <a:cs typeface="+mn-ea"/>
                <a:sym typeface="+mn-lt"/>
              </a:endParaRPr>
            </a:p>
          </p:txBody>
        </p:sp>
        <p:sp>
          <p:nvSpPr>
            <p:cNvPr id="9" name="îš1iďe">
              <a:extLst>
                <a:ext uri="{FF2B5EF4-FFF2-40B4-BE49-F238E27FC236}">
                  <a16:creationId xmlns="" xmlns:a16="http://schemas.microsoft.com/office/drawing/2014/main" id="{1AC2F741-FCAB-46DB-9949-7C6E9B5600E6}"/>
                </a:ext>
              </a:extLst>
            </p:cNvPr>
            <p:cNvSpPr txBox="1"/>
            <p:nvPr/>
          </p:nvSpPr>
          <p:spPr>
            <a:xfrm>
              <a:off x="3680943" y="5089771"/>
              <a:ext cx="2352572" cy="709514"/>
            </a:xfrm>
            <a:prstGeom prst="rect">
              <a:avLst/>
            </a:prstGeom>
            <a:noFill/>
          </p:spPr>
          <p:txBody>
            <a:bodyPr wrap="square" lIns="90000" tIns="46800" rIns="90000" bIns="46800" anchor="t" anchorCtr="0">
              <a:normAutofit/>
            </a:bodyPr>
            <a:lstStyle/>
            <a:p>
              <a:pPr lvl="0" algn="ctr" defTabSz="914378">
                <a:lnSpc>
                  <a:spcPct val="120000"/>
                </a:lnSpc>
                <a:spcBef>
                  <a:spcPct val="0"/>
                </a:spcBef>
                <a:defRPr/>
              </a:pPr>
              <a:r>
                <a:rPr lang="zh-CN" altLang="en-US" sz="1200" dirty="0" smtClean="0">
                  <a:solidFill>
                    <a:srgbClr val="000000"/>
                  </a:solidFill>
                  <a:cs typeface="+mn-ea"/>
                  <a:sym typeface="+mn-lt"/>
                </a:rPr>
                <a:t>三层架构</a:t>
              </a:r>
              <a:endParaRPr lang="zh-CN" altLang="en-US" sz="1200" dirty="0">
                <a:solidFill>
                  <a:srgbClr val="000000"/>
                </a:solidFill>
                <a:cs typeface="+mn-ea"/>
                <a:sym typeface="+mn-lt"/>
              </a:endParaRPr>
            </a:p>
          </p:txBody>
        </p:sp>
        <p:sp>
          <p:nvSpPr>
            <p:cNvPr id="11" name="i$1ïḑê">
              <a:extLst>
                <a:ext uri="{FF2B5EF4-FFF2-40B4-BE49-F238E27FC236}">
                  <a16:creationId xmlns="" xmlns:a16="http://schemas.microsoft.com/office/drawing/2014/main" id="{E60BE832-4B4D-4642-87F2-C67BA3D0C4AE}"/>
                </a:ext>
              </a:extLst>
            </p:cNvPr>
            <p:cNvSpPr txBox="1"/>
            <p:nvPr/>
          </p:nvSpPr>
          <p:spPr>
            <a:xfrm>
              <a:off x="5721346" y="4527367"/>
              <a:ext cx="2354400" cy="322214"/>
            </a:xfrm>
            <a:prstGeom prst="rect">
              <a:avLst/>
            </a:prstGeom>
            <a:noFill/>
          </p:spPr>
          <p:txBody>
            <a:bodyPr wrap="none" lIns="90000" tIns="46800" rIns="90000" bIns="46800" anchor="ctr" anchorCtr="0">
              <a:normAutofit lnSpcReduction="10000"/>
            </a:bodyPr>
            <a:lstStyle/>
            <a:p>
              <a:pPr algn="ctr"/>
              <a:r>
                <a:rPr lang="zh-CN" altLang="en-US" sz="1600" b="1" dirty="0" smtClean="0">
                  <a:cs typeface="+mn-ea"/>
                  <a:sym typeface="+mn-lt"/>
                </a:rPr>
                <a:t>使用技术</a:t>
              </a:r>
              <a:endParaRPr lang="zh-CN" altLang="en-US" sz="1600" b="1" dirty="0">
                <a:cs typeface="+mn-ea"/>
                <a:sym typeface="+mn-lt"/>
              </a:endParaRPr>
            </a:p>
          </p:txBody>
        </p:sp>
        <p:sp>
          <p:nvSpPr>
            <p:cNvPr id="12" name="íslide">
              <a:extLst>
                <a:ext uri="{FF2B5EF4-FFF2-40B4-BE49-F238E27FC236}">
                  <a16:creationId xmlns="" xmlns:a16="http://schemas.microsoft.com/office/drawing/2014/main" id="{67E57E42-2761-4177-A02E-43A6206F8045}"/>
                </a:ext>
              </a:extLst>
            </p:cNvPr>
            <p:cNvSpPr txBox="1"/>
            <p:nvPr/>
          </p:nvSpPr>
          <p:spPr>
            <a:xfrm>
              <a:off x="8159238" y="5009345"/>
              <a:ext cx="2352572" cy="711030"/>
            </a:xfrm>
            <a:prstGeom prst="rect">
              <a:avLst/>
            </a:prstGeom>
            <a:noFill/>
          </p:spPr>
          <p:txBody>
            <a:bodyPr wrap="square" lIns="90000" tIns="46800" rIns="90000" bIns="46800" anchor="t" anchorCtr="0">
              <a:normAutofit/>
            </a:bodyPr>
            <a:lstStyle/>
            <a:p>
              <a:pPr lvl="0" defTabSz="914378">
                <a:lnSpc>
                  <a:spcPct val="120000"/>
                </a:lnSpc>
                <a:spcBef>
                  <a:spcPct val="0"/>
                </a:spcBef>
                <a:defRPr/>
              </a:pPr>
              <a:r>
                <a:rPr lang="zh-CN" altLang="en-US" sz="1200" dirty="0" smtClean="0">
                  <a:solidFill>
                    <a:srgbClr val="000000"/>
                  </a:solidFill>
                  <a:cs typeface="+mn-ea"/>
                  <a:sym typeface="+mn-lt"/>
                </a:rPr>
                <a:t>数据库再用</a:t>
              </a:r>
              <a:r>
                <a:rPr lang="en-US" altLang="zh-CN" sz="1200" dirty="0" smtClean="0">
                  <a:solidFill>
                    <a:srgbClr val="000000"/>
                  </a:solidFill>
                  <a:cs typeface="+mn-ea"/>
                  <a:sym typeface="+mn-lt"/>
                </a:rPr>
                <a:t>Microsoft Access</a:t>
              </a:r>
              <a:r>
                <a:rPr lang="zh-CN" altLang="en-US" sz="1200" dirty="0" smtClean="0">
                  <a:solidFill>
                    <a:srgbClr val="000000"/>
                  </a:solidFill>
                  <a:cs typeface="+mn-ea"/>
                  <a:sym typeface="+mn-lt"/>
                </a:rPr>
                <a:t>数据库，轻便简介</a:t>
              </a:r>
              <a:endParaRPr lang="zh-CN" altLang="en-US" sz="1200" dirty="0">
                <a:solidFill>
                  <a:srgbClr val="000000"/>
                </a:solidFill>
                <a:cs typeface="+mn-ea"/>
                <a:sym typeface="+mn-lt"/>
              </a:endParaRPr>
            </a:p>
          </p:txBody>
        </p:sp>
      </p:grpSp>
      <p:cxnSp>
        <p:nvCxnSpPr>
          <p:cNvPr id="15" name="直接连接符 14">
            <a:extLst>
              <a:ext uri="{FF2B5EF4-FFF2-40B4-BE49-F238E27FC236}">
                <a16:creationId xmlns="" xmlns:a16="http://schemas.microsoft.com/office/drawing/2014/main" id="{3ACF751B-A86D-42E9-A560-F4DE37762685}"/>
              </a:ext>
            </a:extLst>
          </p:cNvPr>
          <p:cNvCxnSpPr>
            <a:stCxn id="76" idx="6"/>
            <a:endCxn id="78" idx="2"/>
          </p:cNvCxnSpPr>
          <p:nvPr/>
        </p:nvCxnSpPr>
        <p:spPr>
          <a:xfrm flipV="1">
            <a:off x="7252387" y="3943564"/>
            <a:ext cx="1412184" cy="3689"/>
          </a:xfrm>
          <a:prstGeom prst="line">
            <a:avLst/>
          </a:prstGeom>
          <a:ln w="85725" cap="rnd">
            <a:solidFill>
              <a:schemeClr val="bg1">
                <a:lumMod val="75000"/>
                <a:alpha val="34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 xmlns:a16="http://schemas.microsoft.com/office/drawing/2014/main" id="{29B753DF-DD62-498C-9EF7-E5463A98D95F}"/>
              </a:ext>
            </a:extLst>
          </p:cNvPr>
          <p:cNvCxnSpPr>
            <a:stCxn id="74" idx="6"/>
            <a:endCxn id="25" idx="2"/>
          </p:cNvCxnSpPr>
          <p:nvPr/>
        </p:nvCxnSpPr>
        <p:spPr>
          <a:xfrm>
            <a:off x="3155639" y="3947253"/>
            <a:ext cx="1317391" cy="0"/>
          </a:xfrm>
          <a:prstGeom prst="line">
            <a:avLst/>
          </a:prstGeom>
          <a:ln w="85725" cap="rnd">
            <a:solidFill>
              <a:schemeClr val="bg1">
                <a:lumMod val="75000"/>
                <a:alpha val="34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 xmlns:a16="http://schemas.microsoft.com/office/drawing/2014/main" id="{999E3A8E-6B47-40CB-9950-BAD59BE5284F}"/>
              </a:ext>
            </a:extLst>
          </p:cNvPr>
          <p:cNvCxnSpPr>
            <a:stCxn id="25" idx="6"/>
            <a:endCxn id="76" idx="2"/>
          </p:cNvCxnSpPr>
          <p:nvPr/>
        </p:nvCxnSpPr>
        <p:spPr>
          <a:xfrm>
            <a:off x="5241428" y="3947253"/>
            <a:ext cx="1242561" cy="0"/>
          </a:xfrm>
          <a:prstGeom prst="line">
            <a:avLst/>
          </a:prstGeom>
          <a:ln w="85725" cap="rnd">
            <a:solidFill>
              <a:schemeClr val="bg1">
                <a:lumMod val="75000"/>
                <a:alpha val="34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30" name="组合 29">
            <a:extLst>
              <a:ext uri="{FF2B5EF4-FFF2-40B4-BE49-F238E27FC236}">
                <a16:creationId xmlns="" xmlns:a16="http://schemas.microsoft.com/office/drawing/2014/main" id="{53E2FF6A-2C16-4DE4-A05B-FDEE27039CF6}"/>
              </a:ext>
            </a:extLst>
          </p:cNvPr>
          <p:cNvGrpSpPr/>
          <p:nvPr/>
        </p:nvGrpSpPr>
        <p:grpSpPr>
          <a:xfrm>
            <a:off x="0" y="-9142"/>
            <a:ext cx="12191998" cy="598422"/>
            <a:chOff x="0" y="-9142"/>
            <a:chExt cx="12191998" cy="598422"/>
          </a:xfrm>
        </p:grpSpPr>
        <p:sp>
          <p:nvSpPr>
            <p:cNvPr id="31" name="矩形 30">
              <a:extLst>
                <a:ext uri="{FF2B5EF4-FFF2-40B4-BE49-F238E27FC236}">
                  <a16:creationId xmlns="" xmlns:a16="http://schemas.microsoft.com/office/drawing/2014/main" id="{CB62B111-608E-4BF6-98DB-3F9B6BAB5C6E}"/>
                </a:ext>
              </a:extLst>
            </p:cNvPr>
            <p:cNvSpPr/>
            <p:nvPr/>
          </p:nvSpPr>
          <p:spPr>
            <a:xfrm>
              <a:off x="0" y="0"/>
              <a:ext cx="254000" cy="5892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 xmlns:a16="http://schemas.microsoft.com/office/drawing/2014/main" id="{2F4B5A9D-E147-4380-89AC-A02F5A69A7CE}"/>
                </a:ext>
              </a:extLst>
            </p:cNvPr>
            <p:cNvSpPr/>
            <p:nvPr/>
          </p:nvSpPr>
          <p:spPr>
            <a:xfrm>
              <a:off x="1901697" y="-9142"/>
              <a:ext cx="10290301" cy="5892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 xmlns:a16="http://schemas.microsoft.com/office/drawing/2014/main" id="{42D169B1-C246-4C55-A2B3-1EA9095DFAD5}"/>
                </a:ext>
              </a:extLst>
            </p:cNvPr>
            <p:cNvSpPr txBox="1"/>
            <p:nvPr/>
          </p:nvSpPr>
          <p:spPr>
            <a:xfrm>
              <a:off x="164081" y="94585"/>
              <a:ext cx="1838961" cy="400110"/>
            </a:xfrm>
            <a:prstGeom prst="rect">
              <a:avLst/>
            </a:prstGeom>
            <a:noFill/>
          </p:spPr>
          <p:txBody>
            <a:bodyPr wrap="square" rtlCol="0">
              <a:spAutoFit/>
            </a:bodyPr>
            <a:lstStyle/>
            <a:p>
              <a:pPr algn="ctr"/>
              <a:r>
                <a:rPr lang="zh-CN" altLang="en-US" sz="2000" dirty="0" smtClean="0"/>
                <a:t>系统说明</a:t>
              </a:r>
              <a:endParaRPr lang="zh-CN" altLang="en-US" sz="2000" dirty="0"/>
            </a:p>
          </p:txBody>
        </p:sp>
      </p:grpSp>
      <p:grpSp>
        <p:nvGrpSpPr>
          <p:cNvPr id="24" name="组合 23"/>
          <p:cNvGrpSpPr/>
          <p:nvPr/>
        </p:nvGrpSpPr>
        <p:grpSpPr>
          <a:xfrm>
            <a:off x="2387241" y="3563054"/>
            <a:ext cx="768398" cy="768398"/>
            <a:chOff x="2387241" y="3563054"/>
            <a:chExt cx="768398" cy="768398"/>
          </a:xfrm>
        </p:grpSpPr>
        <p:sp>
          <p:nvSpPr>
            <p:cNvPr id="74" name="îṧ1iḓè">
              <a:extLst>
                <a:ext uri="{FF2B5EF4-FFF2-40B4-BE49-F238E27FC236}">
                  <a16:creationId xmlns="" xmlns:a16="http://schemas.microsoft.com/office/drawing/2014/main" id="{A00B4714-2418-457B-9CE8-F0831E24C6ED}"/>
                </a:ext>
              </a:extLst>
            </p:cNvPr>
            <p:cNvSpPr/>
            <p:nvPr/>
          </p:nvSpPr>
          <p:spPr>
            <a:xfrm>
              <a:off x="2387241" y="3563054"/>
              <a:ext cx="768398" cy="768398"/>
            </a:xfrm>
            <a:prstGeom prst="ellipse">
              <a:avLst/>
            </a:prstGeom>
            <a:solidFill>
              <a:schemeClr val="bg1"/>
            </a:solidFill>
            <a:ln w="38100" cmpd="thickThi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dirty="0" smtClean="0">
                  <a:cs typeface="+mn-ea"/>
                  <a:sym typeface="+mn-lt"/>
                </a:rPr>
                <a:t>1</a:t>
              </a:r>
              <a:endParaRPr dirty="0">
                <a:cs typeface="+mn-ea"/>
                <a:sym typeface="+mn-lt"/>
              </a:endParaRPr>
            </a:p>
          </p:txBody>
        </p:sp>
        <p:sp>
          <p:nvSpPr>
            <p:cNvPr id="20" name="TextBox 19"/>
            <p:cNvSpPr txBox="1"/>
            <p:nvPr/>
          </p:nvSpPr>
          <p:spPr>
            <a:xfrm>
              <a:off x="2544024" y="3762587"/>
              <a:ext cx="460093" cy="369332"/>
            </a:xfrm>
            <a:prstGeom prst="rect">
              <a:avLst/>
            </a:prstGeom>
            <a:noFill/>
          </p:spPr>
          <p:txBody>
            <a:bodyPr wrap="square" rtlCol="0">
              <a:spAutoFit/>
            </a:bodyPr>
            <a:lstStyle/>
            <a:p>
              <a:r>
                <a:rPr lang="en-US" altLang="zh-CN" dirty="0" smtClean="0"/>
                <a:t> </a:t>
              </a:r>
              <a:r>
                <a:rPr lang="en-US" altLang="zh-CN" dirty="0" smtClean="0">
                  <a:latin typeface="华文彩云" panose="02010800040101010101" pitchFamily="2" charset="-122"/>
                  <a:ea typeface="华文彩云" panose="02010800040101010101" pitchFamily="2" charset="-122"/>
                </a:rPr>
                <a:t>1</a:t>
              </a:r>
              <a:endParaRPr lang="zh-CN" altLang="en-US" dirty="0">
                <a:latin typeface="华文彩云" panose="02010800040101010101" pitchFamily="2" charset="-122"/>
                <a:ea typeface="华文彩云" panose="02010800040101010101" pitchFamily="2" charset="-122"/>
              </a:endParaRPr>
            </a:p>
          </p:txBody>
        </p:sp>
      </p:grpSp>
      <p:grpSp>
        <p:nvGrpSpPr>
          <p:cNvPr id="19" name="组合 18"/>
          <p:cNvGrpSpPr/>
          <p:nvPr/>
        </p:nvGrpSpPr>
        <p:grpSpPr>
          <a:xfrm>
            <a:off x="4473030" y="3563054"/>
            <a:ext cx="768398" cy="768398"/>
            <a:chOff x="4473030" y="3563054"/>
            <a:chExt cx="768398" cy="768398"/>
          </a:xfrm>
        </p:grpSpPr>
        <p:sp>
          <p:nvSpPr>
            <p:cNvPr id="25" name="îṧ1iḓè">
              <a:extLst>
                <a:ext uri="{FF2B5EF4-FFF2-40B4-BE49-F238E27FC236}">
                  <a16:creationId xmlns="" xmlns:a16="http://schemas.microsoft.com/office/drawing/2014/main" id="{A00B4714-2418-457B-9CE8-F0831E24C6ED}"/>
                </a:ext>
              </a:extLst>
            </p:cNvPr>
            <p:cNvSpPr/>
            <p:nvPr/>
          </p:nvSpPr>
          <p:spPr>
            <a:xfrm>
              <a:off x="4473030" y="3563054"/>
              <a:ext cx="768398" cy="768398"/>
            </a:xfrm>
            <a:prstGeom prst="ellipse">
              <a:avLst/>
            </a:prstGeom>
            <a:solidFill>
              <a:schemeClr val="bg1"/>
            </a:solidFill>
            <a:ln w="38100" cmpd="thickThi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9" name="TextBox 28"/>
            <p:cNvSpPr txBox="1"/>
            <p:nvPr/>
          </p:nvSpPr>
          <p:spPr>
            <a:xfrm>
              <a:off x="4627182" y="3762587"/>
              <a:ext cx="460093" cy="369332"/>
            </a:xfrm>
            <a:prstGeom prst="rect">
              <a:avLst/>
            </a:prstGeom>
            <a:noFill/>
          </p:spPr>
          <p:txBody>
            <a:bodyPr wrap="square" rtlCol="0">
              <a:spAutoFit/>
            </a:bodyPr>
            <a:lstStyle/>
            <a:p>
              <a:r>
                <a:rPr lang="en-US" altLang="zh-CN" dirty="0" smtClean="0"/>
                <a:t> </a:t>
              </a:r>
              <a:r>
                <a:rPr lang="en-US" altLang="zh-CN" dirty="0">
                  <a:latin typeface="华文彩云" panose="02010800040101010101" pitchFamily="2" charset="-122"/>
                  <a:ea typeface="华文彩云" panose="02010800040101010101" pitchFamily="2" charset="-122"/>
                </a:rPr>
                <a:t>2</a:t>
              </a:r>
              <a:endParaRPr lang="zh-CN" altLang="en-US" dirty="0">
                <a:latin typeface="华文彩云" panose="02010800040101010101" pitchFamily="2" charset="-122"/>
                <a:ea typeface="华文彩云" panose="02010800040101010101" pitchFamily="2" charset="-122"/>
              </a:endParaRPr>
            </a:p>
          </p:txBody>
        </p:sp>
      </p:grpSp>
      <p:grpSp>
        <p:nvGrpSpPr>
          <p:cNvPr id="21" name="组合 20"/>
          <p:cNvGrpSpPr/>
          <p:nvPr/>
        </p:nvGrpSpPr>
        <p:grpSpPr>
          <a:xfrm>
            <a:off x="6483989" y="3563054"/>
            <a:ext cx="768398" cy="768398"/>
            <a:chOff x="6096000" y="3527493"/>
            <a:chExt cx="768398" cy="768398"/>
          </a:xfrm>
        </p:grpSpPr>
        <p:sp>
          <p:nvSpPr>
            <p:cNvPr id="76" name="îṧ1iḓè">
              <a:extLst>
                <a:ext uri="{FF2B5EF4-FFF2-40B4-BE49-F238E27FC236}">
                  <a16:creationId xmlns="" xmlns:a16="http://schemas.microsoft.com/office/drawing/2014/main" id="{A00B4714-2418-457B-9CE8-F0831E24C6ED}"/>
                </a:ext>
              </a:extLst>
            </p:cNvPr>
            <p:cNvSpPr/>
            <p:nvPr/>
          </p:nvSpPr>
          <p:spPr>
            <a:xfrm>
              <a:off x="6096000" y="3527493"/>
              <a:ext cx="768398" cy="768398"/>
            </a:xfrm>
            <a:prstGeom prst="ellipse">
              <a:avLst/>
            </a:prstGeom>
            <a:solidFill>
              <a:schemeClr val="bg1"/>
            </a:solidFill>
            <a:ln w="38100" cmpd="thickThi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35" name="TextBox 34"/>
            <p:cNvSpPr txBox="1"/>
            <p:nvPr/>
          </p:nvSpPr>
          <p:spPr>
            <a:xfrm>
              <a:off x="6250152" y="3777039"/>
              <a:ext cx="460093" cy="369332"/>
            </a:xfrm>
            <a:prstGeom prst="rect">
              <a:avLst/>
            </a:prstGeom>
            <a:noFill/>
          </p:spPr>
          <p:txBody>
            <a:bodyPr wrap="square" rtlCol="0">
              <a:spAutoFit/>
            </a:bodyPr>
            <a:lstStyle/>
            <a:p>
              <a:r>
                <a:rPr lang="en-US" altLang="zh-CN" dirty="0" smtClean="0"/>
                <a:t> </a:t>
              </a:r>
              <a:r>
                <a:rPr lang="en-US" altLang="zh-CN" dirty="0" smtClean="0">
                  <a:latin typeface="华文彩云" panose="02010800040101010101" pitchFamily="2" charset="-122"/>
                  <a:ea typeface="华文彩云" panose="02010800040101010101" pitchFamily="2" charset="-122"/>
                </a:rPr>
                <a:t>3</a:t>
              </a:r>
              <a:endParaRPr lang="zh-CN" altLang="en-US" dirty="0">
                <a:latin typeface="华文彩云" panose="02010800040101010101" pitchFamily="2" charset="-122"/>
                <a:ea typeface="华文彩云" panose="02010800040101010101" pitchFamily="2" charset="-122"/>
              </a:endParaRPr>
            </a:p>
          </p:txBody>
        </p:sp>
      </p:grpSp>
      <p:grpSp>
        <p:nvGrpSpPr>
          <p:cNvPr id="22" name="组合 21"/>
          <p:cNvGrpSpPr/>
          <p:nvPr/>
        </p:nvGrpSpPr>
        <p:grpSpPr>
          <a:xfrm>
            <a:off x="8664571" y="3559365"/>
            <a:ext cx="761765" cy="768398"/>
            <a:chOff x="8806086" y="3577506"/>
            <a:chExt cx="761765" cy="768398"/>
          </a:xfrm>
        </p:grpSpPr>
        <p:sp>
          <p:nvSpPr>
            <p:cNvPr id="78" name="îṧ1iḓè">
              <a:extLst>
                <a:ext uri="{FF2B5EF4-FFF2-40B4-BE49-F238E27FC236}">
                  <a16:creationId xmlns="" xmlns:a16="http://schemas.microsoft.com/office/drawing/2014/main" id="{A00B4714-2418-457B-9CE8-F0831E24C6ED}"/>
                </a:ext>
              </a:extLst>
            </p:cNvPr>
            <p:cNvSpPr/>
            <p:nvPr/>
          </p:nvSpPr>
          <p:spPr>
            <a:xfrm>
              <a:off x="8806086" y="3577506"/>
              <a:ext cx="761765" cy="768398"/>
            </a:xfrm>
            <a:prstGeom prst="ellipse">
              <a:avLst/>
            </a:prstGeom>
            <a:solidFill>
              <a:schemeClr val="bg1"/>
            </a:solidFill>
            <a:ln w="38100" cmpd="thickThi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38" name="TextBox 37"/>
            <p:cNvSpPr txBox="1"/>
            <p:nvPr/>
          </p:nvSpPr>
          <p:spPr>
            <a:xfrm>
              <a:off x="8956921" y="3777039"/>
              <a:ext cx="460093" cy="369332"/>
            </a:xfrm>
            <a:prstGeom prst="rect">
              <a:avLst/>
            </a:prstGeom>
            <a:noFill/>
          </p:spPr>
          <p:txBody>
            <a:bodyPr wrap="square" rtlCol="0">
              <a:spAutoFit/>
            </a:bodyPr>
            <a:lstStyle/>
            <a:p>
              <a:r>
                <a:rPr lang="en-US" altLang="zh-CN" dirty="0" smtClean="0"/>
                <a:t> </a:t>
              </a:r>
              <a:r>
                <a:rPr lang="en-US" altLang="zh-CN" dirty="0">
                  <a:latin typeface="华文彩云" panose="02010800040101010101" pitchFamily="2" charset="-122"/>
                  <a:ea typeface="华文彩云" panose="02010800040101010101" pitchFamily="2" charset="-122"/>
                </a:rPr>
                <a:t>4</a:t>
              </a:r>
              <a:endParaRPr lang="zh-CN" altLang="en-US" dirty="0">
                <a:latin typeface="华文彩云" panose="02010800040101010101" pitchFamily="2" charset="-122"/>
                <a:ea typeface="华文彩云" panose="02010800040101010101" pitchFamily="2" charset="-122"/>
              </a:endParaRPr>
            </a:p>
          </p:txBody>
        </p:sp>
      </p:grpSp>
    </p:spTree>
    <p:extLst>
      <p:ext uri="{BB962C8B-B14F-4D97-AF65-F5344CB8AC3E}">
        <p14:creationId xmlns:p14="http://schemas.microsoft.com/office/powerpoint/2010/main" val="39040679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2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3" dur="2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îṧlíḑê">
            <a:extLst>
              <a:ext uri="{FF2B5EF4-FFF2-40B4-BE49-F238E27FC236}">
                <a16:creationId xmlns="" xmlns:a16="http://schemas.microsoft.com/office/drawing/2014/main" id="{1AC9304B-29AB-429C-9D56-44046E1DE117}"/>
              </a:ext>
            </a:extLst>
          </p:cNvPr>
          <p:cNvSpPr/>
          <p:nvPr/>
        </p:nvSpPr>
        <p:spPr bwMode="auto">
          <a:xfrm>
            <a:off x="0" y="13174"/>
            <a:ext cx="6051000" cy="6872513"/>
          </a:xfrm>
          <a:custGeom>
            <a:avLst/>
            <a:gdLst>
              <a:gd name="connsiteX0" fmla="*/ 1976825 w 6051000"/>
              <a:gd name="connsiteY0" fmla="*/ 1551425 h 6857998"/>
              <a:gd name="connsiteX1" fmla="*/ 98600 w 6051000"/>
              <a:gd name="connsiteY1" fmla="*/ 3428999 h 6857998"/>
              <a:gd name="connsiteX2" fmla="*/ 1976825 w 6051000"/>
              <a:gd name="connsiteY2" fmla="*/ 5306573 h 6857998"/>
              <a:gd name="connsiteX3" fmla="*/ 3855050 w 6051000"/>
              <a:gd name="connsiteY3" fmla="*/ 3428999 h 6857998"/>
              <a:gd name="connsiteX4" fmla="*/ 1976825 w 6051000"/>
              <a:gd name="connsiteY4" fmla="*/ 1551425 h 6857998"/>
              <a:gd name="connsiteX5" fmla="*/ 0 w 6051000"/>
              <a:gd name="connsiteY5" fmla="*/ 0 h 6857998"/>
              <a:gd name="connsiteX6" fmla="*/ 4360520 w 6051000"/>
              <a:gd name="connsiteY6" fmla="*/ 0 h 6857998"/>
              <a:gd name="connsiteX7" fmla="*/ 4414469 w 6051000"/>
              <a:gd name="connsiteY7" fmla="*/ 38351 h 6857998"/>
              <a:gd name="connsiteX8" fmla="*/ 6051000 w 6051000"/>
              <a:gd name="connsiteY8" fmla="*/ 3302000 h 6857998"/>
              <a:gd name="connsiteX9" fmla="*/ 4089433 w 6051000"/>
              <a:gd name="connsiteY9" fmla="*/ 6785136 h 6857998"/>
              <a:gd name="connsiteX10" fmla="*/ 3962669 w 6051000"/>
              <a:gd name="connsiteY10" fmla="*/ 6857998 h 6857998"/>
              <a:gd name="connsiteX11" fmla="*/ 0 w 6051000"/>
              <a:gd name="connsiteY11"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51000" h="6857998">
                <a:moveTo>
                  <a:pt x="1976825" y="1551425"/>
                </a:moveTo>
                <a:cubicBezTo>
                  <a:pt x="939510" y="1551425"/>
                  <a:pt x="98600" y="2392044"/>
                  <a:pt x="98600" y="3428999"/>
                </a:cubicBezTo>
                <a:cubicBezTo>
                  <a:pt x="98600" y="4465954"/>
                  <a:pt x="939510" y="5306573"/>
                  <a:pt x="1976825" y="5306573"/>
                </a:cubicBezTo>
                <a:cubicBezTo>
                  <a:pt x="3014140" y="5306573"/>
                  <a:pt x="3855050" y="4465954"/>
                  <a:pt x="3855050" y="3428999"/>
                </a:cubicBezTo>
                <a:cubicBezTo>
                  <a:pt x="3855050" y="2392044"/>
                  <a:pt x="3014140" y="1551425"/>
                  <a:pt x="1976825" y="1551425"/>
                </a:cubicBezTo>
                <a:close/>
                <a:moveTo>
                  <a:pt x="0" y="0"/>
                </a:moveTo>
                <a:lnTo>
                  <a:pt x="4360520" y="0"/>
                </a:lnTo>
                <a:lnTo>
                  <a:pt x="4414469" y="38351"/>
                </a:lnTo>
                <a:cubicBezTo>
                  <a:pt x="5407944" y="781069"/>
                  <a:pt x="6051000" y="1966463"/>
                  <a:pt x="6051000" y="3302000"/>
                </a:cubicBezTo>
                <a:cubicBezTo>
                  <a:pt x="6051000" y="4778120"/>
                  <a:pt x="5265439" y="6070825"/>
                  <a:pt x="4089433" y="6785136"/>
                </a:cubicBezTo>
                <a:lnTo>
                  <a:pt x="3962669" y="6857998"/>
                </a:lnTo>
                <a:lnTo>
                  <a:pt x="0" y="6857998"/>
                </a:lnTo>
                <a:close/>
              </a:path>
            </a:pathLst>
          </a:custGeom>
          <a:blipFill>
            <a:blip r:embed="rId3"/>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dk1"/>
              </a:solidFill>
              <a:cs typeface="+mn-ea"/>
              <a:sym typeface="+mn-lt"/>
            </a:endParaRPr>
          </a:p>
        </p:txBody>
      </p:sp>
      <p:sp>
        <p:nvSpPr>
          <p:cNvPr id="5" name="iṩ1iďè">
            <a:extLst>
              <a:ext uri="{FF2B5EF4-FFF2-40B4-BE49-F238E27FC236}">
                <a16:creationId xmlns="" xmlns:a16="http://schemas.microsoft.com/office/drawing/2014/main" id="{E4434AA7-5210-45FA-91A7-19C59E9EAB1E}"/>
              </a:ext>
            </a:extLst>
          </p:cNvPr>
          <p:cNvSpPr/>
          <p:nvPr/>
        </p:nvSpPr>
        <p:spPr bwMode="auto">
          <a:xfrm>
            <a:off x="1561698" y="2645541"/>
            <a:ext cx="736666" cy="484244"/>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41754 w 607639"/>
              <a:gd name="connsiteY14" fmla="*/ 232583 h 414642"/>
              <a:gd name="connsiteX15" fmla="*/ 161961 w 607639"/>
              <a:gd name="connsiteY15" fmla="*/ 232583 h 414642"/>
              <a:gd name="connsiteX16" fmla="*/ 172110 w 607639"/>
              <a:gd name="connsiteY16" fmla="*/ 242719 h 414642"/>
              <a:gd name="connsiteX17" fmla="*/ 161961 w 607639"/>
              <a:gd name="connsiteY17" fmla="*/ 252765 h 414642"/>
              <a:gd name="connsiteX18" fmla="*/ 141754 w 607639"/>
              <a:gd name="connsiteY18" fmla="*/ 252765 h 414642"/>
              <a:gd name="connsiteX19" fmla="*/ 131605 w 607639"/>
              <a:gd name="connsiteY19" fmla="*/ 242719 h 414642"/>
              <a:gd name="connsiteX20" fmla="*/ 141754 w 607639"/>
              <a:gd name="connsiteY20" fmla="*/ 232583 h 414642"/>
              <a:gd name="connsiteX21" fmla="*/ 141758 w 607639"/>
              <a:gd name="connsiteY21" fmla="*/ 192149 h 414642"/>
              <a:gd name="connsiteX22" fmla="*/ 182279 w 607639"/>
              <a:gd name="connsiteY22" fmla="*/ 192149 h 414642"/>
              <a:gd name="connsiteX23" fmla="*/ 192432 w 607639"/>
              <a:gd name="connsiteY23" fmla="*/ 202196 h 414642"/>
              <a:gd name="connsiteX24" fmla="*/ 182279 w 607639"/>
              <a:gd name="connsiteY24" fmla="*/ 212331 h 414642"/>
              <a:gd name="connsiteX25" fmla="*/ 141758 w 607639"/>
              <a:gd name="connsiteY25" fmla="*/ 212331 h 414642"/>
              <a:gd name="connsiteX26" fmla="*/ 131605 w 607639"/>
              <a:gd name="connsiteY26" fmla="*/ 202196 h 414642"/>
              <a:gd name="connsiteX27" fmla="*/ 141758 w 607639"/>
              <a:gd name="connsiteY27" fmla="*/ 192149 h 414642"/>
              <a:gd name="connsiteX28" fmla="*/ 141754 w 607639"/>
              <a:gd name="connsiteY28" fmla="*/ 151716 h 414642"/>
              <a:gd name="connsiteX29" fmla="*/ 161961 w 607639"/>
              <a:gd name="connsiteY29" fmla="*/ 151716 h 414642"/>
              <a:gd name="connsiteX30" fmla="*/ 172110 w 607639"/>
              <a:gd name="connsiteY30" fmla="*/ 161763 h 414642"/>
              <a:gd name="connsiteX31" fmla="*/ 161961 w 607639"/>
              <a:gd name="connsiteY31" fmla="*/ 171898 h 414642"/>
              <a:gd name="connsiteX32" fmla="*/ 141754 w 607639"/>
              <a:gd name="connsiteY32" fmla="*/ 171898 h 414642"/>
              <a:gd name="connsiteX33" fmla="*/ 131605 w 607639"/>
              <a:gd name="connsiteY33" fmla="*/ 161763 h 414642"/>
              <a:gd name="connsiteX34" fmla="*/ 141754 w 607639"/>
              <a:gd name="connsiteY34" fmla="*/ 151716 h 414642"/>
              <a:gd name="connsiteX35" fmla="*/ 141758 w 607639"/>
              <a:gd name="connsiteY35" fmla="*/ 111211 h 414642"/>
              <a:gd name="connsiteX36" fmla="*/ 182279 w 607639"/>
              <a:gd name="connsiteY36" fmla="*/ 111211 h 414642"/>
              <a:gd name="connsiteX37" fmla="*/ 192432 w 607639"/>
              <a:gd name="connsiteY37" fmla="*/ 121337 h 414642"/>
              <a:gd name="connsiteX38" fmla="*/ 182279 w 607639"/>
              <a:gd name="connsiteY38" fmla="*/ 131463 h 414642"/>
              <a:gd name="connsiteX39" fmla="*/ 141758 w 607639"/>
              <a:gd name="connsiteY39" fmla="*/ 131463 h 414642"/>
              <a:gd name="connsiteX40" fmla="*/ 131605 w 607639"/>
              <a:gd name="connsiteY40" fmla="*/ 121337 h 414642"/>
              <a:gd name="connsiteX41" fmla="*/ 141758 w 607639"/>
              <a:gd name="connsiteY41" fmla="*/ 111211 h 414642"/>
              <a:gd name="connsiteX42" fmla="*/ 425367 w 607639"/>
              <a:gd name="connsiteY42" fmla="*/ 101191 h 414642"/>
              <a:gd name="connsiteX43" fmla="*/ 496228 w 607639"/>
              <a:gd name="connsiteY43" fmla="*/ 101191 h 414642"/>
              <a:gd name="connsiteX44" fmla="*/ 506377 w 607639"/>
              <a:gd name="connsiteY44" fmla="*/ 111231 h 414642"/>
              <a:gd name="connsiteX45" fmla="*/ 506377 w 607639"/>
              <a:gd name="connsiteY45" fmla="*/ 182042 h 414642"/>
              <a:gd name="connsiteX46" fmla="*/ 496228 w 607639"/>
              <a:gd name="connsiteY46" fmla="*/ 192171 h 414642"/>
              <a:gd name="connsiteX47" fmla="*/ 486080 w 607639"/>
              <a:gd name="connsiteY47" fmla="*/ 182042 h 414642"/>
              <a:gd name="connsiteX48" fmla="*/ 486080 w 607639"/>
              <a:gd name="connsiteY48" fmla="*/ 135575 h 414642"/>
              <a:gd name="connsiteX49" fmla="*/ 402043 w 607639"/>
              <a:gd name="connsiteY49" fmla="*/ 219447 h 414642"/>
              <a:gd name="connsiteX50" fmla="*/ 394921 w 607639"/>
              <a:gd name="connsiteY50" fmla="*/ 222468 h 414642"/>
              <a:gd name="connsiteX51" fmla="*/ 387889 w 607639"/>
              <a:gd name="connsiteY51" fmla="*/ 219447 h 414642"/>
              <a:gd name="connsiteX52" fmla="*/ 344268 w 607639"/>
              <a:gd name="connsiteY52" fmla="*/ 176001 h 414642"/>
              <a:gd name="connsiteX53" fmla="*/ 270380 w 607639"/>
              <a:gd name="connsiteY53" fmla="*/ 249744 h 414642"/>
              <a:gd name="connsiteX54" fmla="*/ 263258 w 607639"/>
              <a:gd name="connsiteY54" fmla="*/ 252765 h 414642"/>
              <a:gd name="connsiteX55" fmla="*/ 256225 w 607639"/>
              <a:gd name="connsiteY55" fmla="*/ 249744 h 414642"/>
              <a:gd name="connsiteX56" fmla="*/ 256225 w 607639"/>
              <a:gd name="connsiteY56" fmla="*/ 235617 h 414642"/>
              <a:gd name="connsiteX57" fmla="*/ 337235 w 607639"/>
              <a:gd name="connsiteY57" fmla="*/ 154766 h 414642"/>
              <a:gd name="connsiteX58" fmla="*/ 338837 w 607639"/>
              <a:gd name="connsiteY58" fmla="*/ 153433 h 414642"/>
              <a:gd name="connsiteX59" fmla="*/ 340618 w 607639"/>
              <a:gd name="connsiteY59" fmla="*/ 152456 h 414642"/>
              <a:gd name="connsiteX60" fmla="*/ 341508 w 607639"/>
              <a:gd name="connsiteY60" fmla="*/ 152101 h 414642"/>
              <a:gd name="connsiteX61" fmla="*/ 343378 w 607639"/>
              <a:gd name="connsiteY61" fmla="*/ 151745 h 414642"/>
              <a:gd name="connsiteX62" fmla="*/ 344268 w 607639"/>
              <a:gd name="connsiteY62" fmla="*/ 151745 h 414642"/>
              <a:gd name="connsiteX63" fmla="*/ 346226 w 607639"/>
              <a:gd name="connsiteY63" fmla="*/ 151923 h 414642"/>
              <a:gd name="connsiteX64" fmla="*/ 351390 w 607639"/>
              <a:gd name="connsiteY64" fmla="*/ 154766 h 414642"/>
              <a:gd name="connsiteX65" fmla="*/ 394921 w 607639"/>
              <a:gd name="connsiteY65" fmla="*/ 198213 h 414642"/>
              <a:gd name="connsiteX66" fmla="*/ 471925 w 607639"/>
              <a:gd name="connsiteY66" fmla="*/ 121359 h 414642"/>
              <a:gd name="connsiteX67" fmla="*/ 425367 w 607639"/>
              <a:gd name="connsiteY67" fmla="*/ 121359 h 414642"/>
              <a:gd name="connsiteX68" fmla="*/ 415218 w 607639"/>
              <a:gd name="connsiteY68" fmla="*/ 111231 h 414642"/>
              <a:gd name="connsiteX69" fmla="*/ 425367 w 607639"/>
              <a:gd name="connsiteY69" fmla="*/ 101191 h 414642"/>
              <a:gd name="connsiteX70" fmla="*/ 101297 w 607639"/>
              <a:gd name="connsiteY70" fmla="*/ 91029 h 414642"/>
              <a:gd name="connsiteX71" fmla="*/ 111423 w 607639"/>
              <a:gd name="connsiteY71" fmla="*/ 101159 h 414642"/>
              <a:gd name="connsiteX72" fmla="*/ 111423 w 607639"/>
              <a:gd name="connsiteY72" fmla="*/ 262887 h 414642"/>
              <a:gd name="connsiteX73" fmla="*/ 101297 w 607639"/>
              <a:gd name="connsiteY73" fmla="*/ 273017 h 414642"/>
              <a:gd name="connsiteX74" fmla="*/ 91171 w 607639"/>
              <a:gd name="connsiteY74" fmla="*/ 262887 h 414642"/>
              <a:gd name="connsiteX75" fmla="*/ 91171 w 607639"/>
              <a:gd name="connsiteY75" fmla="*/ 101159 h 414642"/>
              <a:gd name="connsiteX76" fmla="*/ 101297 w 607639"/>
              <a:gd name="connsiteY76" fmla="*/ 91029 h 414642"/>
              <a:gd name="connsiteX77" fmla="*/ 70848 w 607639"/>
              <a:gd name="connsiteY77" fmla="*/ 20177 h 414642"/>
              <a:gd name="connsiteX78" fmla="*/ 60791 w 607639"/>
              <a:gd name="connsiteY78" fmla="*/ 30309 h 414642"/>
              <a:gd name="connsiteX79" fmla="*/ 60791 w 607639"/>
              <a:gd name="connsiteY79" fmla="*/ 343802 h 414642"/>
              <a:gd name="connsiteX80" fmla="*/ 222780 w 607639"/>
              <a:gd name="connsiteY80" fmla="*/ 343802 h 414642"/>
              <a:gd name="connsiteX81" fmla="*/ 232927 w 607639"/>
              <a:gd name="connsiteY81" fmla="*/ 353935 h 414642"/>
              <a:gd name="connsiteX82" fmla="*/ 232927 w 607639"/>
              <a:gd name="connsiteY82" fmla="*/ 364067 h 414642"/>
              <a:gd name="connsiteX83" fmla="*/ 374712 w 607639"/>
              <a:gd name="connsiteY83" fmla="*/ 364067 h 414642"/>
              <a:gd name="connsiteX84" fmla="*/ 374712 w 607639"/>
              <a:gd name="connsiteY84" fmla="*/ 353935 h 414642"/>
              <a:gd name="connsiteX85" fmla="*/ 384859 w 607639"/>
              <a:gd name="connsiteY85" fmla="*/ 343802 h 414642"/>
              <a:gd name="connsiteX86" fmla="*/ 546848 w 607639"/>
              <a:gd name="connsiteY86" fmla="*/ 343802 h 414642"/>
              <a:gd name="connsiteX87" fmla="*/ 546848 w 607639"/>
              <a:gd name="connsiteY87" fmla="*/ 30309 h 414642"/>
              <a:gd name="connsiteX88" fmla="*/ 536702 w 607639"/>
              <a:gd name="connsiteY88" fmla="*/ 20177 h 414642"/>
              <a:gd name="connsiteX89" fmla="*/ 70848 w 607639"/>
              <a:gd name="connsiteY89" fmla="*/ 0 h 414642"/>
              <a:gd name="connsiteX90" fmla="*/ 536702 w 607639"/>
              <a:gd name="connsiteY90" fmla="*/ 0 h 414642"/>
              <a:gd name="connsiteX91" fmla="*/ 567142 w 607639"/>
              <a:gd name="connsiteY91" fmla="*/ 30309 h 414642"/>
              <a:gd name="connsiteX92" fmla="*/ 567142 w 607639"/>
              <a:gd name="connsiteY92" fmla="*/ 343802 h 414642"/>
              <a:gd name="connsiteX93" fmla="*/ 597492 w 607639"/>
              <a:gd name="connsiteY93" fmla="*/ 343802 h 414642"/>
              <a:gd name="connsiteX94" fmla="*/ 607639 w 607639"/>
              <a:gd name="connsiteY94" fmla="*/ 353935 h 414642"/>
              <a:gd name="connsiteX95" fmla="*/ 607639 w 607639"/>
              <a:gd name="connsiteY95" fmla="*/ 384244 h 414642"/>
              <a:gd name="connsiteX96" fmla="*/ 577199 w 607639"/>
              <a:gd name="connsiteY96" fmla="*/ 414642 h 414642"/>
              <a:gd name="connsiteX97" fmla="*/ 30351 w 607639"/>
              <a:gd name="connsiteY97" fmla="*/ 414642 h 414642"/>
              <a:gd name="connsiteX98" fmla="*/ 0 w 607639"/>
              <a:gd name="connsiteY98" fmla="*/ 384244 h 414642"/>
              <a:gd name="connsiteX99" fmla="*/ 0 w 607639"/>
              <a:gd name="connsiteY99" fmla="*/ 353935 h 414642"/>
              <a:gd name="connsiteX100" fmla="*/ 10147 w 607639"/>
              <a:gd name="connsiteY100" fmla="*/ 343802 h 414642"/>
              <a:gd name="connsiteX101" fmla="*/ 40497 w 607639"/>
              <a:gd name="connsiteY101" fmla="*/ 343802 h 414642"/>
              <a:gd name="connsiteX102" fmla="*/ 40497 w 607639"/>
              <a:gd name="connsiteY102" fmla="*/ 30309 h 414642"/>
              <a:gd name="connsiteX103" fmla="*/ 70848 w 607639"/>
              <a:gd name="connsiteY103"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tx1">
              <a:lumMod val="50000"/>
              <a:lumOff val="50000"/>
            </a:schemeClr>
          </a:solidFill>
          <a:ln>
            <a:noFill/>
          </a:ln>
          <a:extLst/>
        </p:spPr>
        <p:txBody>
          <a:bodyPr anchor="ct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endParaRPr dirty="0">
              <a:cs typeface="+mn-ea"/>
              <a:sym typeface="+mn-lt"/>
            </a:endParaRPr>
          </a:p>
        </p:txBody>
      </p:sp>
      <p:sp>
        <p:nvSpPr>
          <p:cNvPr id="7" name="ïṡ1ïḓé">
            <a:extLst>
              <a:ext uri="{FF2B5EF4-FFF2-40B4-BE49-F238E27FC236}">
                <a16:creationId xmlns="" xmlns:a16="http://schemas.microsoft.com/office/drawing/2014/main" id="{1614F2E7-0BFE-4F2F-901B-089B4CB4F920}"/>
              </a:ext>
            </a:extLst>
          </p:cNvPr>
          <p:cNvSpPr txBox="1"/>
          <p:nvPr/>
        </p:nvSpPr>
        <p:spPr bwMode="auto">
          <a:xfrm>
            <a:off x="847665" y="3328767"/>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0" lang="zh-CN" altLang="en-US" sz="1800" b="1" i="0" u="none" strike="noStrike" kern="1200" cap="none" spc="0" normalizeH="0" baseline="0" noProof="0" dirty="0" smtClean="0">
                <a:ln>
                  <a:noFill/>
                </a:ln>
                <a:solidFill>
                  <a:srgbClr val="000000"/>
                </a:solidFill>
                <a:effectLst/>
                <a:uLnTx/>
                <a:uFillTx/>
                <a:cs typeface="+mn-ea"/>
                <a:sym typeface="+mn-lt"/>
              </a:rPr>
              <a:t>特点概述</a:t>
            </a:r>
            <a:endParaRPr kumimoji="0" lang="en-US" altLang="zh-CN" sz="1800" b="1" i="0" u="none" strike="noStrike" kern="1200" cap="none" spc="0" normalizeH="0" baseline="0" noProof="0" dirty="0">
              <a:ln>
                <a:noFill/>
              </a:ln>
              <a:solidFill>
                <a:srgbClr val="000000"/>
              </a:solidFill>
              <a:effectLst/>
              <a:uLnTx/>
              <a:uFillTx/>
              <a:cs typeface="+mn-ea"/>
              <a:sym typeface="+mn-lt"/>
            </a:endParaRPr>
          </a:p>
        </p:txBody>
      </p:sp>
      <p:sp>
        <p:nvSpPr>
          <p:cNvPr id="8" name="ïṣ1îďé">
            <a:extLst>
              <a:ext uri="{FF2B5EF4-FFF2-40B4-BE49-F238E27FC236}">
                <a16:creationId xmlns="" xmlns:a16="http://schemas.microsoft.com/office/drawing/2014/main" id="{2ADA6D8C-243A-421E-B023-1F7C9D4D0F5A}"/>
              </a:ext>
            </a:extLst>
          </p:cNvPr>
          <p:cNvSpPr/>
          <p:nvPr/>
        </p:nvSpPr>
        <p:spPr bwMode="auto">
          <a:xfrm>
            <a:off x="6245133" y="1066402"/>
            <a:ext cx="2749398" cy="482535"/>
          </a:xfrm>
          <a:prstGeom prst="roundRect">
            <a:avLst>
              <a:gd name="adj" fmla="val 50000"/>
            </a:avLst>
          </a:prstGeom>
          <a:solidFill>
            <a:srgbClr val="4276AA"/>
          </a:solidFill>
          <a:ln w="38100" cap="flat" cmpd="sng" algn="ctr">
            <a:noFill/>
            <a:prstDash val="solid"/>
            <a:miter lim="800000"/>
          </a:ln>
          <a:effectLst/>
          <a:extLst/>
        </p:spPr>
        <p:txBody>
          <a:bodyPr wrap="none" rtlCol="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defRPr/>
            </a:pPr>
            <a:r>
              <a:rPr lang="zh-CN" altLang="en-US" b="1" kern="0" dirty="0">
                <a:solidFill>
                  <a:schemeClr val="bg1"/>
                </a:solidFill>
                <a:cs typeface="+mn-ea"/>
                <a:sym typeface="+mn-lt"/>
              </a:rPr>
              <a:t>基于 </a:t>
            </a:r>
            <a:r>
              <a:rPr lang="en-US" altLang="zh-CN" b="1" kern="0" dirty="0">
                <a:solidFill>
                  <a:schemeClr val="bg1"/>
                </a:solidFill>
                <a:cs typeface="+mn-ea"/>
                <a:sym typeface="+mn-lt"/>
              </a:rPr>
              <a:t>Web</a:t>
            </a:r>
            <a:r>
              <a:rPr lang="zh-CN" altLang="en-US" b="1" kern="0" dirty="0">
                <a:solidFill>
                  <a:schemeClr val="bg1"/>
                </a:solidFill>
                <a:cs typeface="+mn-ea"/>
                <a:sym typeface="+mn-lt"/>
              </a:rPr>
              <a:t>技术</a:t>
            </a:r>
            <a:endParaRPr kumimoji="0" lang="zh-CN" altLang="en-US" b="1" i="0" u="none" strike="noStrike" kern="0" cap="none" spc="0" normalizeH="0" baseline="0" noProof="0" dirty="0">
              <a:ln>
                <a:noFill/>
              </a:ln>
              <a:solidFill>
                <a:schemeClr val="bg1"/>
              </a:solidFill>
              <a:effectLst/>
              <a:uLnTx/>
              <a:uFillTx/>
              <a:cs typeface="+mn-ea"/>
              <a:sym typeface="+mn-lt"/>
            </a:endParaRPr>
          </a:p>
        </p:txBody>
      </p:sp>
      <p:sp>
        <p:nvSpPr>
          <p:cNvPr id="9" name="iŝľíḍé">
            <a:extLst>
              <a:ext uri="{FF2B5EF4-FFF2-40B4-BE49-F238E27FC236}">
                <a16:creationId xmlns="" xmlns:a16="http://schemas.microsoft.com/office/drawing/2014/main" id="{F4420DA9-EF0B-4988-A567-1D0FFE16A1F3}"/>
              </a:ext>
            </a:extLst>
          </p:cNvPr>
          <p:cNvSpPr/>
          <p:nvPr/>
        </p:nvSpPr>
        <p:spPr>
          <a:xfrm>
            <a:off x="6245133" y="1636237"/>
            <a:ext cx="5275356" cy="459090"/>
          </a:xfrm>
          <a:prstGeom prst="snip2SameRect">
            <a:avLst>
              <a:gd name="adj1" fmla="val 0"/>
              <a:gd name="adj2" fmla="val 0"/>
            </a:avLst>
          </a:prstGeom>
          <a:ln>
            <a:noFill/>
          </a:ln>
        </p:spPr>
        <p:txBody>
          <a:bodyPr wrap="square" anchor="t">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zh-CN" sz="1200" dirty="0"/>
              <a:t>系统基于</a:t>
            </a:r>
            <a:r>
              <a:rPr lang="en-US" altLang="zh-CN" sz="1200" dirty="0"/>
              <a:t> Web</a:t>
            </a:r>
            <a:r>
              <a:rPr lang="zh-CN" altLang="zh-CN" sz="1200" dirty="0"/>
              <a:t>技术，只要能连接</a:t>
            </a:r>
            <a:r>
              <a:rPr lang="en-US" altLang="zh-CN" sz="1200" dirty="0"/>
              <a:t> Internet</a:t>
            </a:r>
            <a:r>
              <a:rPr lang="zh-CN" altLang="zh-CN" sz="1200" dirty="0"/>
              <a:t>，就能访问系统。</a:t>
            </a:r>
          </a:p>
        </p:txBody>
      </p:sp>
      <p:sp>
        <p:nvSpPr>
          <p:cNvPr id="11" name="ïŝ1íḍé">
            <a:extLst>
              <a:ext uri="{FF2B5EF4-FFF2-40B4-BE49-F238E27FC236}">
                <a16:creationId xmlns="" xmlns:a16="http://schemas.microsoft.com/office/drawing/2014/main" id="{22674E5A-E95D-4508-AE63-731FDB09442A}"/>
              </a:ext>
            </a:extLst>
          </p:cNvPr>
          <p:cNvSpPr/>
          <p:nvPr/>
        </p:nvSpPr>
        <p:spPr>
          <a:xfrm>
            <a:off x="6245134" y="4476832"/>
            <a:ext cx="5275356" cy="459090"/>
          </a:xfrm>
          <a:prstGeom prst="snip2SameRect">
            <a:avLst>
              <a:gd name="adj1" fmla="val 0"/>
              <a:gd name="adj2" fmla="val 0"/>
            </a:avLst>
          </a:prstGeom>
          <a:ln>
            <a:noFill/>
          </a:ln>
        </p:spPr>
        <p:txBody>
          <a:bodyPr wrap="square" anchor="t">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lvl="0" indent="-171450">
              <a:lnSpc>
                <a:spcPct val="170000"/>
              </a:lnSpc>
              <a:spcBef>
                <a:spcPct val="0"/>
              </a:spcBef>
              <a:buFont typeface="Arial" panose="020B0604020202020204" pitchFamily="34" charset="0"/>
              <a:buChar char="•"/>
            </a:pPr>
            <a:r>
              <a:rPr lang="zh-CN" altLang="zh-CN" sz="1200" dirty="0"/>
              <a:t>线路规划功能模块独立性强，可以根据需要任意组合。</a:t>
            </a:r>
            <a:endParaRPr lang="zh-CN" altLang="en-US" sz="1100" dirty="0">
              <a:cs typeface="+mn-ea"/>
              <a:sym typeface="+mn-lt"/>
            </a:endParaRPr>
          </a:p>
        </p:txBody>
      </p:sp>
      <p:grpSp>
        <p:nvGrpSpPr>
          <p:cNvPr id="14" name="组合 13">
            <a:extLst>
              <a:ext uri="{FF2B5EF4-FFF2-40B4-BE49-F238E27FC236}">
                <a16:creationId xmlns="" xmlns:a16="http://schemas.microsoft.com/office/drawing/2014/main" id="{F0D7F8BF-8977-483D-B5E0-EED3FA15B5BE}"/>
              </a:ext>
            </a:extLst>
          </p:cNvPr>
          <p:cNvGrpSpPr/>
          <p:nvPr/>
        </p:nvGrpSpPr>
        <p:grpSpPr>
          <a:xfrm>
            <a:off x="0" y="-9142"/>
            <a:ext cx="12191998" cy="598422"/>
            <a:chOff x="0" y="-9142"/>
            <a:chExt cx="12191998" cy="598422"/>
          </a:xfrm>
        </p:grpSpPr>
        <p:sp>
          <p:nvSpPr>
            <p:cNvPr id="15" name="矩形 14">
              <a:extLst>
                <a:ext uri="{FF2B5EF4-FFF2-40B4-BE49-F238E27FC236}">
                  <a16:creationId xmlns="" xmlns:a16="http://schemas.microsoft.com/office/drawing/2014/main" id="{7822160F-C009-4717-99B3-2E2027AB6938}"/>
                </a:ext>
              </a:extLst>
            </p:cNvPr>
            <p:cNvSpPr/>
            <p:nvPr/>
          </p:nvSpPr>
          <p:spPr>
            <a:xfrm>
              <a:off x="0" y="0"/>
              <a:ext cx="254000" cy="5892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 xmlns:a16="http://schemas.microsoft.com/office/drawing/2014/main" id="{AEFA3C6F-DD49-4DE0-A1E9-8754FB0CACF4}"/>
                </a:ext>
              </a:extLst>
            </p:cNvPr>
            <p:cNvSpPr/>
            <p:nvPr/>
          </p:nvSpPr>
          <p:spPr>
            <a:xfrm>
              <a:off x="1901697" y="-9142"/>
              <a:ext cx="10290301" cy="5892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 xmlns:a16="http://schemas.microsoft.com/office/drawing/2014/main" id="{1EE6A358-B368-4A33-9FB0-FD7C945C392B}"/>
                </a:ext>
              </a:extLst>
            </p:cNvPr>
            <p:cNvSpPr txBox="1"/>
            <p:nvPr/>
          </p:nvSpPr>
          <p:spPr>
            <a:xfrm>
              <a:off x="164081" y="94585"/>
              <a:ext cx="1838961" cy="400110"/>
            </a:xfrm>
            <a:prstGeom prst="rect">
              <a:avLst/>
            </a:prstGeom>
            <a:noFill/>
          </p:spPr>
          <p:txBody>
            <a:bodyPr wrap="square" rtlCol="0">
              <a:spAutoFit/>
            </a:bodyPr>
            <a:lstStyle/>
            <a:p>
              <a:pPr algn="ctr"/>
              <a:r>
                <a:rPr lang="zh-CN" altLang="en-US" sz="2000" dirty="0" smtClean="0"/>
                <a:t>系统特点</a:t>
              </a:r>
              <a:endParaRPr lang="zh-CN" altLang="en-US" sz="2000" dirty="0"/>
            </a:p>
          </p:txBody>
        </p:sp>
      </p:grpSp>
      <p:sp>
        <p:nvSpPr>
          <p:cNvPr id="18" name="ïṣ1îďé">
            <a:extLst>
              <a:ext uri="{FF2B5EF4-FFF2-40B4-BE49-F238E27FC236}">
                <a16:creationId xmlns="" xmlns:a16="http://schemas.microsoft.com/office/drawing/2014/main" id="{2ADA6D8C-243A-421E-B023-1F7C9D4D0F5A}"/>
              </a:ext>
            </a:extLst>
          </p:cNvPr>
          <p:cNvSpPr/>
          <p:nvPr/>
        </p:nvSpPr>
        <p:spPr bwMode="auto">
          <a:xfrm>
            <a:off x="6245133" y="1966148"/>
            <a:ext cx="2749398" cy="482535"/>
          </a:xfrm>
          <a:prstGeom prst="roundRect">
            <a:avLst>
              <a:gd name="adj" fmla="val 50000"/>
            </a:avLst>
          </a:prstGeom>
          <a:solidFill>
            <a:srgbClr val="4276AA"/>
          </a:solidFill>
          <a:ln w="38100" cap="flat" cmpd="sng" algn="ctr">
            <a:noFill/>
            <a:prstDash val="solid"/>
            <a:miter lim="800000"/>
          </a:ln>
          <a:effectLst/>
          <a:extLst/>
        </p:spPr>
        <p:txBody>
          <a:bodyPr wrap="none" rtlCol="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defRPr/>
            </a:pPr>
            <a:r>
              <a:rPr lang="zh-CN" altLang="en-US" b="1" kern="0" dirty="0" smtClean="0">
                <a:solidFill>
                  <a:schemeClr val="bg1"/>
                </a:solidFill>
                <a:cs typeface="+mn-ea"/>
                <a:sym typeface="+mn-lt"/>
              </a:rPr>
              <a:t>采用</a:t>
            </a:r>
            <a:r>
              <a:rPr lang="en-US" altLang="zh-CN" b="1" kern="0" dirty="0" smtClean="0">
                <a:solidFill>
                  <a:schemeClr val="bg1"/>
                </a:solidFill>
                <a:cs typeface="+mn-ea"/>
                <a:sym typeface="+mn-lt"/>
              </a:rPr>
              <a:t>Asp </a:t>
            </a:r>
            <a:r>
              <a:rPr lang="en-US" altLang="zh-CN" b="1" kern="0" dirty="0">
                <a:solidFill>
                  <a:schemeClr val="bg1"/>
                </a:solidFill>
                <a:cs typeface="+mn-ea"/>
                <a:sym typeface="+mn-lt"/>
              </a:rPr>
              <a:t>+ Access</a:t>
            </a:r>
            <a:r>
              <a:rPr lang="zh-CN" altLang="en-US" b="1" kern="0" dirty="0">
                <a:solidFill>
                  <a:schemeClr val="bg1"/>
                </a:solidFill>
                <a:cs typeface="+mn-ea"/>
                <a:sym typeface="+mn-lt"/>
              </a:rPr>
              <a:t>开发</a:t>
            </a:r>
            <a:endParaRPr kumimoji="0" lang="zh-CN" altLang="en-US" b="1" i="0" u="none" strike="noStrike" kern="0" cap="none" spc="0" normalizeH="0" baseline="0" noProof="0" dirty="0">
              <a:ln>
                <a:noFill/>
              </a:ln>
              <a:solidFill>
                <a:schemeClr val="bg1"/>
              </a:solidFill>
              <a:effectLst/>
              <a:uLnTx/>
              <a:uFillTx/>
              <a:cs typeface="+mn-ea"/>
              <a:sym typeface="+mn-lt"/>
            </a:endParaRPr>
          </a:p>
        </p:txBody>
      </p:sp>
      <p:sp>
        <p:nvSpPr>
          <p:cNvPr id="19" name="ïŝ1íḍé">
            <a:extLst>
              <a:ext uri="{FF2B5EF4-FFF2-40B4-BE49-F238E27FC236}">
                <a16:creationId xmlns="" xmlns:a16="http://schemas.microsoft.com/office/drawing/2014/main" id="{22674E5A-E95D-4508-AE63-731FDB09442A}"/>
              </a:ext>
            </a:extLst>
          </p:cNvPr>
          <p:cNvSpPr/>
          <p:nvPr/>
        </p:nvSpPr>
        <p:spPr>
          <a:xfrm>
            <a:off x="6245133" y="2448683"/>
            <a:ext cx="5275356" cy="588408"/>
          </a:xfrm>
          <a:prstGeom prst="snip2SameRect">
            <a:avLst>
              <a:gd name="adj1" fmla="val 0"/>
              <a:gd name="adj2" fmla="val 0"/>
            </a:avLst>
          </a:prstGeom>
          <a:ln>
            <a:noFill/>
          </a:ln>
        </p:spPr>
        <p:txBody>
          <a:bodyPr wrap="square" anchor="t">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lvl="0" indent="-171450">
              <a:lnSpc>
                <a:spcPct val="170000"/>
              </a:lnSpc>
              <a:spcBef>
                <a:spcPct val="0"/>
              </a:spcBef>
              <a:buFont typeface="Arial" panose="020B0604020202020204" pitchFamily="34" charset="0"/>
              <a:buChar char="•"/>
            </a:pPr>
            <a:r>
              <a:rPr lang="zh-CN" altLang="zh-CN" sz="1200" dirty="0"/>
              <a:t>采用 </a:t>
            </a:r>
            <a:r>
              <a:rPr lang="en-US" altLang="zh-CN" sz="1200" dirty="0"/>
              <a:t>Asp + Access</a:t>
            </a:r>
            <a:r>
              <a:rPr lang="zh-CN" altLang="zh-CN" sz="1200" dirty="0"/>
              <a:t>开发，具有管理方便，代码简单易懂，体积小巧的特点。</a:t>
            </a:r>
            <a:endParaRPr lang="zh-CN" altLang="en-US" sz="1100" dirty="0">
              <a:cs typeface="+mn-ea"/>
              <a:sym typeface="+mn-lt"/>
            </a:endParaRPr>
          </a:p>
        </p:txBody>
      </p:sp>
      <p:sp>
        <p:nvSpPr>
          <p:cNvPr id="20" name="ïṣ1îďé">
            <a:extLst>
              <a:ext uri="{FF2B5EF4-FFF2-40B4-BE49-F238E27FC236}">
                <a16:creationId xmlns="" xmlns:a16="http://schemas.microsoft.com/office/drawing/2014/main" id="{2ADA6D8C-243A-421E-B023-1F7C9D4D0F5A}"/>
              </a:ext>
            </a:extLst>
          </p:cNvPr>
          <p:cNvSpPr/>
          <p:nvPr/>
        </p:nvSpPr>
        <p:spPr bwMode="auto">
          <a:xfrm>
            <a:off x="6245134" y="2966895"/>
            <a:ext cx="2749397" cy="482535"/>
          </a:xfrm>
          <a:prstGeom prst="roundRect">
            <a:avLst>
              <a:gd name="adj" fmla="val 50000"/>
            </a:avLst>
          </a:prstGeom>
          <a:solidFill>
            <a:srgbClr val="4276AA"/>
          </a:solidFill>
          <a:ln w="38100" cap="flat" cmpd="sng" algn="ctr">
            <a:noFill/>
            <a:prstDash val="solid"/>
            <a:miter lim="800000"/>
          </a:ln>
          <a:effectLst/>
          <a:extLst/>
        </p:spPr>
        <p:txBody>
          <a:bodyPr wrap="none" rtlCol="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defRPr/>
            </a:pPr>
            <a:r>
              <a:rPr lang="zh-CN" altLang="en-US" b="1" kern="0" dirty="0">
                <a:solidFill>
                  <a:schemeClr val="bg1"/>
                </a:solidFill>
                <a:cs typeface="+mn-ea"/>
                <a:sym typeface="+mn-lt"/>
              </a:rPr>
              <a:t>结合古典诗词</a:t>
            </a:r>
            <a:endParaRPr kumimoji="0" lang="zh-CN" altLang="en-US" b="1" i="0" u="none" strike="noStrike" kern="0" cap="none" spc="0" normalizeH="0" baseline="0" noProof="0" dirty="0">
              <a:ln>
                <a:noFill/>
              </a:ln>
              <a:solidFill>
                <a:schemeClr val="bg1"/>
              </a:solidFill>
              <a:effectLst/>
              <a:uLnTx/>
              <a:uFillTx/>
              <a:cs typeface="+mn-ea"/>
              <a:sym typeface="+mn-lt"/>
            </a:endParaRPr>
          </a:p>
        </p:txBody>
      </p:sp>
      <p:sp>
        <p:nvSpPr>
          <p:cNvPr id="21" name="ïŝ1íḍé">
            <a:extLst>
              <a:ext uri="{FF2B5EF4-FFF2-40B4-BE49-F238E27FC236}">
                <a16:creationId xmlns="" xmlns:a16="http://schemas.microsoft.com/office/drawing/2014/main" id="{22674E5A-E95D-4508-AE63-731FDB09442A}"/>
              </a:ext>
            </a:extLst>
          </p:cNvPr>
          <p:cNvSpPr/>
          <p:nvPr/>
        </p:nvSpPr>
        <p:spPr>
          <a:xfrm>
            <a:off x="6245133" y="3450129"/>
            <a:ext cx="5275356" cy="459090"/>
          </a:xfrm>
          <a:prstGeom prst="snip2SameRect">
            <a:avLst>
              <a:gd name="adj1" fmla="val 0"/>
              <a:gd name="adj2" fmla="val 0"/>
            </a:avLst>
          </a:prstGeom>
          <a:ln>
            <a:noFill/>
          </a:ln>
        </p:spPr>
        <p:txBody>
          <a:bodyPr wrap="square" anchor="t">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lvl="0" indent="-171450">
              <a:lnSpc>
                <a:spcPct val="170000"/>
              </a:lnSpc>
              <a:spcBef>
                <a:spcPct val="0"/>
              </a:spcBef>
              <a:buFont typeface="Arial" panose="020B0604020202020204" pitchFamily="34" charset="0"/>
              <a:buChar char="•"/>
            </a:pPr>
            <a:r>
              <a:rPr lang="zh-CN" altLang="zh-CN" sz="1200" dirty="0"/>
              <a:t>结合古典诗词，线路规划的文化底蕴更加深厚。</a:t>
            </a:r>
            <a:endParaRPr lang="zh-CN" altLang="en-US" sz="1100" dirty="0">
              <a:cs typeface="+mn-ea"/>
              <a:sym typeface="+mn-lt"/>
            </a:endParaRPr>
          </a:p>
        </p:txBody>
      </p:sp>
      <p:sp>
        <p:nvSpPr>
          <p:cNvPr id="22" name="ïṣ1îďé">
            <a:extLst>
              <a:ext uri="{FF2B5EF4-FFF2-40B4-BE49-F238E27FC236}">
                <a16:creationId xmlns="" xmlns:a16="http://schemas.microsoft.com/office/drawing/2014/main" id="{2ADA6D8C-243A-421E-B023-1F7C9D4D0F5A}"/>
              </a:ext>
            </a:extLst>
          </p:cNvPr>
          <p:cNvSpPr/>
          <p:nvPr/>
        </p:nvSpPr>
        <p:spPr bwMode="auto">
          <a:xfrm>
            <a:off x="6245133" y="3909219"/>
            <a:ext cx="2749397" cy="482535"/>
          </a:xfrm>
          <a:prstGeom prst="roundRect">
            <a:avLst>
              <a:gd name="adj" fmla="val 50000"/>
            </a:avLst>
          </a:prstGeom>
          <a:solidFill>
            <a:srgbClr val="4276AA"/>
          </a:solidFill>
          <a:ln w="38100" cap="flat" cmpd="sng" algn="ctr">
            <a:noFill/>
            <a:prstDash val="solid"/>
            <a:miter lim="800000"/>
          </a:ln>
          <a:effectLst/>
          <a:extLst/>
        </p:spPr>
        <p:txBody>
          <a:bodyPr wrap="none" rtlCol="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defRPr/>
            </a:pPr>
            <a:r>
              <a:rPr lang="zh-CN" altLang="en-US" b="1" kern="0" noProof="0" dirty="0" smtClean="0">
                <a:solidFill>
                  <a:schemeClr val="bg1"/>
                </a:solidFill>
                <a:cs typeface="+mn-ea"/>
                <a:sym typeface="+mn-lt"/>
              </a:rPr>
              <a:t>模块独立性强</a:t>
            </a:r>
            <a:endParaRPr kumimoji="0" lang="zh-CN" altLang="en-US" b="1" i="0" u="none" strike="noStrike" kern="0" cap="none" spc="0" normalizeH="0" baseline="0" noProof="0" dirty="0">
              <a:ln>
                <a:noFill/>
              </a:ln>
              <a:solidFill>
                <a:schemeClr val="bg1"/>
              </a:solidFill>
              <a:effectLst/>
              <a:uLnTx/>
              <a:uFillTx/>
              <a:cs typeface="+mn-ea"/>
              <a:sym typeface="+mn-lt"/>
            </a:endParaRPr>
          </a:p>
        </p:txBody>
      </p:sp>
      <p:sp>
        <p:nvSpPr>
          <p:cNvPr id="23" name="ïṣ1îďé">
            <a:extLst>
              <a:ext uri="{FF2B5EF4-FFF2-40B4-BE49-F238E27FC236}">
                <a16:creationId xmlns="" xmlns:a16="http://schemas.microsoft.com/office/drawing/2014/main" id="{2ADA6D8C-243A-421E-B023-1F7C9D4D0F5A}"/>
              </a:ext>
            </a:extLst>
          </p:cNvPr>
          <p:cNvSpPr/>
          <p:nvPr/>
        </p:nvSpPr>
        <p:spPr bwMode="auto">
          <a:xfrm>
            <a:off x="6245133" y="4935922"/>
            <a:ext cx="2749397" cy="482535"/>
          </a:xfrm>
          <a:prstGeom prst="roundRect">
            <a:avLst>
              <a:gd name="adj" fmla="val 50000"/>
            </a:avLst>
          </a:prstGeom>
          <a:solidFill>
            <a:srgbClr val="4276AA"/>
          </a:solidFill>
          <a:ln w="38100" cap="flat" cmpd="sng" algn="ctr">
            <a:noFill/>
            <a:prstDash val="solid"/>
            <a:miter lim="800000"/>
          </a:ln>
          <a:effectLst/>
          <a:extLst/>
        </p:spPr>
        <p:txBody>
          <a:bodyPr wrap="none" rtlCol="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defRPr/>
            </a:pPr>
            <a:r>
              <a:rPr lang="zh-CN" altLang="en-US" b="1" kern="0" dirty="0" smtClean="0">
                <a:solidFill>
                  <a:schemeClr val="bg1"/>
                </a:solidFill>
                <a:cs typeface="+mn-ea"/>
                <a:sym typeface="+mn-lt"/>
              </a:rPr>
              <a:t>界面简洁</a:t>
            </a:r>
            <a:endParaRPr kumimoji="0" lang="zh-CN" altLang="en-US" b="1" i="0" u="none" strike="noStrike" kern="0" cap="none" spc="0" normalizeH="0" baseline="0" noProof="0" dirty="0">
              <a:ln>
                <a:noFill/>
              </a:ln>
              <a:solidFill>
                <a:schemeClr val="bg1"/>
              </a:solidFill>
              <a:effectLst/>
              <a:uLnTx/>
              <a:uFillTx/>
              <a:cs typeface="+mn-ea"/>
              <a:sym typeface="+mn-lt"/>
            </a:endParaRPr>
          </a:p>
        </p:txBody>
      </p:sp>
      <p:sp>
        <p:nvSpPr>
          <p:cNvPr id="24" name="ïŝ1íḍé">
            <a:extLst>
              <a:ext uri="{FF2B5EF4-FFF2-40B4-BE49-F238E27FC236}">
                <a16:creationId xmlns="" xmlns:a16="http://schemas.microsoft.com/office/drawing/2014/main" id="{22674E5A-E95D-4508-AE63-731FDB09442A}"/>
              </a:ext>
            </a:extLst>
          </p:cNvPr>
          <p:cNvSpPr/>
          <p:nvPr/>
        </p:nvSpPr>
        <p:spPr>
          <a:xfrm>
            <a:off x="6245133" y="5418457"/>
            <a:ext cx="5275356" cy="459090"/>
          </a:xfrm>
          <a:prstGeom prst="snip2SameRect">
            <a:avLst>
              <a:gd name="adj1" fmla="val 0"/>
              <a:gd name="adj2" fmla="val 0"/>
            </a:avLst>
          </a:prstGeom>
          <a:ln>
            <a:noFill/>
          </a:ln>
        </p:spPr>
        <p:txBody>
          <a:bodyPr wrap="square" anchor="t">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lvl="0" indent="-171450">
              <a:lnSpc>
                <a:spcPct val="170000"/>
              </a:lnSpc>
              <a:spcBef>
                <a:spcPct val="0"/>
              </a:spcBef>
              <a:buFont typeface="Arial" panose="020B0604020202020204" pitchFamily="34" charset="0"/>
              <a:buChar char="•"/>
            </a:pPr>
            <a:r>
              <a:rPr lang="zh-CN" altLang="zh-CN" sz="1200" dirty="0"/>
              <a:t>具有清新简洁方便的界面，操作简单。</a:t>
            </a:r>
            <a:endParaRPr lang="zh-CN" altLang="en-US" sz="1100" dirty="0">
              <a:cs typeface="+mn-ea"/>
              <a:sym typeface="+mn-lt"/>
            </a:endParaRPr>
          </a:p>
        </p:txBody>
      </p:sp>
    </p:spTree>
    <p:extLst>
      <p:ext uri="{BB962C8B-B14F-4D97-AF65-F5344CB8AC3E}">
        <p14:creationId xmlns:p14="http://schemas.microsoft.com/office/powerpoint/2010/main" val="40478134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1000"/>
                                        <p:tgtEl>
                                          <p:spTgt spid="23"/>
                                        </p:tgtEl>
                                      </p:cBhvr>
                                    </p:animEffect>
                                    <p:anim calcmode="lin" valueType="num">
                                      <p:cBhvr>
                                        <p:cTn id="72" dur="1000" fill="hold"/>
                                        <p:tgtEl>
                                          <p:spTgt spid="23"/>
                                        </p:tgtEl>
                                        <p:attrNameLst>
                                          <p:attrName>ppt_x</p:attrName>
                                        </p:attrNameLst>
                                      </p:cBhvr>
                                      <p:tavLst>
                                        <p:tav tm="0">
                                          <p:val>
                                            <p:strVal val="#ppt_x"/>
                                          </p:val>
                                        </p:tav>
                                        <p:tav tm="100000">
                                          <p:val>
                                            <p:strVal val="#ppt_x"/>
                                          </p:val>
                                        </p:tav>
                                      </p:tavLst>
                                    </p:anim>
                                    <p:anim calcmode="lin" valueType="num">
                                      <p:cBhvr>
                                        <p:cTn id="73" dur="1000" fill="hold"/>
                                        <p:tgtEl>
                                          <p:spTgt spid="23"/>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1000"/>
                                        <p:tgtEl>
                                          <p:spTgt spid="24"/>
                                        </p:tgtEl>
                                      </p:cBhvr>
                                    </p:animEffect>
                                    <p:anim calcmode="lin" valueType="num">
                                      <p:cBhvr>
                                        <p:cTn id="77" dur="1000" fill="hold"/>
                                        <p:tgtEl>
                                          <p:spTgt spid="24"/>
                                        </p:tgtEl>
                                        <p:attrNameLst>
                                          <p:attrName>ppt_x</p:attrName>
                                        </p:attrNameLst>
                                      </p:cBhvr>
                                      <p:tavLst>
                                        <p:tav tm="0">
                                          <p:val>
                                            <p:strVal val="#ppt_x"/>
                                          </p:val>
                                        </p:tav>
                                        <p:tav tm="100000">
                                          <p:val>
                                            <p:strVal val="#ppt_x"/>
                                          </p:val>
                                        </p:tav>
                                      </p:tavLst>
                                    </p:anim>
                                    <p:anim calcmode="lin" valueType="num">
                                      <p:cBhvr>
                                        <p:cTn id="7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animBg="1"/>
      <p:bldP spid="9" grpId="0"/>
      <p:bldP spid="11" grpId="0"/>
      <p:bldP spid="18" grpId="0" animBg="1"/>
      <p:bldP spid="19" grpId="0"/>
      <p:bldP spid="20" grpId="0" animBg="1"/>
      <p:bldP spid="21" grpId="0"/>
      <p:bldP spid="22" grpId="0" animBg="1"/>
      <p:bldP spid="23"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0b3a6a29-b8b1-4c16-adab-076eb22ca73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F0AA22B4-9887-4C5E-ACC4-594B14E86FE3}"/>
              </a:ext>
            </a:extLst>
          </p:cNvPr>
          <p:cNvGrpSpPr>
            <a:grpSpLocks noChangeAspect="1"/>
          </p:cNvGrpSpPr>
          <p:nvPr>
            <p:custDataLst>
              <p:tags r:id="rId2"/>
            </p:custDataLst>
          </p:nvPr>
        </p:nvGrpSpPr>
        <p:grpSpPr>
          <a:xfrm>
            <a:off x="422116" y="804154"/>
            <a:ext cx="11347768" cy="5249691"/>
            <a:chOff x="669925" y="1123950"/>
            <a:chExt cx="10850563" cy="5019675"/>
          </a:xfrm>
        </p:grpSpPr>
        <p:grpSp>
          <p:nvGrpSpPr>
            <p:cNvPr id="22" name="íSlîḋe">
              <a:extLst>
                <a:ext uri="{FF2B5EF4-FFF2-40B4-BE49-F238E27FC236}">
                  <a16:creationId xmlns="" xmlns:a16="http://schemas.microsoft.com/office/drawing/2014/main" id="{6CBFA5C5-692E-4940-8884-4B60B738DD0D}"/>
                </a:ext>
              </a:extLst>
            </p:cNvPr>
            <p:cNvGrpSpPr/>
            <p:nvPr/>
          </p:nvGrpSpPr>
          <p:grpSpPr>
            <a:xfrm>
              <a:off x="3952875" y="1123950"/>
              <a:ext cx="4286249" cy="2528856"/>
              <a:chOff x="1660525" y="3814763"/>
              <a:chExt cx="10310812" cy="6083300"/>
            </a:xfrm>
            <a:solidFill>
              <a:schemeClr val="tx2">
                <a:lumMod val="20000"/>
                <a:lumOff val="80000"/>
              </a:schemeClr>
            </a:solidFill>
          </p:grpSpPr>
          <p:sp>
            <p:nvSpPr>
              <p:cNvPr id="24" name="î$ḻiḑè">
                <a:extLst>
                  <a:ext uri="{FF2B5EF4-FFF2-40B4-BE49-F238E27FC236}">
                    <a16:creationId xmlns="" xmlns:a16="http://schemas.microsoft.com/office/drawing/2014/main" id="{9F9B108C-A7B9-40C6-BCDD-0DD98FE46726}"/>
                  </a:ext>
                </a:extLst>
              </p:cNvPr>
              <p:cNvSpPr/>
              <p:nvPr/>
            </p:nvSpPr>
            <p:spPr bwMode="auto">
              <a:xfrm>
                <a:off x="2898775" y="4237038"/>
                <a:ext cx="7829550" cy="4830763"/>
              </a:xfrm>
              <a:custGeom>
                <a:avLst/>
                <a:gdLst>
                  <a:gd name="T0" fmla="*/ 0 w 4932"/>
                  <a:gd name="T1" fmla="*/ 3043 h 3043"/>
                  <a:gd name="T2" fmla="*/ 4932 w 4932"/>
                  <a:gd name="T3" fmla="*/ 3043 h 3043"/>
                  <a:gd name="T4" fmla="*/ 4932 w 4932"/>
                  <a:gd name="T5" fmla="*/ 0 h 3043"/>
                  <a:gd name="T6" fmla="*/ 0 w 4932"/>
                  <a:gd name="T7" fmla="*/ 0 h 3043"/>
                  <a:gd name="T8" fmla="*/ 0 w 4932"/>
                  <a:gd name="T9" fmla="*/ 3043 h 3043"/>
                  <a:gd name="T10" fmla="*/ 41 w 4932"/>
                  <a:gd name="T11" fmla="*/ 40 h 3043"/>
                  <a:gd name="T12" fmla="*/ 4891 w 4932"/>
                  <a:gd name="T13" fmla="*/ 40 h 3043"/>
                  <a:gd name="T14" fmla="*/ 4891 w 4932"/>
                  <a:gd name="T15" fmla="*/ 3003 h 3043"/>
                  <a:gd name="T16" fmla="*/ 41 w 4932"/>
                  <a:gd name="T17" fmla="*/ 3003 h 3043"/>
                  <a:gd name="T18" fmla="*/ 41 w 4932"/>
                  <a:gd name="T19" fmla="*/ 40 h 3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32" h="3043">
                    <a:moveTo>
                      <a:pt x="0" y="3043"/>
                    </a:moveTo>
                    <a:lnTo>
                      <a:pt x="4932" y="3043"/>
                    </a:lnTo>
                    <a:lnTo>
                      <a:pt x="4932" y="0"/>
                    </a:lnTo>
                    <a:lnTo>
                      <a:pt x="0" y="0"/>
                    </a:lnTo>
                    <a:lnTo>
                      <a:pt x="0" y="3043"/>
                    </a:lnTo>
                    <a:close/>
                    <a:moveTo>
                      <a:pt x="41" y="40"/>
                    </a:moveTo>
                    <a:lnTo>
                      <a:pt x="4891" y="40"/>
                    </a:lnTo>
                    <a:lnTo>
                      <a:pt x="4891" y="3003"/>
                    </a:lnTo>
                    <a:lnTo>
                      <a:pt x="41" y="3003"/>
                    </a:lnTo>
                    <a:lnTo>
                      <a:pt x="41" y="40"/>
                    </a:lnTo>
                    <a:close/>
                  </a:path>
                </a:pathLst>
              </a:custGeom>
              <a:grpFill/>
              <a:ln>
                <a:noFill/>
              </a:ln>
            </p:spPr>
            <p:txBody>
              <a:bodyPr anchor="ctr"/>
              <a:lstStyle/>
              <a:p>
                <a:pPr algn="ctr"/>
                <a:endParaRPr>
                  <a:cs typeface="+mn-ea"/>
                  <a:sym typeface="+mn-lt"/>
                </a:endParaRPr>
              </a:p>
            </p:txBody>
          </p:sp>
          <p:sp>
            <p:nvSpPr>
              <p:cNvPr id="25" name="ïS1íďé">
                <a:extLst>
                  <a:ext uri="{FF2B5EF4-FFF2-40B4-BE49-F238E27FC236}">
                    <a16:creationId xmlns="" xmlns:a16="http://schemas.microsoft.com/office/drawing/2014/main" id="{9F869C6E-596B-488E-8F40-421A0DC526C2}"/>
                  </a:ext>
                </a:extLst>
              </p:cNvPr>
              <p:cNvSpPr/>
              <p:nvPr/>
            </p:nvSpPr>
            <p:spPr bwMode="auto">
              <a:xfrm>
                <a:off x="6777038" y="4057651"/>
                <a:ext cx="76200" cy="71438"/>
              </a:xfrm>
              <a:prstGeom prst="ellipse">
                <a:avLst/>
              </a:prstGeom>
              <a:grpFill/>
              <a:ln>
                <a:noFill/>
              </a:ln>
            </p:spPr>
            <p:txBody>
              <a:bodyPr anchor="ctr"/>
              <a:lstStyle/>
              <a:p>
                <a:pPr algn="ctr"/>
                <a:endParaRPr>
                  <a:cs typeface="+mn-ea"/>
                  <a:sym typeface="+mn-lt"/>
                </a:endParaRPr>
              </a:p>
            </p:txBody>
          </p:sp>
          <p:sp>
            <p:nvSpPr>
              <p:cNvPr id="26" name="íś1îḑe">
                <a:extLst>
                  <a:ext uri="{FF2B5EF4-FFF2-40B4-BE49-F238E27FC236}">
                    <a16:creationId xmlns="" xmlns:a16="http://schemas.microsoft.com/office/drawing/2014/main" id="{10C15237-5261-4A28-B452-757071C51B68}"/>
                  </a:ext>
                </a:extLst>
              </p:cNvPr>
              <p:cNvSpPr/>
              <p:nvPr/>
            </p:nvSpPr>
            <p:spPr bwMode="auto">
              <a:xfrm>
                <a:off x="1660525" y="3814763"/>
                <a:ext cx="10310812" cy="6083300"/>
              </a:xfrm>
              <a:custGeom>
                <a:avLst/>
                <a:gdLst>
                  <a:gd name="T0" fmla="*/ 2333 w 2547"/>
                  <a:gd name="T1" fmla="*/ 1380 h 1525"/>
                  <a:gd name="T2" fmla="*/ 2333 w 2547"/>
                  <a:gd name="T3" fmla="*/ 115 h 1525"/>
                  <a:gd name="T4" fmla="*/ 2218 w 2547"/>
                  <a:gd name="T5" fmla="*/ 0 h 1525"/>
                  <a:gd name="T6" fmla="*/ 329 w 2547"/>
                  <a:gd name="T7" fmla="*/ 0 h 1525"/>
                  <a:gd name="T8" fmla="*/ 214 w 2547"/>
                  <a:gd name="T9" fmla="*/ 115 h 1525"/>
                  <a:gd name="T10" fmla="*/ 214 w 2547"/>
                  <a:gd name="T11" fmla="*/ 1380 h 1525"/>
                  <a:gd name="T12" fmla="*/ 0 w 2547"/>
                  <a:gd name="T13" fmla="*/ 1380 h 1525"/>
                  <a:gd name="T14" fmla="*/ 0 w 2547"/>
                  <a:gd name="T15" fmla="*/ 1418 h 1525"/>
                  <a:gd name="T16" fmla="*/ 107 w 2547"/>
                  <a:gd name="T17" fmla="*/ 1525 h 1525"/>
                  <a:gd name="T18" fmla="*/ 2440 w 2547"/>
                  <a:gd name="T19" fmla="*/ 1525 h 1525"/>
                  <a:gd name="T20" fmla="*/ 2547 w 2547"/>
                  <a:gd name="T21" fmla="*/ 1418 h 1525"/>
                  <a:gd name="T22" fmla="*/ 2547 w 2547"/>
                  <a:gd name="T23" fmla="*/ 1380 h 1525"/>
                  <a:gd name="T24" fmla="*/ 2333 w 2547"/>
                  <a:gd name="T25" fmla="*/ 1380 h 1525"/>
                  <a:gd name="T26" fmla="*/ 246 w 2547"/>
                  <a:gd name="T27" fmla="*/ 115 h 1525"/>
                  <a:gd name="T28" fmla="*/ 329 w 2547"/>
                  <a:gd name="T29" fmla="*/ 32 h 1525"/>
                  <a:gd name="T30" fmla="*/ 2218 w 2547"/>
                  <a:gd name="T31" fmla="*/ 32 h 1525"/>
                  <a:gd name="T32" fmla="*/ 2301 w 2547"/>
                  <a:gd name="T33" fmla="*/ 115 h 1525"/>
                  <a:gd name="T34" fmla="*/ 2301 w 2547"/>
                  <a:gd name="T35" fmla="*/ 1380 h 1525"/>
                  <a:gd name="T36" fmla="*/ 246 w 2547"/>
                  <a:gd name="T37" fmla="*/ 1380 h 1525"/>
                  <a:gd name="T38" fmla="*/ 246 w 2547"/>
                  <a:gd name="T39" fmla="*/ 115 h 1525"/>
                  <a:gd name="T40" fmla="*/ 1486 w 2547"/>
                  <a:gd name="T41" fmla="*/ 1412 h 1525"/>
                  <a:gd name="T42" fmla="*/ 1446 w 2547"/>
                  <a:gd name="T43" fmla="*/ 1448 h 1525"/>
                  <a:gd name="T44" fmla="*/ 1100 w 2547"/>
                  <a:gd name="T45" fmla="*/ 1448 h 1525"/>
                  <a:gd name="T46" fmla="*/ 1061 w 2547"/>
                  <a:gd name="T47" fmla="*/ 1412 h 1525"/>
                  <a:gd name="T48" fmla="*/ 1486 w 2547"/>
                  <a:gd name="T49" fmla="*/ 1412 h 1525"/>
                  <a:gd name="T50" fmla="*/ 2515 w 2547"/>
                  <a:gd name="T51" fmla="*/ 1418 h 1525"/>
                  <a:gd name="T52" fmla="*/ 2440 w 2547"/>
                  <a:gd name="T53" fmla="*/ 1493 h 1525"/>
                  <a:gd name="T54" fmla="*/ 107 w 2547"/>
                  <a:gd name="T55" fmla="*/ 1493 h 1525"/>
                  <a:gd name="T56" fmla="*/ 32 w 2547"/>
                  <a:gd name="T57" fmla="*/ 1418 h 1525"/>
                  <a:gd name="T58" fmla="*/ 32 w 2547"/>
                  <a:gd name="T59" fmla="*/ 1412 h 1525"/>
                  <a:gd name="T60" fmla="*/ 1045 w 2547"/>
                  <a:gd name="T61" fmla="*/ 1412 h 1525"/>
                  <a:gd name="T62" fmla="*/ 1100 w 2547"/>
                  <a:gd name="T63" fmla="*/ 1464 h 1525"/>
                  <a:gd name="T64" fmla="*/ 1446 w 2547"/>
                  <a:gd name="T65" fmla="*/ 1464 h 1525"/>
                  <a:gd name="T66" fmla="*/ 1502 w 2547"/>
                  <a:gd name="T67" fmla="*/ 1412 h 1525"/>
                  <a:gd name="T68" fmla="*/ 2515 w 2547"/>
                  <a:gd name="T69" fmla="*/ 1412 h 1525"/>
                  <a:gd name="T70" fmla="*/ 2515 w 2547"/>
                  <a:gd name="T71" fmla="*/ 1418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47" h="1525">
                    <a:moveTo>
                      <a:pt x="2333" y="1380"/>
                    </a:moveTo>
                    <a:cubicBezTo>
                      <a:pt x="2333" y="115"/>
                      <a:pt x="2333" y="115"/>
                      <a:pt x="2333" y="115"/>
                    </a:cubicBezTo>
                    <a:cubicBezTo>
                      <a:pt x="2333" y="51"/>
                      <a:pt x="2281" y="0"/>
                      <a:pt x="2218" y="0"/>
                    </a:cubicBezTo>
                    <a:cubicBezTo>
                      <a:pt x="329" y="0"/>
                      <a:pt x="329" y="0"/>
                      <a:pt x="329" y="0"/>
                    </a:cubicBezTo>
                    <a:cubicBezTo>
                      <a:pt x="265" y="0"/>
                      <a:pt x="214" y="51"/>
                      <a:pt x="214" y="115"/>
                    </a:cubicBezTo>
                    <a:cubicBezTo>
                      <a:pt x="214" y="1380"/>
                      <a:pt x="214" y="1380"/>
                      <a:pt x="214" y="1380"/>
                    </a:cubicBezTo>
                    <a:cubicBezTo>
                      <a:pt x="0" y="1380"/>
                      <a:pt x="0" y="1380"/>
                      <a:pt x="0" y="1380"/>
                    </a:cubicBezTo>
                    <a:cubicBezTo>
                      <a:pt x="0" y="1418"/>
                      <a:pt x="0" y="1418"/>
                      <a:pt x="0" y="1418"/>
                    </a:cubicBezTo>
                    <a:cubicBezTo>
                      <a:pt x="0" y="1477"/>
                      <a:pt x="48" y="1525"/>
                      <a:pt x="107" y="1525"/>
                    </a:cubicBezTo>
                    <a:cubicBezTo>
                      <a:pt x="2440" y="1525"/>
                      <a:pt x="2440" y="1525"/>
                      <a:pt x="2440" y="1525"/>
                    </a:cubicBezTo>
                    <a:cubicBezTo>
                      <a:pt x="2499" y="1525"/>
                      <a:pt x="2547" y="1477"/>
                      <a:pt x="2547" y="1418"/>
                    </a:cubicBezTo>
                    <a:cubicBezTo>
                      <a:pt x="2547" y="1380"/>
                      <a:pt x="2547" y="1380"/>
                      <a:pt x="2547" y="1380"/>
                    </a:cubicBezTo>
                    <a:lnTo>
                      <a:pt x="2333" y="1380"/>
                    </a:lnTo>
                    <a:close/>
                    <a:moveTo>
                      <a:pt x="246" y="115"/>
                    </a:moveTo>
                    <a:cubicBezTo>
                      <a:pt x="246" y="69"/>
                      <a:pt x="283" y="32"/>
                      <a:pt x="329" y="32"/>
                    </a:cubicBezTo>
                    <a:cubicBezTo>
                      <a:pt x="2218" y="32"/>
                      <a:pt x="2218" y="32"/>
                      <a:pt x="2218" y="32"/>
                    </a:cubicBezTo>
                    <a:cubicBezTo>
                      <a:pt x="2264" y="32"/>
                      <a:pt x="2301" y="69"/>
                      <a:pt x="2301" y="115"/>
                    </a:cubicBezTo>
                    <a:cubicBezTo>
                      <a:pt x="2301" y="1380"/>
                      <a:pt x="2301" y="1380"/>
                      <a:pt x="2301" y="1380"/>
                    </a:cubicBezTo>
                    <a:cubicBezTo>
                      <a:pt x="246" y="1380"/>
                      <a:pt x="246" y="1380"/>
                      <a:pt x="246" y="1380"/>
                    </a:cubicBezTo>
                    <a:lnTo>
                      <a:pt x="246" y="115"/>
                    </a:lnTo>
                    <a:close/>
                    <a:moveTo>
                      <a:pt x="1486" y="1412"/>
                    </a:moveTo>
                    <a:cubicBezTo>
                      <a:pt x="1485" y="1432"/>
                      <a:pt x="1467" y="1448"/>
                      <a:pt x="1446" y="1448"/>
                    </a:cubicBezTo>
                    <a:cubicBezTo>
                      <a:pt x="1100" y="1448"/>
                      <a:pt x="1100" y="1448"/>
                      <a:pt x="1100" y="1448"/>
                    </a:cubicBezTo>
                    <a:cubicBezTo>
                      <a:pt x="1080" y="1448"/>
                      <a:pt x="1062" y="1432"/>
                      <a:pt x="1061" y="1412"/>
                    </a:cubicBezTo>
                    <a:lnTo>
                      <a:pt x="1486" y="1412"/>
                    </a:lnTo>
                    <a:close/>
                    <a:moveTo>
                      <a:pt x="2515" y="1418"/>
                    </a:moveTo>
                    <a:cubicBezTo>
                      <a:pt x="2515" y="1460"/>
                      <a:pt x="2481" y="1493"/>
                      <a:pt x="2440" y="1493"/>
                    </a:cubicBezTo>
                    <a:cubicBezTo>
                      <a:pt x="107" y="1493"/>
                      <a:pt x="107" y="1493"/>
                      <a:pt x="107" y="1493"/>
                    </a:cubicBezTo>
                    <a:cubicBezTo>
                      <a:pt x="66" y="1493"/>
                      <a:pt x="32" y="1460"/>
                      <a:pt x="32" y="1418"/>
                    </a:cubicBezTo>
                    <a:cubicBezTo>
                      <a:pt x="32" y="1412"/>
                      <a:pt x="32" y="1412"/>
                      <a:pt x="32" y="1412"/>
                    </a:cubicBezTo>
                    <a:cubicBezTo>
                      <a:pt x="1045" y="1412"/>
                      <a:pt x="1045" y="1412"/>
                      <a:pt x="1045" y="1412"/>
                    </a:cubicBezTo>
                    <a:cubicBezTo>
                      <a:pt x="1046" y="1441"/>
                      <a:pt x="1071" y="1464"/>
                      <a:pt x="1100" y="1464"/>
                    </a:cubicBezTo>
                    <a:cubicBezTo>
                      <a:pt x="1446" y="1464"/>
                      <a:pt x="1446" y="1464"/>
                      <a:pt x="1446" y="1464"/>
                    </a:cubicBezTo>
                    <a:cubicBezTo>
                      <a:pt x="1476" y="1464"/>
                      <a:pt x="1501" y="1441"/>
                      <a:pt x="1502" y="1412"/>
                    </a:cubicBezTo>
                    <a:cubicBezTo>
                      <a:pt x="2515" y="1412"/>
                      <a:pt x="2515" y="1412"/>
                      <a:pt x="2515" y="1412"/>
                    </a:cubicBezTo>
                    <a:lnTo>
                      <a:pt x="2515" y="1418"/>
                    </a:lnTo>
                    <a:close/>
                  </a:path>
                </a:pathLst>
              </a:custGeom>
              <a:grpFill/>
              <a:ln>
                <a:noFill/>
              </a:ln>
            </p:spPr>
            <p:txBody>
              <a:bodyPr anchor="ctr"/>
              <a:lstStyle/>
              <a:p>
                <a:pPr algn="ctr"/>
                <a:endParaRPr>
                  <a:cs typeface="+mn-ea"/>
                  <a:sym typeface="+mn-lt"/>
                </a:endParaRPr>
              </a:p>
            </p:txBody>
          </p:sp>
        </p:grpSp>
        <p:grpSp>
          <p:nvGrpSpPr>
            <p:cNvPr id="5" name="ïšľíḓe">
              <a:extLst>
                <a:ext uri="{FF2B5EF4-FFF2-40B4-BE49-F238E27FC236}">
                  <a16:creationId xmlns="" xmlns:a16="http://schemas.microsoft.com/office/drawing/2014/main" id="{4AB5723A-FDCC-411B-80F8-DC0FCD0C1137}"/>
                </a:ext>
              </a:extLst>
            </p:cNvPr>
            <p:cNvGrpSpPr/>
            <p:nvPr/>
          </p:nvGrpSpPr>
          <p:grpSpPr>
            <a:xfrm>
              <a:off x="669925" y="4882346"/>
              <a:ext cx="2527565" cy="1261279"/>
              <a:chOff x="3981000" y="1539000"/>
              <a:chExt cx="2250000" cy="1261279"/>
            </a:xfrm>
          </p:grpSpPr>
          <p:sp>
            <p:nvSpPr>
              <p:cNvPr id="20" name="îşḻídé">
                <a:extLst>
                  <a:ext uri="{FF2B5EF4-FFF2-40B4-BE49-F238E27FC236}">
                    <a16:creationId xmlns="" xmlns:a16="http://schemas.microsoft.com/office/drawing/2014/main" id="{859169D1-E5E1-448D-8541-837F90255584}"/>
                  </a:ext>
                </a:extLst>
              </p:cNvPr>
              <p:cNvSpPr/>
              <p:nvPr/>
            </p:nvSpPr>
            <p:spPr bwMode="auto">
              <a:xfrm>
                <a:off x="3981000" y="1539000"/>
                <a:ext cx="2250000" cy="405000"/>
              </a:xfrm>
              <a:prstGeom prst="roundRect">
                <a:avLst/>
              </a:prstGeom>
              <a:solidFill>
                <a:schemeClr val="tx2">
                  <a:lumMod val="20000"/>
                  <a:lumOff val="80000"/>
                </a:schemeClr>
              </a:solidFill>
              <a:ln w="38100">
                <a:noFill/>
              </a:ln>
              <a:extLst/>
            </p:spPr>
            <p:style>
              <a:lnRef idx="2">
                <a:schemeClr val="dk1"/>
              </a:lnRef>
              <a:fillRef idx="1">
                <a:schemeClr val="lt1"/>
              </a:fillRef>
              <a:effectRef idx="0">
                <a:schemeClr val="dk1"/>
              </a:effectRef>
              <a:fontRef idx="minor">
                <a:schemeClr val="dk1"/>
              </a:fontRef>
            </p:style>
            <p:txBody>
              <a:bodyPr rtlCol="0" anchor="ctr"/>
              <a:lstStyle/>
              <a:p>
                <a:pPr algn="ctr"/>
                <a:r>
                  <a:rPr lang="zh-CN" altLang="en-US" b="1" dirty="0" smtClean="0">
                    <a:solidFill>
                      <a:schemeClr val="tx1"/>
                    </a:solidFill>
                    <a:cs typeface="+mn-ea"/>
                    <a:sym typeface="+mn-lt"/>
                  </a:rPr>
                  <a:t>遍历所有诗句</a:t>
                </a:r>
                <a:endParaRPr lang="zh-CN" altLang="en-US" b="1" dirty="0">
                  <a:solidFill>
                    <a:schemeClr val="tx1"/>
                  </a:solidFill>
                  <a:cs typeface="+mn-ea"/>
                  <a:sym typeface="+mn-lt"/>
                </a:endParaRPr>
              </a:p>
            </p:txBody>
          </p:sp>
          <p:sp>
            <p:nvSpPr>
              <p:cNvPr id="21" name="iSḷïďè">
                <a:extLst>
                  <a:ext uri="{FF2B5EF4-FFF2-40B4-BE49-F238E27FC236}">
                    <a16:creationId xmlns="" xmlns:a16="http://schemas.microsoft.com/office/drawing/2014/main" id="{14A4A4DF-29CA-4AAF-9B72-B0DA8B322E5B}"/>
                  </a:ext>
                </a:extLst>
              </p:cNvPr>
              <p:cNvSpPr/>
              <p:nvPr/>
            </p:nvSpPr>
            <p:spPr bwMode="auto">
              <a:xfrm>
                <a:off x="3981000" y="1944000"/>
                <a:ext cx="2250000" cy="856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lvl="0" indent="-171450" defTabSz="914400">
                  <a:lnSpc>
                    <a:spcPct val="170000"/>
                  </a:lnSpc>
                  <a:spcBef>
                    <a:spcPct val="0"/>
                  </a:spcBef>
                  <a:buFont typeface="Arial" panose="020B0604020202020204" pitchFamily="34" charset="0"/>
                  <a:buChar char="•"/>
                </a:pPr>
                <a:r>
                  <a:rPr lang="zh-CN" altLang="en-US" sz="1200" dirty="0">
                    <a:solidFill>
                      <a:srgbClr val="000000"/>
                    </a:solidFill>
                    <a:cs typeface="+mn-ea"/>
                    <a:sym typeface="+mn-lt"/>
                  </a:rPr>
                  <a:t>对所有的具有诗词的景点进行线路规划，设计出一条路程最短的线路。</a:t>
                </a:r>
                <a:endParaRPr lang="en-US" altLang="zh-CN" sz="800" dirty="0">
                  <a:solidFill>
                    <a:srgbClr val="000000"/>
                  </a:solidFill>
                  <a:cs typeface="+mn-ea"/>
                  <a:sym typeface="+mn-lt"/>
                </a:endParaRPr>
              </a:p>
            </p:txBody>
          </p:sp>
        </p:grpSp>
        <p:grpSp>
          <p:nvGrpSpPr>
            <p:cNvPr id="6" name="iṩ1ïḓê">
              <a:extLst>
                <a:ext uri="{FF2B5EF4-FFF2-40B4-BE49-F238E27FC236}">
                  <a16:creationId xmlns="" xmlns:a16="http://schemas.microsoft.com/office/drawing/2014/main" id="{559E6E2A-2C25-4CDC-97DD-BB633D6CFAE3}"/>
                </a:ext>
              </a:extLst>
            </p:cNvPr>
            <p:cNvGrpSpPr/>
            <p:nvPr/>
          </p:nvGrpSpPr>
          <p:grpSpPr>
            <a:xfrm>
              <a:off x="3444258" y="4882346"/>
              <a:ext cx="2527565" cy="1261279"/>
              <a:chOff x="3981000" y="1539000"/>
              <a:chExt cx="2250000" cy="1261279"/>
            </a:xfrm>
          </p:grpSpPr>
          <p:sp>
            <p:nvSpPr>
              <p:cNvPr id="18" name="îš1íḑe">
                <a:extLst>
                  <a:ext uri="{FF2B5EF4-FFF2-40B4-BE49-F238E27FC236}">
                    <a16:creationId xmlns="" xmlns:a16="http://schemas.microsoft.com/office/drawing/2014/main" id="{27D9C341-9A9D-4522-B643-2A48A22BC668}"/>
                  </a:ext>
                </a:extLst>
              </p:cNvPr>
              <p:cNvSpPr/>
              <p:nvPr/>
            </p:nvSpPr>
            <p:spPr bwMode="auto">
              <a:xfrm>
                <a:off x="3981000" y="1539000"/>
                <a:ext cx="2250000" cy="405000"/>
              </a:xfrm>
              <a:prstGeom prst="roundRect">
                <a:avLst/>
              </a:prstGeom>
              <a:solidFill>
                <a:schemeClr val="tx2">
                  <a:lumMod val="20000"/>
                  <a:lumOff val="80000"/>
                </a:schemeClr>
              </a:solidFill>
              <a:ln w="38100">
                <a:noFill/>
              </a:ln>
              <a:extLst/>
            </p:spPr>
            <p:style>
              <a:lnRef idx="2">
                <a:schemeClr val="dk1"/>
              </a:lnRef>
              <a:fillRef idx="1">
                <a:schemeClr val="lt1"/>
              </a:fillRef>
              <a:effectRef idx="0">
                <a:schemeClr val="dk1"/>
              </a:effectRef>
              <a:fontRef idx="minor">
                <a:schemeClr val="dk1"/>
              </a:fontRef>
            </p:style>
            <p:txBody>
              <a:bodyPr rtlCol="0" anchor="ctr"/>
              <a:lstStyle/>
              <a:p>
                <a:pPr algn="ctr"/>
                <a:r>
                  <a:rPr lang="zh-CN" altLang="en-US" b="1" dirty="0" smtClean="0">
                    <a:solidFill>
                      <a:schemeClr val="tx1"/>
                    </a:solidFill>
                    <a:cs typeface="+mn-ea"/>
                    <a:sym typeface="+mn-lt"/>
                  </a:rPr>
                  <a:t>遍历单个省份</a:t>
                </a:r>
                <a:endParaRPr lang="zh-CN" altLang="en-US" b="1" dirty="0">
                  <a:solidFill>
                    <a:schemeClr val="tx1"/>
                  </a:solidFill>
                  <a:cs typeface="+mn-ea"/>
                  <a:sym typeface="+mn-lt"/>
                </a:endParaRPr>
              </a:p>
            </p:txBody>
          </p:sp>
          <p:sp>
            <p:nvSpPr>
              <p:cNvPr id="19" name="ïśḷîḓé">
                <a:extLst>
                  <a:ext uri="{FF2B5EF4-FFF2-40B4-BE49-F238E27FC236}">
                    <a16:creationId xmlns="" xmlns:a16="http://schemas.microsoft.com/office/drawing/2014/main" id="{8026DE30-8D0A-476C-8556-CBAE453BA128}"/>
                  </a:ext>
                </a:extLst>
              </p:cNvPr>
              <p:cNvSpPr/>
              <p:nvPr/>
            </p:nvSpPr>
            <p:spPr bwMode="auto">
              <a:xfrm>
                <a:off x="3981000" y="1944000"/>
                <a:ext cx="2250000" cy="856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lnSpcReduction="2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lvl="0" indent="-171450" defTabSz="914400">
                  <a:lnSpc>
                    <a:spcPct val="170000"/>
                  </a:lnSpc>
                  <a:spcBef>
                    <a:spcPct val="0"/>
                  </a:spcBef>
                  <a:buFont typeface="Arial" panose="020B0604020202020204" pitchFamily="34" charset="0"/>
                  <a:buChar char="•"/>
                </a:pPr>
                <a:r>
                  <a:rPr lang="zh-CN" altLang="en-US" sz="1200" dirty="0">
                    <a:solidFill>
                      <a:srgbClr val="000000"/>
                    </a:solidFill>
                    <a:cs typeface="+mn-ea"/>
                    <a:sym typeface="+mn-lt"/>
                  </a:rPr>
                  <a:t>可以选择不同的城市，将这几个城市内具有古诗词的景点进行线路选取，设计路径最短的线路。</a:t>
                </a:r>
                <a:endParaRPr lang="en-US" altLang="zh-CN" sz="800" dirty="0">
                  <a:solidFill>
                    <a:srgbClr val="000000"/>
                  </a:solidFill>
                  <a:cs typeface="+mn-ea"/>
                  <a:sym typeface="+mn-lt"/>
                </a:endParaRPr>
              </a:p>
            </p:txBody>
          </p:sp>
        </p:grpSp>
        <p:grpSp>
          <p:nvGrpSpPr>
            <p:cNvPr id="7" name="iSľíḋe">
              <a:extLst>
                <a:ext uri="{FF2B5EF4-FFF2-40B4-BE49-F238E27FC236}">
                  <a16:creationId xmlns="" xmlns:a16="http://schemas.microsoft.com/office/drawing/2014/main" id="{2A5392B3-2512-4625-8FDC-3941F9637F36}"/>
                </a:ext>
              </a:extLst>
            </p:cNvPr>
            <p:cNvGrpSpPr/>
            <p:nvPr/>
          </p:nvGrpSpPr>
          <p:grpSpPr>
            <a:xfrm>
              <a:off x="6218590" y="4882346"/>
              <a:ext cx="2527565" cy="1261279"/>
              <a:chOff x="3981000" y="1539000"/>
              <a:chExt cx="2250000" cy="1261279"/>
            </a:xfrm>
          </p:grpSpPr>
          <p:sp>
            <p:nvSpPr>
              <p:cNvPr id="16" name="îṡliḓe">
                <a:extLst>
                  <a:ext uri="{FF2B5EF4-FFF2-40B4-BE49-F238E27FC236}">
                    <a16:creationId xmlns="" xmlns:a16="http://schemas.microsoft.com/office/drawing/2014/main" id="{4DAA3B7A-4759-438B-95D6-7D77B325986C}"/>
                  </a:ext>
                </a:extLst>
              </p:cNvPr>
              <p:cNvSpPr/>
              <p:nvPr/>
            </p:nvSpPr>
            <p:spPr bwMode="auto">
              <a:xfrm>
                <a:off x="3981000" y="1539000"/>
                <a:ext cx="2250000" cy="405000"/>
              </a:xfrm>
              <a:prstGeom prst="roundRect">
                <a:avLst/>
              </a:prstGeom>
              <a:solidFill>
                <a:schemeClr val="tx2">
                  <a:lumMod val="20000"/>
                  <a:lumOff val="80000"/>
                </a:schemeClr>
              </a:solidFill>
              <a:ln w="38100">
                <a:noFill/>
              </a:ln>
              <a:extLst/>
            </p:spPr>
            <p:style>
              <a:lnRef idx="2">
                <a:schemeClr val="dk1"/>
              </a:lnRef>
              <a:fillRef idx="1">
                <a:schemeClr val="lt1"/>
              </a:fillRef>
              <a:effectRef idx="0">
                <a:schemeClr val="dk1"/>
              </a:effectRef>
              <a:fontRef idx="minor">
                <a:schemeClr val="dk1"/>
              </a:fontRef>
            </p:style>
            <p:txBody>
              <a:bodyPr rtlCol="0" anchor="ctr"/>
              <a:lstStyle/>
              <a:p>
                <a:pPr algn="ctr"/>
                <a:r>
                  <a:rPr lang="zh-CN" altLang="en-US" b="1" dirty="0" smtClean="0">
                    <a:solidFill>
                      <a:schemeClr val="tx1"/>
                    </a:solidFill>
                    <a:cs typeface="+mn-ea"/>
                    <a:sym typeface="+mn-lt"/>
                  </a:rPr>
                  <a:t>规划任意路线</a:t>
                </a:r>
                <a:endParaRPr lang="zh-CN" altLang="en-US" b="1" dirty="0">
                  <a:solidFill>
                    <a:schemeClr val="tx1"/>
                  </a:solidFill>
                  <a:cs typeface="+mn-ea"/>
                  <a:sym typeface="+mn-lt"/>
                </a:endParaRPr>
              </a:p>
            </p:txBody>
          </p:sp>
          <p:sp>
            <p:nvSpPr>
              <p:cNvPr id="17" name="îṧļïḍé">
                <a:extLst>
                  <a:ext uri="{FF2B5EF4-FFF2-40B4-BE49-F238E27FC236}">
                    <a16:creationId xmlns="" xmlns:a16="http://schemas.microsoft.com/office/drawing/2014/main" id="{8F3820F5-44DA-4879-B4FA-335BD65D9A0D}"/>
                  </a:ext>
                </a:extLst>
              </p:cNvPr>
              <p:cNvSpPr/>
              <p:nvPr/>
            </p:nvSpPr>
            <p:spPr bwMode="auto">
              <a:xfrm>
                <a:off x="3981000" y="1944000"/>
                <a:ext cx="2250000" cy="856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lvl="0" indent="-171450" defTabSz="914400">
                  <a:lnSpc>
                    <a:spcPct val="170000"/>
                  </a:lnSpc>
                  <a:spcBef>
                    <a:spcPct val="0"/>
                  </a:spcBef>
                  <a:buFont typeface="Arial" panose="020B0604020202020204" pitchFamily="34" charset="0"/>
                  <a:buChar char="•"/>
                </a:pPr>
                <a:r>
                  <a:rPr lang="zh-CN" altLang="en-US" sz="1200" dirty="0">
                    <a:solidFill>
                      <a:srgbClr val="000000"/>
                    </a:solidFill>
                    <a:cs typeface="+mn-ea"/>
                    <a:sym typeface="+mn-lt"/>
                  </a:rPr>
                  <a:t>任意选取两个或两个以上的景点，可以从这中间规划出最短路径。</a:t>
                </a:r>
                <a:endParaRPr lang="en-US" altLang="zh-CN" sz="800" dirty="0">
                  <a:solidFill>
                    <a:srgbClr val="000000"/>
                  </a:solidFill>
                  <a:cs typeface="+mn-ea"/>
                  <a:sym typeface="+mn-lt"/>
                </a:endParaRPr>
              </a:p>
            </p:txBody>
          </p:sp>
        </p:grpSp>
        <p:grpSp>
          <p:nvGrpSpPr>
            <p:cNvPr id="8" name="iṣḷiḍè">
              <a:extLst>
                <a:ext uri="{FF2B5EF4-FFF2-40B4-BE49-F238E27FC236}">
                  <a16:creationId xmlns="" xmlns:a16="http://schemas.microsoft.com/office/drawing/2014/main" id="{2482CD5D-C02A-4802-A013-0276FE26CEAC}"/>
                </a:ext>
              </a:extLst>
            </p:cNvPr>
            <p:cNvGrpSpPr/>
            <p:nvPr/>
          </p:nvGrpSpPr>
          <p:grpSpPr>
            <a:xfrm>
              <a:off x="8992923" y="4882346"/>
              <a:ext cx="2527565" cy="1261279"/>
              <a:chOff x="3981000" y="1539000"/>
              <a:chExt cx="2250000" cy="1261279"/>
            </a:xfrm>
          </p:grpSpPr>
          <p:sp>
            <p:nvSpPr>
              <p:cNvPr id="14" name="îṥḻíḋê">
                <a:extLst>
                  <a:ext uri="{FF2B5EF4-FFF2-40B4-BE49-F238E27FC236}">
                    <a16:creationId xmlns="" xmlns:a16="http://schemas.microsoft.com/office/drawing/2014/main" id="{84EB984C-885B-42EE-8140-0A8E916E7C40}"/>
                  </a:ext>
                </a:extLst>
              </p:cNvPr>
              <p:cNvSpPr/>
              <p:nvPr/>
            </p:nvSpPr>
            <p:spPr bwMode="auto">
              <a:xfrm>
                <a:off x="3981000" y="1539000"/>
                <a:ext cx="2250000" cy="405000"/>
              </a:xfrm>
              <a:prstGeom prst="roundRect">
                <a:avLst/>
              </a:prstGeom>
              <a:solidFill>
                <a:schemeClr val="tx2">
                  <a:lumMod val="20000"/>
                  <a:lumOff val="80000"/>
                </a:schemeClr>
              </a:solidFill>
              <a:ln w="38100">
                <a:noFill/>
              </a:ln>
              <a:extLst/>
            </p:spPr>
            <p:style>
              <a:lnRef idx="2">
                <a:schemeClr val="dk1"/>
              </a:lnRef>
              <a:fillRef idx="1">
                <a:schemeClr val="lt1"/>
              </a:fillRef>
              <a:effectRef idx="0">
                <a:schemeClr val="dk1"/>
              </a:effectRef>
              <a:fontRef idx="minor">
                <a:schemeClr val="dk1"/>
              </a:fontRef>
            </p:style>
            <p:txBody>
              <a:bodyPr rtlCol="0" anchor="ctr"/>
              <a:lstStyle/>
              <a:p>
                <a:pPr algn="ctr"/>
                <a:r>
                  <a:rPr lang="zh-CN" altLang="en-US" b="1" dirty="0" smtClean="0">
                    <a:solidFill>
                      <a:schemeClr val="tx1"/>
                    </a:solidFill>
                    <a:cs typeface="+mn-ea"/>
                    <a:sym typeface="+mn-lt"/>
                  </a:rPr>
                  <a:t>清除路线</a:t>
                </a:r>
                <a:endParaRPr lang="zh-CN" altLang="en-US" b="1" dirty="0">
                  <a:solidFill>
                    <a:schemeClr val="tx1"/>
                  </a:solidFill>
                  <a:cs typeface="+mn-ea"/>
                  <a:sym typeface="+mn-lt"/>
                </a:endParaRPr>
              </a:p>
            </p:txBody>
          </p:sp>
          <p:sp>
            <p:nvSpPr>
              <p:cNvPr id="15" name="ïŝlîďê">
                <a:extLst>
                  <a:ext uri="{FF2B5EF4-FFF2-40B4-BE49-F238E27FC236}">
                    <a16:creationId xmlns="" xmlns:a16="http://schemas.microsoft.com/office/drawing/2014/main" id="{9F6BDEBE-5E68-4914-A938-6A72F454E885}"/>
                  </a:ext>
                </a:extLst>
              </p:cNvPr>
              <p:cNvSpPr/>
              <p:nvPr/>
            </p:nvSpPr>
            <p:spPr bwMode="auto">
              <a:xfrm>
                <a:off x="3981000" y="1944000"/>
                <a:ext cx="2250000" cy="856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lvl="0" indent="-171450" defTabSz="914400">
                  <a:lnSpc>
                    <a:spcPct val="170000"/>
                  </a:lnSpc>
                  <a:spcBef>
                    <a:spcPct val="0"/>
                  </a:spcBef>
                  <a:buFont typeface="Arial" panose="020B0604020202020204" pitchFamily="34" charset="0"/>
                  <a:buChar char="•"/>
                </a:pPr>
                <a:r>
                  <a:rPr lang="zh-CN" altLang="en-US" sz="1200" dirty="0">
                    <a:solidFill>
                      <a:srgbClr val="000000"/>
                    </a:solidFill>
                    <a:cs typeface="+mn-ea"/>
                    <a:sym typeface="+mn-lt"/>
                  </a:rPr>
                  <a:t>清除规划好的所有线路。</a:t>
                </a:r>
                <a:endParaRPr lang="en-US" altLang="zh-CN" sz="800" dirty="0">
                  <a:solidFill>
                    <a:srgbClr val="000000"/>
                  </a:solidFill>
                  <a:cs typeface="+mn-ea"/>
                  <a:sym typeface="+mn-lt"/>
                </a:endParaRPr>
              </a:p>
            </p:txBody>
          </p:sp>
        </p:grpSp>
        <p:sp>
          <p:nvSpPr>
            <p:cNvPr id="9" name="ïṣḻïdè">
              <a:extLst>
                <a:ext uri="{FF2B5EF4-FFF2-40B4-BE49-F238E27FC236}">
                  <a16:creationId xmlns="" xmlns:a16="http://schemas.microsoft.com/office/drawing/2014/main" id="{DC0010FF-D86E-4884-AC07-21B6B33DB3FB}"/>
                </a:ext>
              </a:extLst>
            </p:cNvPr>
            <p:cNvSpPr/>
            <p:nvPr/>
          </p:nvSpPr>
          <p:spPr bwMode="auto">
            <a:xfrm>
              <a:off x="4832218" y="3712663"/>
              <a:ext cx="2527565" cy="373965"/>
            </a:xfrm>
            <a:prstGeom prst="roundRect">
              <a:avLst/>
            </a:prstGeom>
            <a:solidFill>
              <a:schemeClr val="accent1"/>
            </a:solidFill>
            <a:ln w="38100">
              <a:noFill/>
            </a:ln>
            <a:extLst/>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000" b="1" dirty="0" smtClean="0">
                  <a:solidFill>
                    <a:schemeClr val="bg1"/>
                  </a:solidFill>
                  <a:cs typeface="+mn-ea"/>
                  <a:sym typeface="+mn-lt"/>
                </a:rPr>
                <a:t>功能简介</a:t>
              </a:r>
              <a:endParaRPr lang="zh-CN" altLang="en-US" sz="2000" b="1" dirty="0">
                <a:solidFill>
                  <a:schemeClr val="bg1"/>
                </a:solidFill>
                <a:cs typeface="+mn-ea"/>
                <a:sym typeface="+mn-lt"/>
              </a:endParaRPr>
            </a:p>
          </p:txBody>
        </p:sp>
        <p:cxnSp>
          <p:nvCxnSpPr>
            <p:cNvPr id="10" name="肘形连接符 25">
              <a:extLst>
                <a:ext uri="{FF2B5EF4-FFF2-40B4-BE49-F238E27FC236}">
                  <a16:creationId xmlns="" xmlns:a16="http://schemas.microsoft.com/office/drawing/2014/main" id="{DE91CAC3-643B-44A6-BEBB-1B0234538EC9}"/>
                </a:ext>
              </a:extLst>
            </p:cNvPr>
            <p:cNvCxnSpPr>
              <a:stCxn id="9" idx="2"/>
              <a:endCxn id="20" idx="0"/>
            </p:cNvCxnSpPr>
            <p:nvPr/>
          </p:nvCxnSpPr>
          <p:spPr>
            <a:xfrm rot="5400000">
              <a:off x="3616996" y="2403341"/>
              <a:ext cx="795718" cy="4162293"/>
            </a:xfrm>
            <a:prstGeom prst="bentConnector3">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1" name="肘形连接符 27">
              <a:extLst>
                <a:ext uri="{FF2B5EF4-FFF2-40B4-BE49-F238E27FC236}">
                  <a16:creationId xmlns="" xmlns:a16="http://schemas.microsoft.com/office/drawing/2014/main" id="{D2166C21-36EF-4A24-89FC-7079FFE40933}"/>
                </a:ext>
              </a:extLst>
            </p:cNvPr>
            <p:cNvCxnSpPr>
              <a:stCxn id="9" idx="2"/>
              <a:endCxn id="14" idx="0"/>
            </p:cNvCxnSpPr>
            <p:nvPr/>
          </p:nvCxnSpPr>
          <p:spPr>
            <a:xfrm rot="16200000" flipH="1">
              <a:off x="7778494" y="2404134"/>
              <a:ext cx="795718" cy="4160705"/>
            </a:xfrm>
            <a:prstGeom prst="bentConnector3">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2" name="肘形连接符 29">
              <a:extLst>
                <a:ext uri="{FF2B5EF4-FFF2-40B4-BE49-F238E27FC236}">
                  <a16:creationId xmlns="" xmlns:a16="http://schemas.microsoft.com/office/drawing/2014/main" id="{58092F37-55EF-460A-8E24-4B6BCDC6597D}"/>
                </a:ext>
              </a:extLst>
            </p:cNvPr>
            <p:cNvCxnSpPr>
              <a:stCxn id="18" idx="0"/>
              <a:endCxn id="9" idx="2"/>
            </p:cNvCxnSpPr>
            <p:nvPr/>
          </p:nvCxnSpPr>
          <p:spPr>
            <a:xfrm rot="5400000" flipH="1" flipV="1">
              <a:off x="5004162" y="3790507"/>
              <a:ext cx="795718" cy="1387960"/>
            </a:xfrm>
            <a:prstGeom prst="bentConnector3">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3" name="肘形连接符 31">
              <a:extLst>
                <a:ext uri="{FF2B5EF4-FFF2-40B4-BE49-F238E27FC236}">
                  <a16:creationId xmlns="" xmlns:a16="http://schemas.microsoft.com/office/drawing/2014/main" id="{1355E1E0-D488-4EBA-811F-15452D267ACE}"/>
                </a:ext>
              </a:extLst>
            </p:cNvPr>
            <p:cNvCxnSpPr>
              <a:stCxn id="16" idx="0"/>
              <a:endCxn id="9" idx="2"/>
            </p:cNvCxnSpPr>
            <p:nvPr/>
          </p:nvCxnSpPr>
          <p:spPr>
            <a:xfrm rot="16200000" flipV="1">
              <a:off x="6391328" y="3791301"/>
              <a:ext cx="795718" cy="1386372"/>
            </a:xfrm>
            <a:prstGeom prst="bentConnector3">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27" name="组合 26">
            <a:extLst>
              <a:ext uri="{FF2B5EF4-FFF2-40B4-BE49-F238E27FC236}">
                <a16:creationId xmlns="" xmlns:a16="http://schemas.microsoft.com/office/drawing/2014/main" id="{63F15EB9-F958-426D-94FA-7077CCBFBBC4}"/>
              </a:ext>
            </a:extLst>
          </p:cNvPr>
          <p:cNvGrpSpPr/>
          <p:nvPr/>
        </p:nvGrpSpPr>
        <p:grpSpPr>
          <a:xfrm>
            <a:off x="0" y="-9142"/>
            <a:ext cx="12191998" cy="598422"/>
            <a:chOff x="0" y="-9142"/>
            <a:chExt cx="12191998" cy="598422"/>
          </a:xfrm>
        </p:grpSpPr>
        <p:sp>
          <p:nvSpPr>
            <p:cNvPr id="28" name="矩形 27">
              <a:extLst>
                <a:ext uri="{FF2B5EF4-FFF2-40B4-BE49-F238E27FC236}">
                  <a16:creationId xmlns="" xmlns:a16="http://schemas.microsoft.com/office/drawing/2014/main" id="{A00A8156-C6AF-4BB9-98F6-255B826171AD}"/>
                </a:ext>
              </a:extLst>
            </p:cNvPr>
            <p:cNvSpPr/>
            <p:nvPr/>
          </p:nvSpPr>
          <p:spPr>
            <a:xfrm>
              <a:off x="0" y="0"/>
              <a:ext cx="254000" cy="5892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 xmlns:a16="http://schemas.microsoft.com/office/drawing/2014/main" id="{8D22B710-8212-40C8-B3FD-7A92C37E69B2}"/>
                </a:ext>
              </a:extLst>
            </p:cNvPr>
            <p:cNvSpPr/>
            <p:nvPr/>
          </p:nvSpPr>
          <p:spPr>
            <a:xfrm>
              <a:off x="1901697" y="-9142"/>
              <a:ext cx="10290301" cy="5892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a:extLst>
                <a:ext uri="{FF2B5EF4-FFF2-40B4-BE49-F238E27FC236}">
                  <a16:creationId xmlns="" xmlns:a16="http://schemas.microsoft.com/office/drawing/2014/main" id="{24226578-B07A-4EFA-9CD6-7ADD1AEDA896}"/>
                </a:ext>
              </a:extLst>
            </p:cNvPr>
            <p:cNvSpPr txBox="1"/>
            <p:nvPr/>
          </p:nvSpPr>
          <p:spPr>
            <a:xfrm>
              <a:off x="164081" y="94585"/>
              <a:ext cx="1838961" cy="400110"/>
            </a:xfrm>
            <a:prstGeom prst="rect">
              <a:avLst/>
            </a:prstGeom>
            <a:noFill/>
          </p:spPr>
          <p:txBody>
            <a:bodyPr wrap="square" rtlCol="0">
              <a:spAutoFit/>
            </a:bodyPr>
            <a:lstStyle/>
            <a:p>
              <a:pPr algn="ctr"/>
              <a:r>
                <a:rPr lang="zh-CN" altLang="en-US" sz="2000" dirty="0" smtClean="0"/>
                <a:t>系统功能简介</a:t>
              </a:r>
              <a:endParaRPr lang="zh-CN" altLang="en-US" sz="2000" dirty="0"/>
            </a:p>
          </p:txBody>
        </p:sp>
      </p:grpSp>
      <p:pic>
        <p:nvPicPr>
          <p:cNvPr id="34" name="图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3833" y="1007153"/>
            <a:ext cx="3403923" cy="2080775"/>
          </a:xfrm>
          <a:prstGeom prst="rect">
            <a:avLst/>
          </a:prstGeom>
        </p:spPr>
      </p:pic>
    </p:spTree>
    <p:extLst>
      <p:ext uri="{BB962C8B-B14F-4D97-AF65-F5344CB8AC3E}">
        <p14:creationId xmlns:p14="http://schemas.microsoft.com/office/powerpoint/2010/main" val="180693757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700"/>
                                        <p:tgtEl>
                                          <p:spTgt spid="34"/>
                                        </p:tgtEl>
                                      </p:cBhvr>
                                    </p:animEffect>
                                    <p:anim calcmode="lin" valueType="num">
                                      <p:cBhvr>
                                        <p:cTn id="13" dur="700" fill="hold"/>
                                        <p:tgtEl>
                                          <p:spTgt spid="34"/>
                                        </p:tgtEl>
                                        <p:attrNameLst>
                                          <p:attrName>ppt_x</p:attrName>
                                        </p:attrNameLst>
                                      </p:cBhvr>
                                      <p:tavLst>
                                        <p:tav tm="0">
                                          <p:val>
                                            <p:strVal val="#ppt_x"/>
                                          </p:val>
                                        </p:tav>
                                        <p:tav tm="100000">
                                          <p:val>
                                            <p:strVal val="#ppt_x"/>
                                          </p:val>
                                        </p:tav>
                                      </p:tavLst>
                                    </p:anim>
                                    <p:anim calcmode="lin" valueType="num">
                                      <p:cBhvr>
                                        <p:cTn id="14" dur="7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0b3a6a29-b8b1-4c16-adab-076eb22ca73b"/>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1448D"/>
      </a:accent1>
      <a:accent2>
        <a:srgbClr val="006DA9"/>
      </a:accent2>
      <a:accent3>
        <a:srgbClr val="38A8E0"/>
      </a:accent3>
      <a:accent4>
        <a:srgbClr val="1C94C5"/>
      </a:accent4>
      <a:accent5>
        <a:srgbClr val="005686"/>
      </a:accent5>
      <a:accent6>
        <a:srgbClr val="044A72"/>
      </a:accent6>
      <a:hlink>
        <a:srgbClr val="4472C4"/>
      </a:hlink>
      <a:folHlink>
        <a:srgbClr val="BFBFBF"/>
      </a:folHlink>
    </a:clrScheme>
    <a:fontScheme name="3pkl4nik">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1448D"/>
    </a:accent1>
    <a:accent2>
      <a:srgbClr val="006DA9"/>
    </a:accent2>
    <a:accent3>
      <a:srgbClr val="38A8E0"/>
    </a:accent3>
    <a:accent4>
      <a:srgbClr val="1C94C5"/>
    </a:accent4>
    <a:accent5>
      <a:srgbClr val="005686"/>
    </a:accent5>
    <a:accent6>
      <a:srgbClr val="044A72"/>
    </a:accent6>
    <a:hlink>
      <a:srgbClr val="4472C4"/>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01448D"/>
    </a:accent1>
    <a:accent2>
      <a:srgbClr val="006DA9"/>
    </a:accent2>
    <a:accent3>
      <a:srgbClr val="38A8E0"/>
    </a:accent3>
    <a:accent4>
      <a:srgbClr val="1C94C5"/>
    </a:accent4>
    <a:accent5>
      <a:srgbClr val="005686"/>
    </a:accent5>
    <a:accent6>
      <a:srgbClr val="044A72"/>
    </a:accent6>
    <a:hlink>
      <a:srgbClr val="4472C4"/>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01448D"/>
    </a:accent1>
    <a:accent2>
      <a:srgbClr val="006DA9"/>
    </a:accent2>
    <a:accent3>
      <a:srgbClr val="38A8E0"/>
    </a:accent3>
    <a:accent4>
      <a:srgbClr val="1C94C5"/>
    </a:accent4>
    <a:accent5>
      <a:srgbClr val="005686"/>
    </a:accent5>
    <a:accent6>
      <a:srgbClr val="044A72"/>
    </a:accent6>
    <a:hlink>
      <a:srgbClr val="4472C4"/>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68395"/>
    </a:dk2>
    <a:lt2>
      <a:srgbClr val="F0F0F0"/>
    </a:lt2>
    <a:accent1>
      <a:srgbClr val="01448D"/>
    </a:accent1>
    <a:accent2>
      <a:srgbClr val="006DA9"/>
    </a:accent2>
    <a:accent3>
      <a:srgbClr val="38A8E0"/>
    </a:accent3>
    <a:accent4>
      <a:srgbClr val="1C94C5"/>
    </a:accent4>
    <a:accent5>
      <a:srgbClr val="005686"/>
    </a:accent5>
    <a:accent6>
      <a:srgbClr val="044A72"/>
    </a:accent6>
    <a:hlink>
      <a:srgbClr val="4472C4"/>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68395"/>
    </a:dk2>
    <a:lt2>
      <a:srgbClr val="F0F0F0"/>
    </a:lt2>
    <a:accent1>
      <a:srgbClr val="01448D"/>
    </a:accent1>
    <a:accent2>
      <a:srgbClr val="006DA9"/>
    </a:accent2>
    <a:accent3>
      <a:srgbClr val="38A8E0"/>
    </a:accent3>
    <a:accent4>
      <a:srgbClr val="1C94C5"/>
    </a:accent4>
    <a:accent5>
      <a:srgbClr val="005686"/>
    </a:accent5>
    <a:accent6>
      <a:srgbClr val="044A72"/>
    </a:accent6>
    <a:hlink>
      <a:srgbClr val="4472C4"/>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68395"/>
    </a:dk2>
    <a:lt2>
      <a:srgbClr val="F0F0F0"/>
    </a:lt2>
    <a:accent1>
      <a:srgbClr val="01448D"/>
    </a:accent1>
    <a:accent2>
      <a:srgbClr val="006DA9"/>
    </a:accent2>
    <a:accent3>
      <a:srgbClr val="38A8E0"/>
    </a:accent3>
    <a:accent4>
      <a:srgbClr val="1C94C5"/>
    </a:accent4>
    <a:accent5>
      <a:srgbClr val="005686"/>
    </a:accent5>
    <a:accent6>
      <a:srgbClr val="044A72"/>
    </a:accent6>
    <a:hlink>
      <a:srgbClr val="4472C4"/>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68395"/>
    </a:dk2>
    <a:lt2>
      <a:srgbClr val="F0F0F0"/>
    </a:lt2>
    <a:accent1>
      <a:srgbClr val="01448D"/>
    </a:accent1>
    <a:accent2>
      <a:srgbClr val="006DA9"/>
    </a:accent2>
    <a:accent3>
      <a:srgbClr val="38A8E0"/>
    </a:accent3>
    <a:accent4>
      <a:srgbClr val="1C94C5"/>
    </a:accent4>
    <a:accent5>
      <a:srgbClr val="005686"/>
    </a:accent5>
    <a:accent6>
      <a:srgbClr val="044A72"/>
    </a:accent6>
    <a:hlink>
      <a:srgbClr val="4472C4"/>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68395"/>
    </a:dk2>
    <a:lt2>
      <a:srgbClr val="F0F0F0"/>
    </a:lt2>
    <a:accent1>
      <a:srgbClr val="01448D"/>
    </a:accent1>
    <a:accent2>
      <a:srgbClr val="006DA9"/>
    </a:accent2>
    <a:accent3>
      <a:srgbClr val="38A8E0"/>
    </a:accent3>
    <a:accent4>
      <a:srgbClr val="1C94C5"/>
    </a:accent4>
    <a:accent5>
      <a:srgbClr val="005686"/>
    </a:accent5>
    <a:accent6>
      <a:srgbClr val="044A72"/>
    </a:accent6>
    <a:hlink>
      <a:srgbClr val="4472C4"/>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68395"/>
    </a:dk2>
    <a:lt2>
      <a:srgbClr val="F0F0F0"/>
    </a:lt2>
    <a:accent1>
      <a:srgbClr val="01448D"/>
    </a:accent1>
    <a:accent2>
      <a:srgbClr val="006DA9"/>
    </a:accent2>
    <a:accent3>
      <a:srgbClr val="38A8E0"/>
    </a:accent3>
    <a:accent4>
      <a:srgbClr val="1C94C5"/>
    </a:accent4>
    <a:accent5>
      <a:srgbClr val="005686"/>
    </a:accent5>
    <a:accent6>
      <a:srgbClr val="044A72"/>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1448D"/>
    </a:accent1>
    <a:accent2>
      <a:srgbClr val="006DA9"/>
    </a:accent2>
    <a:accent3>
      <a:srgbClr val="38A8E0"/>
    </a:accent3>
    <a:accent4>
      <a:srgbClr val="1C94C5"/>
    </a:accent4>
    <a:accent5>
      <a:srgbClr val="005686"/>
    </a:accent5>
    <a:accent6>
      <a:srgbClr val="044A72"/>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1448D"/>
    </a:accent1>
    <a:accent2>
      <a:srgbClr val="006DA9"/>
    </a:accent2>
    <a:accent3>
      <a:srgbClr val="38A8E0"/>
    </a:accent3>
    <a:accent4>
      <a:srgbClr val="1C94C5"/>
    </a:accent4>
    <a:accent5>
      <a:srgbClr val="005686"/>
    </a:accent5>
    <a:accent6>
      <a:srgbClr val="044A72"/>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1448D"/>
    </a:accent1>
    <a:accent2>
      <a:srgbClr val="006DA9"/>
    </a:accent2>
    <a:accent3>
      <a:srgbClr val="38A8E0"/>
    </a:accent3>
    <a:accent4>
      <a:srgbClr val="1C94C5"/>
    </a:accent4>
    <a:accent5>
      <a:srgbClr val="005686"/>
    </a:accent5>
    <a:accent6>
      <a:srgbClr val="044A72"/>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1448D"/>
    </a:accent1>
    <a:accent2>
      <a:srgbClr val="006DA9"/>
    </a:accent2>
    <a:accent3>
      <a:srgbClr val="38A8E0"/>
    </a:accent3>
    <a:accent4>
      <a:srgbClr val="1C94C5"/>
    </a:accent4>
    <a:accent5>
      <a:srgbClr val="005686"/>
    </a:accent5>
    <a:accent6>
      <a:srgbClr val="044A72"/>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1448D"/>
    </a:accent1>
    <a:accent2>
      <a:srgbClr val="006DA9"/>
    </a:accent2>
    <a:accent3>
      <a:srgbClr val="38A8E0"/>
    </a:accent3>
    <a:accent4>
      <a:srgbClr val="1C94C5"/>
    </a:accent4>
    <a:accent5>
      <a:srgbClr val="005686"/>
    </a:accent5>
    <a:accent6>
      <a:srgbClr val="044A72"/>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1448D"/>
    </a:accent1>
    <a:accent2>
      <a:srgbClr val="006DA9"/>
    </a:accent2>
    <a:accent3>
      <a:srgbClr val="38A8E0"/>
    </a:accent3>
    <a:accent4>
      <a:srgbClr val="1C94C5"/>
    </a:accent4>
    <a:accent5>
      <a:srgbClr val="005686"/>
    </a:accent5>
    <a:accent6>
      <a:srgbClr val="044A72"/>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01448D"/>
    </a:accent1>
    <a:accent2>
      <a:srgbClr val="006DA9"/>
    </a:accent2>
    <a:accent3>
      <a:srgbClr val="38A8E0"/>
    </a:accent3>
    <a:accent4>
      <a:srgbClr val="1C94C5"/>
    </a:accent4>
    <a:accent5>
      <a:srgbClr val="005686"/>
    </a:accent5>
    <a:accent6>
      <a:srgbClr val="044A72"/>
    </a:accent6>
    <a:hlink>
      <a:srgbClr val="4472C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01448D"/>
    </a:accent1>
    <a:accent2>
      <a:srgbClr val="006DA9"/>
    </a:accent2>
    <a:accent3>
      <a:srgbClr val="38A8E0"/>
    </a:accent3>
    <a:accent4>
      <a:srgbClr val="1C94C5"/>
    </a:accent4>
    <a:accent5>
      <a:srgbClr val="005686"/>
    </a:accent5>
    <a:accent6>
      <a:srgbClr val="044A72"/>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710</TotalTime>
  <Words>896</Words>
  <Application>Microsoft Office PowerPoint</Application>
  <PresentationFormat>自定义</PresentationFormat>
  <Paragraphs>107</Paragraphs>
  <Slides>17</Slides>
  <Notes>0</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陆 清</dc:creator>
  <cp:lastModifiedBy>205</cp:lastModifiedBy>
  <cp:revision>59</cp:revision>
  <dcterms:created xsi:type="dcterms:W3CDTF">2018-05-08T13:07:46Z</dcterms:created>
  <dcterms:modified xsi:type="dcterms:W3CDTF">2018-06-19T05:54:44Z</dcterms:modified>
</cp:coreProperties>
</file>