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76" r:id="rId3"/>
    <p:sldId id="258" r:id="rId4"/>
    <p:sldId id="264" r:id="rId5"/>
    <p:sldId id="259" r:id="rId6"/>
    <p:sldId id="267" r:id="rId7"/>
    <p:sldId id="280" r:id="rId8"/>
    <p:sldId id="260" r:id="rId9"/>
    <p:sldId id="263" r:id="rId10"/>
    <p:sldId id="283" r:id="rId11"/>
    <p:sldId id="284" r:id="rId12"/>
    <p:sldId id="285" r:id="rId13"/>
    <p:sldId id="261" r:id="rId14"/>
    <p:sldId id="277" r:id="rId15"/>
    <p:sldId id="282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6"/>
    <a:srgbClr val="AD1D27"/>
    <a:srgbClr val="E2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5488" autoAdjust="0"/>
  </p:normalViewPr>
  <p:slideViewPr>
    <p:cSldViewPr snapToGrid="0">
      <p:cViewPr varScale="1">
        <p:scale>
          <a:sx n="83" d="100"/>
          <a:sy n="83" d="100"/>
        </p:scale>
        <p:origin x="-6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708E-A325-4935-9A2B-CAD8AAA917DC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76559-1B9C-4611-9250-CB6D5E36AD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3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210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9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9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9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3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80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02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74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1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03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26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8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18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2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6559-1B9C-4611-9250-CB6D5E36AD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9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FEE89A1-9841-4553-9598-39728CFB5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0E54A11-8C62-4774-B9F2-118665EAA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F6136C1-FAAB-4DB7-B192-59F1C12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A25008E-9252-4AE5-94D2-11DD895F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A89A63E-4BB4-4E44-A157-658F2B12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9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1A24BE0-5D85-4A87-937D-C5FD82CB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32040ED-130E-4664-96CA-DC1B0FB2D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6D017D-489B-43E5-B9EC-BA8D44FC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F29C5EF-48B8-41A1-AA66-31196952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F2618B8-EBBB-49A5-B609-5161C460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10F45B5-AE37-4FD6-84F7-7AB2CBE4C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ED054B5-6711-4DFC-89FF-67F665078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39CE940-5E90-4003-9439-F929FC1E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2DAF79A-FA87-4F10-A200-BBFD6088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EFAD942-9535-4620-A10A-585C08A7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B87A4E-F49B-4873-A9B6-E49EFEA6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BC2E698-ABB7-4CD6-9D37-47A15BFD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B50AE64-0298-457A-81ED-08DFD5BC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4998DDB-A323-4B6E-B44B-ADC59535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6D1E9DE-E2B5-4938-AB56-93861FC6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BFD4E4-E1FC-4064-8E6A-81CC6BE9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1953510-B1BB-4931-9565-66EB1948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6F6DB5B-DDD7-4936-8175-C2297B02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BE5C864-8AC6-4864-8932-6A1E8007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A9A9086-B01C-4260-946A-10E7D145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9396E7-9689-4EF6-82A5-433B8BB3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8CB1E15-8421-43F1-A76D-DB64812D5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CB450B0-3B9D-4A8F-B2BB-0D5395B48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CB9073B-4488-4508-84AF-8283E63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C3F1710-F8BC-4D7A-8ADC-51BF25E5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FE6498E-D960-4B2E-9E69-C2A4E66F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6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385972-3453-4530-B0EF-8F6837F4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DB9CC27-5D4C-4FAC-B57B-3FCACBCA5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A95F6B7-5987-4E37-A5AC-2DCCBEF90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D775C80-C809-42B1-9FF8-983F4A1E6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5AC9425C-72C8-45A1-A80E-99865C806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9BFD026-1B33-4CD8-A6F6-E5E7360E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A6CF9C8-FDE6-4731-A48E-5118FD4E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1A3E393-7FCC-444F-94E8-5CCC9BDA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9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FB84C37-0778-45FE-B89A-BC0A0222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08CC9FB-52AE-4447-97A4-7A7A8324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CE3E8E4-F72F-4152-9D6B-8954A274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5C45531-AC1D-4772-9D24-7E235FA2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641E571-71DF-4F24-8A2C-F6F11913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0874DD0-1E87-46BD-AC88-372F48E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BD1816C-DD06-4814-9B85-23B0EF7C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7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F720C3-375A-4252-A335-7291CFBD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A598619-6E08-4BF4-8918-22259F383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BF3CBA4-E315-4A64-B7C8-E7160C729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FEAFAF3-0930-4B40-B3CE-11809D47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56A867F-9530-475E-89F2-33C82784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AB09C88-5F1C-4D0F-A69B-4B6EAD2A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1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DD75ED4-0479-4921-8AF3-E0AD0A02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ED05272-89AF-4C68-82E4-38814491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333CB73-68EB-4208-9F47-FFFED91EE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8571D58-9A95-44D7-BCD2-627E1512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C020BEF-82B8-4DC4-99E2-50B42006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F415BEE-2817-4D12-BD7C-7C811E50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5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D716D01-DA72-4556-9A30-43BE1BA4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D9D6102-2FE5-4CEE-8524-A2DF6D58D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EF76954-7F54-4A8D-8F0B-BCBE48064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A16E-3895-47BB-9460-C3118569314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3421984-89EB-4858-AD55-6B56CB3CC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BBA2752-FF40-441D-9B62-C5E41915C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69886-477B-4F97-BB47-5D2042A8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3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="" xmlns:a16="http://schemas.microsoft.com/office/drawing/2014/main" id="{86607ED5-C8EE-489D-929D-B149C2B4F71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3640667" y="0"/>
            <a:ext cx="9306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EF305DF2-C887-47D8-B47F-FD1846291E17}"/>
              </a:ext>
            </a:extLst>
          </p:cNvPr>
          <p:cNvSpPr>
            <a:spLocks/>
          </p:cNvSpPr>
          <p:nvPr/>
        </p:nvSpPr>
        <p:spPr bwMode="auto">
          <a:xfrm>
            <a:off x="-3640667" y="2118"/>
            <a:ext cx="9186333" cy="6853767"/>
          </a:xfrm>
          <a:custGeom>
            <a:avLst/>
            <a:gdLst>
              <a:gd name="T0" fmla="*/ 0 w 4340"/>
              <a:gd name="T1" fmla="*/ 0 h 3238"/>
              <a:gd name="T2" fmla="*/ 0 w 4340"/>
              <a:gd name="T3" fmla="*/ 3238 h 3238"/>
              <a:gd name="T4" fmla="*/ 2471 w 4340"/>
              <a:gd name="T5" fmla="*/ 3238 h 3238"/>
              <a:gd name="T6" fmla="*/ 4340 w 4340"/>
              <a:gd name="T7" fmla="*/ 0 h 3238"/>
              <a:gd name="T8" fmla="*/ 0 w 4340"/>
              <a:gd name="T9" fmla="*/ 0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0" h="3238">
                <a:moveTo>
                  <a:pt x="0" y="0"/>
                </a:moveTo>
                <a:lnTo>
                  <a:pt x="0" y="3238"/>
                </a:lnTo>
                <a:lnTo>
                  <a:pt x="2471" y="3238"/>
                </a:lnTo>
                <a:lnTo>
                  <a:pt x="434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CBF2D3E5-8DC1-4EED-A360-A181B9803AAE}"/>
              </a:ext>
            </a:extLst>
          </p:cNvPr>
          <p:cNvSpPr>
            <a:spLocks/>
          </p:cNvSpPr>
          <p:nvPr/>
        </p:nvSpPr>
        <p:spPr bwMode="auto">
          <a:xfrm rot="5400000">
            <a:off x="-252942" y="5251885"/>
            <a:ext cx="3795184" cy="3289300"/>
          </a:xfrm>
          <a:custGeom>
            <a:avLst/>
            <a:gdLst>
              <a:gd name="T0" fmla="*/ 897 w 1793"/>
              <a:gd name="T1" fmla="*/ 0 h 1554"/>
              <a:gd name="T2" fmla="*/ 1793 w 1793"/>
              <a:gd name="T3" fmla="*/ 1554 h 1554"/>
              <a:gd name="T4" fmla="*/ 0 w 1793"/>
              <a:gd name="T5" fmla="*/ 1554 h 1554"/>
              <a:gd name="T6" fmla="*/ 897 w 1793"/>
              <a:gd name="T7" fmla="*/ 0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3" h="1554">
                <a:moveTo>
                  <a:pt x="897" y="0"/>
                </a:moveTo>
                <a:lnTo>
                  <a:pt x="1793" y="1554"/>
                </a:lnTo>
                <a:lnTo>
                  <a:pt x="0" y="1554"/>
                </a:lnTo>
                <a:lnTo>
                  <a:pt x="897" y="0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F503AD1C-317D-4628-A739-3F168D5BCC93}"/>
              </a:ext>
            </a:extLst>
          </p:cNvPr>
          <p:cNvGrpSpPr/>
          <p:nvPr/>
        </p:nvGrpSpPr>
        <p:grpSpPr>
          <a:xfrm rot="8959111">
            <a:off x="-159057" y="2886287"/>
            <a:ext cx="1896533" cy="3287184"/>
            <a:chOff x="2827338" y="1438275"/>
            <a:chExt cx="1422400" cy="2465388"/>
          </a:xfrm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094B8F4F-5A6E-4081-9CD1-BD56CCE5F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2670175"/>
              <a:ext cx="1422400" cy="1233488"/>
            </a:xfrm>
            <a:custGeom>
              <a:avLst/>
              <a:gdLst>
                <a:gd name="T0" fmla="*/ 448 w 896"/>
                <a:gd name="T1" fmla="*/ 777 h 777"/>
                <a:gd name="T2" fmla="*/ 0 w 896"/>
                <a:gd name="T3" fmla="*/ 0 h 777"/>
                <a:gd name="T4" fmla="*/ 896 w 896"/>
                <a:gd name="T5" fmla="*/ 0 h 777"/>
                <a:gd name="T6" fmla="*/ 448 w 896"/>
                <a:gd name="T7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6" h="777">
                  <a:moveTo>
                    <a:pt x="448" y="777"/>
                  </a:moveTo>
                  <a:lnTo>
                    <a:pt x="0" y="0"/>
                  </a:lnTo>
                  <a:lnTo>
                    <a:pt x="896" y="0"/>
                  </a:lnTo>
                  <a:lnTo>
                    <a:pt x="448" y="777"/>
                  </a:lnTo>
                  <a:close/>
                </a:path>
              </a:pathLst>
            </a:custGeom>
            <a:solidFill>
              <a:srgbClr val="AF1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4A6F7554-37B7-4A15-B781-8F2AD717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1438275"/>
              <a:ext cx="1422400" cy="1231900"/>
            </a:xfrm>
            <a:custGeom>
              <a:avLst/>
              <a:gdLst>
                <a:gd name="T0" fmla="*/ 448 w 896"/>
                <a:gd name="T1" fmla="*/ 0 h 776"/>
                <a:gd name="T2" fmla="*/ 896 w 896"/>
                <a:gd name="T3" fmla="*/ 776 h 776"/>
                <a:gd name="T4" fmla="*/ 0 w 896"/>
                <a:gd name="T5" fmla="*/ 776 h 776"/>
                <a:gd name="T6" fmla="*/ 448 w 896"/>
                <a:gd name="T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6" h="776">
                  <a:moveTo>
                    <a:pt x="448" y="0"/>
                  </a:moveTo>
                  <a:lnTo>
                    <a:pt x="896" y="776"/>
                  </a:lnTo>
                  <a:lnTo>
                    <a:pt x="0" y="776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B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6C20BDCC-342A-4C22-A4A6-8407AC34360A}"/>
              </a:ext>
            </a:extLst>
          </p:cNvPr>
          <p:cNvSpPr>
            <a:spLocks/>
          </p:cNvSpPr>
          <p:nvPr/>
        </p:nvSpPr>
        <p:spPr bwMode="auto">
          <a:xfrm flipH="1">
            <a:off x="6642540" y="-13963"/>
            <a:ext cx="5545667" cy="6863497"/>
          </a:xfrm>
          <a:custGeom>
            <a:avLst/>
            <a:gdLst>
              <a:gd name="connsiteX0" fmla="*/ 0 w 4159250"/>
              <a:gd name="connsiteY0" fmla="*/ 0 h 5147623"/>
              <a:gd name="connsiteX1" fmla="*/ 4159250 w 4159250"/>
              <a:gd name="connsiteY1" fmla="*/ 0 h 5147623"/>
              <a:gd name="connsiteX2" fmla="*/ 1188978 w 4159250"/>
              <a:gd name="connsiteY2" fmla="*/ 5147623 h 5147623"/>
              <a:gd name="connsiteX3" fmla="*/ 0 w 4159250"/>
              <a:gd name="connsiteY3" fmla="*/ 5147623 h 514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9250" h="5147623">
                <a:moveTo>
                  <a:pt x="0" y="0"/>
                </a:moveTo>
                <a:lnTo>
                  <a:pt x="4159250" y="0"/>
                </a:lnTo>
                <a:lnTo>
                  <a:pt x="1188978" y="5147623"/>
                </a:lnTo>
                <a:lnTo>
                  <a:pt x="0" y="5147623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/>
          </a:p>
        </p:txBody>
      </p:sp>
      <p:sp>
        <p:nvSpPr>
          <p:cNvPr id="11" name="平行四边形 10">
            <a:extLst>
              <a:ext uri="{FF2B5EF4-FFF2-40B4-BE49-F238E27FC236}">
                <a16:creationId xmlns="" xmlns:a16="http://schemas.microsoft.com/office/drawing/2014/main" id="{98E41F8C-1C50-4BAE-87AF-CC1356372B63}"/>
              </a:ext>
            </a:extLst>
          </p:cNvPr>
          <p:cNvSpPr/>
          <p:nvPr/>
        </p:nvSpPr>
        <p:spPr>
          <a:xfrm flipH="1">
            <a:off x="6982523" y="-13963"/>
            <a:ext cx="4650757" cy="6858000"/>
          </a:xfrm>
          <a:prstGeom prst="parallelogram">
            <a:avLst>
              <a:gd name="adj" fmla="val 84567"/>
            </a:avLst>
          </a:prstGeom>
          <a:solidFill>
            <a:srgbClr val="DD24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3BE2F6EE-C4A4-4FD1-8215-BBE98E9355D1}"/>
              </a:ext>
            </a:extLst>
          </p:cNvPr>
          <p:cNvSpPr/>
          <p:nvPr/>
        </p:nvSpPr>
        <p:spPr>
          <a:xfrm>
            <a:off x="2211790" y="4089900"/>
            <a:ext cx="6463580" cy="297731"/>
          </a:xfrm>
          <a:prstGeom prst="rect">
            <a:avLst/>
          </a:prstGeom>
          <a:solidFill>
            <a:srgbClr val="AF1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TextBox 84">
            <a:extLst>
              <a:ext uri="{FF2B5EF4-FFF2-40B4-BE49-F238E27FC236}">
                <a16:creationId xmlns="" xmlns:a16="http://schemas.microsoft.com/office/drawing/2014/main" id="{D9AF6355-2D87-4741-AFFE-253779852800}"/>
              </a:ext>
            </a:extLst>
          </p:cNvPr>
          <p:cNvSpPr txBox="1"/>
          <p:nvPr/>
        </p:nvSpPr>
        <p:spPr>
          <a:xfrm>
            <a:off x="2370230" y="4064359"/>
            <a:ext cx="6305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班级：</a:t>
            </a:r>
            <a:r>
              <a:rPr lang="en-US" altLang="zh-CN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15</a:t>
            </a:r>
            <a:r>
              <a:rPr lang="zh-CN" altLang="en-US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地理信息科学</a:t>
            </a:r>
            <a:r>
              <a:rPr lang="en-US" altLang="zh-CN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   </a:t>
            </a:r>
            <a:r>
              <a:rPr lang="zh-CN" altLang="en-US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小组成员：孔晓航 吴翔 汇报人：孔晓航</a:t>
            </a:r>
            <a:endParaRPr lang="zh-CN" altLang="en-US" sz="1467" dirty="0">
              <a:solidFill>
                <a:schemeClr val="bg1"/>
              </a:solidFill>
              <a:latin typeface="禹卫书法行书简体"/>
              <a:ea typeface="微软雅黑" pitchFamily="34" charset="-122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="" xmlns:a16="http://schemas.microsoft.com/office/drawing/2014/main" id="{0668CF6E-F4EE-4E6F-926E-F1938738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99" y="2058042"/>
            <a:ext cx="7116159" cy="114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733" b="1" dirty="0" smtClean="0">
                <a:latin typeface="禹卫书法行书简体"/>
                <a:ea typeface="微软雅黑" panose="020B0503020204020204" pitchFamily="34" charset="-122"/>
                <a:cs typeface="+mn-ea"/>
                <a:sym typeface="+mn-lt"/>
              </a:rPr>
              <a:t>马拉松模拟演示系统</a:t>
            </a:r>
            <a:endParaRPr lang="en-US" altLang="zh-CN" sz="3733" b="1" dirty="0" smtClean="0">
              <a:latin typeface="禹卫书法行书简体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3733" b="1" dirty="0" smtClean="0">
                <a:latin typeface="禹卫书法行书简体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3733" b="1" dirty="0" smtClean="0">
                <a:latin typeface="禹卫书法行书简体"/>
                <a:ea typeface="微软雅黑" panose="020B0503020204020204" pitchFamily="34" charset="-122"/>
                <a:cs typeface="+mn-ea"/>
                <a:sym typeface="+mn-lt"/>
              </a:rPr>
              <a:t>以南京马拉松为例</a:t>
            </a:r>
            <a:endParaRPr lang="zh-CN" altLang="en-US" sz="3733" b="1" dirty="0">
              <a:latin typeface="禹卫书法行书简体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7">
            <a:extLst>
              <a:ext uri="{FF2B5EF4-FFF2-40B4-BE49-F238E27FC236}">
                <a16:creationId xmlns="" xmlns:a16="http://schemas.microsoft.com/office/drawing/2014/main" id="{1527699A-C3EE-4DB8-903D-B78F7E242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182" y="3615717"/>
            <a:ext cx="6045348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133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禹卫书法行书简体"/>
                <a:ea typeface="微软雅黑" panose="020B0503020204020204" pitchFamily="34" charset="-122"/>
                <a:cs typeface="+mn-ea"/>
                <a:sym typeface="+mn-lt"/>
              </a:rPr>
              <a:t>WebGIS</a:t>
            </a:r>
            <a:r>
              <a:rPr lang="zh-CN" altLang="en-US" sz="213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禹卫书法行书简体"/>
                <a:ea typeface="微软雅黑" panose="020B0503020204020204" pitchFamily="34" charset="-122"/>
                <a:cs typeface="+mn-ea"/>
                <a:sym typeface="+mn-lt"/>
              </a:rPr>
              <a:t>课程设计汇报</a:t>
            </a:r>
            <a:endParaRPr lang="zh-CN" altLang="en-US" sz="2133" dirty="0">
              <a:solidFill>
                <a:schemeClr val="tx1">
                  <a:lumMod val="65000"/>
                  <a:lumOff val="35000"/>
                </a:schemeClr>
              </a:solidFill>
              <a:latin typeface="禹卫书法行书简体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6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11" grpId="0" animBg="1"/>
      <p:bldP spid="36" grpId="0" animBg="1"/>
      <p:bldP spid="37" grpId="0"/>
      <p:bldP spid="39" grpId="0"/>
      <p:bldP spid="39" grpId="1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842F22C-5698-4EF5-A706-36BE0E107571}"/>
              </a:ext>
            </a:extLst>
          </p:cNvPr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5" name="Oval 5">
              <a:extLst>
                <a:ext uri="{FF2B5EF4-FFF2-40B4-BE49-F238E27FC236}">
                  <a16:creationId xmlns="" xmlns:a16="http://schemas.microsoft.com/office/drawing/2014/main" id="{6340E9C6-6885-4509-B9A2-747735A63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B60006"/>
            </a:solidFill>
            <a:ln w="57150"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6" name="TextBox 14">
              <a:extLst>
                <a:ext uri="{FF2B5EF4-FFF2-40B4-BE49-F238E27FC236}">
                  <a16:creationId xmlns="" xmlns:a16="http://schemas.microsoft.com/office/drawing/2014/main" id="{60348A5A-B76E-4B9C-A6B9-E72F2D7DB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546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3577D22-159C-44EF-8292-CC9ED7EC1B72}"/>
              </a:ext>
            </a:extLst>
          </p:cNvPr>
          <p:cNvSpPr txBox="1"/>
          <p:nvPr/>
        </p:nvSpPr>
        <p:spPr>
          <a:xfrm>
            <a:off x="1216393" y="429870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历年马拉松路程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62BA622-558C-46AA-9D52-F3695A8D9793}"/>
              </a:ext>
            </a:extLst>
          </p:cNvPr>
          <p:cNvGrpSpPr/>
          <p:nvPr/>
        </p:nvGrpSpPr>
        <p:grpSpPr>
          <a:xfrm>
            <a:off x="678676" y="1304692"/>
            <a:ext cx="6313139" cy="5263375"/>
            <a:chOff x="7177547" y="2394480"/>
            <a:chExt cx="3902710" cy="3327178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5392336F-BF5A-458A-83BF-BF62D80317D1}"/>
                </a:ext>
              </a:extLst>
            </p:cNvPr>
            <p:cNvGrpSpPr/>
            <p:nvPr/>
          </p:nvGrpSpPr>
          <p:grpSpPr>
            <a:xfrm>
              <a:off x="7177547" y="2394480"/>
              <a:ext cx="3902710" cy="3327178"/>
              <a:chOff x="1241" y="4915"/>
              <a:chExt cx="5408" cy="4607"/>
            </a:xfrm>
          </p:grpSpPr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D5505D28-B295-4F01-A76F-0FBD69F0E29D}"/>
                  </a:ext>
                </a:extLst>
              </p:cNvPr>
              <p:cNvSpPr/>
              <p:nvPr/>
            </p:nvSpPr>
            <p:spPr bwMode="auto">
              <a:xfrm>
                <a:off x="1241" y="4915"/>
                <a:ext cx="5408" cy="3279"/>
              </a:xfrm>
              <a:custGeom>
                <a:avLst/>
                <a:gdLst>
                  <a:gd name="T0" fmla="*/ 0 w 1214"/>
                  <a:gd name="T1" fmla="*/ 735 h 735"/>
                  <a:gd name="T2" fmla="*/ 0 w 1214"/>
                  <a:gd name="T3" fmla="*/ 27 h 735"/>
                  <a:gd name="T4" fmla="*/ 27 w 1214"/>
                  <a:gd name="T5" fmla="*/ 0 h 735"/>
                  <a:gd name="T6" fmla="*/ 1186 w 1214"/>
                  <a:gd name="T7" fmla="*/ 0 h 735"/>
                  <a:gd name="T8" fmla="*/ 1214 w 1214"/>
                  <a:gd name="T9" fmla="*/ 27 h 735"/>
                  <a:gd name="T10" fmla="*/ 1214 w 1214"/>
                  <a:gd name="T11" fmla="*/ 735 h 735"/>
                  <a:gd name="T12" fmla="*/ 0 w 1214"/>
                  <a:gd name="T13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4" h="735">
                    <a:moveTo>
                      <a:pt x="0" y="735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1186" y="0"/>
                      <a:pt x="1186" y="0"/>
                      <a:pt x="1186" y="0"/>
                    </a:cubicBezTo>
                    <a:cubicBezTo>
                      <a:pt x="1201" y="0"/>
                      <a:pt x="1214" y="12"/>
                      <a:pt x="1214" y="27"/>
                    </a:cubicBezTo>
                    <a:cubicBezTo>
                      <a:pt x="1214" y="735"/>
                      <a:pt x="1214" y="735"/>
                      <a:pt x="1214" y="735"/>
                    </a:cubicBezTo>
                    <a:lnTo>
                      <a:pt x="0" y="7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A93F0795-5A8F-4C2F-AE52-D3BB9EC508BF}"/>
                  </a:ext>
                </a:extLst>
              </p:cNvPr>
              <p:cNvSpPr/>
              <p:nvPr/>
            </p:nvSpPr>
            <p:spPr bwMode="auto">
              <a:xfrm>
                <a:off x="1241" y="8194"/>
                <a:ext cx="5408" cy="492"/>
              </a:xfrm>
              <a:custGeom>
                <a:avLst/>
                <a:gdLst>
                  <a:gd name="T0" fmla="*/ 1186 w 1214"/>
                  <a:gd name="T1" fmla="*/ 110 h 110"/>
                  <a:gd name="T2" fmla="*/ 27 w 1214"/>
                  <a:gd name="T3" fmla="*/ 110 h 110"/>
                  <a:gd name="T4" fmla="*/ 0 w 1214"/>
                  <a:gd name="T5" fmla="*/ 82 h 110"/>
                  <a:gd name="T6" fmla="*/ 0 w 1214"/>
                  <a:gd name="T7" fmla="*/ 0 h 110"/>
                  <a:gd name="T8" fmla="*/ 1214 w 1214"/>
                  <a:gd name="T9" fmla="*/ 0 h 110"/>
                  <a:gd name="T10" fmla="*/ 1214 w 1214"/>
                  <a:gd name="T11" fmla="*/ 82 h 110"/>
                  <a:gd name="T12" fmla="*/ 1186 w 1214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4" h="110">
                    <a:moveTo>
                      <a:pt x="1186" y="110"/>
                    </a:moveTo>
                    <a:cubicBezTo>
                      <a:pt x="27" y="110"/>
                      <a:pt x="27" y="110"/>
                      <a:pt x="27" y="110"/>
                    </a:cubicBezTo>
                    <a:cubicBezTo>
                      <a:pt x="12" y="110"/>
                      <a:pt x="0" y="97"/>
                      <a:pt x="0" y="8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14" y="0"/>
                      <a:pt x="1214" y="0"/>
                      <a:pt x="1214" y="0"/>
                    </a:cubicBezTo>
                    <a:cubicBezTo>
                      <a:pt x="1214" y="82"/>
                      <a:pt x="1214" y="82"/>
                      <a:pt x="1214" y="82"/>
                    </a:cubicBezTo>
                    <a:cubicBezTo>
                      <a:pt x="1214" y="97"/>
                      <a:pt x="1201" y="110"/>
                      <a:pt x="1186" y="11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9CCC15A2-5E76-44CA-879C-B25DB03771B4}"/>
                  </a:ext>
                </a:extLst>
              </p:cNvPr>
              <p:cNvSpPr/>
              <p:nvPr/>
            </p:nvSpPr>
            <p:spPr bwMode="auto">
              <a:xfrm>
                <a:off x="3081" y="8667"/>
                <a:ext cx="1812" cy="655"/>
              </a:xfrm>
              <a:custGeom>
                <a:avLst/>
                <a:gdLst>
                  <a:gd name="T0" fmla="*/ 0 w 962"/>
                  <a:gd name="T1" fmla="*/ 348 h 348"/>
                  <a:gd name="T2" fmla="*/ 0 w 962"/>
                  <a:gd name="T3" fmla="*/ 313 h 348"/>
                  <a:gd name="T4" fmla="*/ 113 w 962"/>
                  <a:gd name="T5" fmla="*/ 299 h 348"/>
                  <a:gd name="T6" fmla="*/ 191 w 962"/>
                  <a:gd name="T7" fmla="*/ 0 h 348"/>
                  <a:gd name="T8" fmla="*/ 770 w 962"/>
                  <a:gd name="T9" fmla="*/ 0 h 348"/>
                  <a:gd name="T10" fmla="*/ 851 w 962"/>
                  <a:gd name="T11" fmla="*/ 299 h 348"/>
                  <a:gd name="T12" fmla="*/ 962 w 962"/>
                  <a:gd name="T13" fmla="*/ 313 h 348"/>
                  <a:gd name="T14" fmla="*/ 962 w 962"/>
                  <a:gd name="T15" fmla="*/ 348 h 348"/>
                  <a:gd name="T16" fmla="*/ 0 w 962"/>
                  <a:gd name="T1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348">
                    <a:moveTo>
                      <a:pt x="0" y="348"/>
                    </a:moveTo>
                    <a:lnTo>
                      <a:pt x="0" y="313"/>
                    </a:lnTo>
                    <a:lnTo>
                      <a:pt x="113" y="299"/>
                    </a:lnTo>
                    <a:lnTo>
                      <a:pt x="191" y="0"/>
                    </a:lnTo>
                    <a:lnTo>
                      <a:pt x="770" y="0"/>
                    </a:lnTo>
                    <a:lnTo>
                      <a:pt x="851" y="299"/>
                    </a:lnTo>
                    <a:lnTo>
                      <a:pt x="962" y="313"/>
                    </a:lnTo>
                    <a:lnTo>
                      <a:pt x="962" y="348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="" xmlns:a16="http://schemas.microsoft.com/office/drawing/2014/main" id="{7B29C3F0-874D-4766-B4DC-898BC845371E}"/>
                  </a:ext>
                </a:extLst>
              </p:cNvPr>
              <p:cNvSpPr/>
              <p:nvPr/>
            </p:nvSpPr>
            <p:spPr bwMode="auto">
              <a:xfrm>
                <a:off x="3281" y="8867"/>
                <a:ext cx="1812" cy="655"/>
              </a:xfrm>
              <a:custGeom>
                <a:avLst/>
                <a:gdLst>
                  <a:gd name="T0" fmla="*/ 0 w 962"/>
                  <a:gd name="T1" fmla="*/ 348 h 348"/>
                  <a:gd name="T2" fmla="*/ 0 w 962"/>
                  <a:gd name="T3" fmla="*/ 313 h 348"/>
                  <a:gd name="T4" fmla="*/ 113 w 962"/>
                  <a:gd name="T5" fmla="*/ 299 h 348"/>
                  <a:gd name="T6" fmla="*/ 191 w 962"/>
                  <a:gd name="T7" fmla="*/ 0 h 348"/>
                  <a:gd name="T8" fmla="*/ 770 w 962"/>
                  <a:gd name="T9" fmla="*/ 0 h 348"/>
                  <a:gd name="T10" fmla="*/ 851 w 962"/>
                  <a:gd name="T11" fmla="*/ 299 h 348"/>
                  <a:gd name="T12" fmla="*/ 962 w 962"/>
                  <a:gd name="T13" fmla="*/ 313 h 348"/>
                  <a:gd name="T14" fmla="*/ 962 w 962"/>
                  <a:gd name="T15" fmla="*/ 348 h 348"/>
                  <a:gd name="T16" fmla="*/ 0 w 962"/>
                  <a:gd name="T1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348">
                    <a:moveTo>
                      <a:pt x="0" y="348"/>
                    </a:moveTo>
                    <a:lnTo>
                      <a:pt x="0" y="313"/>
                    </a:lnTo>
                    <a:lnTo>
                      <a:pt x="113" y="299"/>
                    </a:lnTo>
                    <a:lnTo>
                      <a:pt x="191" y="0"/>
                    </a:lnTo>
                    <a:lnTo>
                      <a:pt x="770" y="0"/>
                    </a:lnTo>
                    <a:lnTo>
                      <a:pt x="851" y="299"/>
                    </a:lnTo>
                    <a:lnTo>
                      <a:pt x="962" y="313"/>
                    </a:lnTo>
                    <a:lnTo>
                      <a:pt x="962" y="348"/>
                    </a:lnTo>
                    <a:lnTo>
                      <a:pt x="0" y="3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Oval 10">
                <a:extLst>
                  <a:ext uri="{FF2B5EF4-FFF2-40B4-BE49-F238E27FC236}">
                    <a16:creationId xmlns="" xmlns:a16="http://schemas.microsoft.com/office/drawing/2014/main" id="{1BFE27A5-7442-46D0-B568-956141E2D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4992"/>
                <a:ext cx="58" cy="57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="" xmlns:a16="http://schemas.microsoft.com/office/drawing/2014/main" id="{F4741C56-9CBB-48F8-8FBB-F3B5F3B2E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5129"/>
                <a:ext cx="5072" cy="2852"/>
              </a:xfrm>
              <a:prstGeom prst="rect">
                <a:avLst/>
              </a:prstGeom>
              <a:solidFill>
                <a:srgbClr val="89C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="" xmlns:a16="http://schemas.microsoft.com/office/drawing/2014/main" id="{E27D9450-CE7D-4909-8E07-5BAA5E89EE49}"/>
                  </a:ext>
                </a:extLst>
              </p:cNvPr>
              <p:cNvSpPr/>
              <p:nvPr/>
            </p:nvSpPr>
            <p:spPr bwMode="auto">
              <a:xfrm>
                <a:off x="3424" y="8667"/>
                <a:ext cx="1130" cy="104"/>
              </a:xfrm>
              <a:custGeom>
                <a:avLst/>
                <a:gdLst>
                  <a:gd name="T0" fmla="*/ 588 w 600"/>
                  <a:gd name="T1" fmla="*/ 0 h 55"/>
                  <a:gd name="T2" fmla="*/ 9 w 600"/>
                  <a:gd name="T3" fmla="*/ 0 h 55"/>
                  <a:gd name="T4" fmla="*/ 0 w 600"/>
                  <a:gd name="T5" fmla="*/ 55 h 55"/>
                  <a:gd name="T6" fmla="*/ 600 w 600"/>
                  <a:gd name="T7" fmla="*/ 55 h 55"/>
                  <a:gd name="T8" fmla="*/ 588 w 60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55">
                    <a:moveTo>
                      <a:pt x="588" y="0"/>
                    </a:moveTo>
                    <a:lnTo>
                      <a:pt x="9" y="0"/>
                    </a:lnTo>
                    <a:lnTo>
                      <a:pt x="0" y="55"/>
                    </a:lnTo>
                    <a:lnTo>
                      <a:pt x="600" y="55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="" xmlns:a16="http://schemas.microsoft.com/office/drawing/2014/main" id="{3397129E-43E9-4841-86B1-CF15BD8FD083}"/>
                  </a:ext>
                </a:extLst>
              </p:cNvPr>
              <p:cNvSpPr/>
              <p:nvPr/>
            </p:nvSpPr>
            <p:spPr bwMode="auto">
              <a:xfrm>
                <a:off x="3624" y="8867"/>
                <a:ext cx="1130" cy="104"/>
              </a:xfrm>
              <a:custGeom>
                <a:avLst/>
                <a:gdLst>
                  <a:gd name="T0" fmla="*/ 588 w 600"/>
                  <a:gd name="T1" fmla="*/ 0 h 55"/>
                  <a:gd name="T2" fmla="*/ 9 w 600"/>
                  <a:gd name="T3" fmla="*/ 0 h 55"/>
                  <a:gd name="T4" fmla="*/ 0 w 600"/>
                  <a:gd name="T5" fmla="*/ 55 h 55"/>
                  <a:gd name="T6" fmla="*/ 600 w 600"/>
                  <a:gd name="T7" fmla="*/ 55 h 55"/>
                  <a:gd name="T8" fmla="*/ 588 w 60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55">
                    <a:moveTo>
                      <a:pt x="588" y="0"/>
                    </a:moveTo>
                    <a:lnTo>
                      <a:pt x="9" y="0"/>
                    </a:lnTo>
                    <a:lnTo>
                      <a:pt x="0" y="55"/>
                    </a:lnTo>
                    <a:lnTo>
                      <a:pt x="600" y="55"/>
                    </a:lnTo>
                    <a:lnTo>
                      <a:pt x="5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F19580C9-12B2-4964-B71B-21FEE557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620" y="2670664"/>
              <a:ext cx="3656503" cy="1837393"/>
            </a:xfrm>
            <a:prstGeom prst="rect">
              <a:avLst/>
            </a:prstGeom>
          </p:spPr>
        </p:pic>
      </p:grpSp>
      <p:sp>
        <p:nvSpPr>
          <p:cNvPr id="20" name="Rectangle 37">
            <a:extLst>
              <a:ext uri="{FF2B5EF4-FFF2-40B4-BE49-F238E27FC236}">
                <a16:creationId xmlns="" xmlns:a16="http://schemas.microsoft.com/office/drawing/2014/main" id="{5858043F-7022-4516-A465-1A094F008659}"/>
              </a:ext>
            </a:extLst>
          </p:cNvPr>
          <p:cNvSpPr/>
          <p:nvPr/>
        </p:nvSpPr>
        <p:spPr>
          <a:xfrm>
            <a:off x="7750097" y="2612320"/>
            <a:ext cx="3270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该部分录入了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15,16,17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三年的南京马拉松路程的点集数据，在地图上直观的展示出每年的路程轨迹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1E6F1CF-1E95-4394-A8BA-D9C906B3BDCC}"/>
              </a:ext>
            </a:extLst>
          </p:cNvPr>
          <p:cNvSpPr txBox="1"/>
          <p:nvPr/>
        </p:nvSpPr>
        <p:spPr>
          <a:xfrm>
            <a:off x="7663818" y="2157336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禹卫书法行书简体"/>
                <a:ea typeface="微软雅黑" panose="020B0503020204020204" pitchFamily="34" charset="-122"/>
              </a:rPr>
              <a:t>路程演示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禹卫书法行书简体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1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842F22C-5698-4EF5-A706-36BE0E107571}"/>
              </a:ext>
            </a:extLst>
          </p:cNvPr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5" name="Oval 5">
              <a:extLst>
                <a:ext uri="{FF2B5EF4-FFF2-40B4-BE49-F238E27FC236}">
                  <a16:creationId xmlns="" xmlns:a16="http://schemas.microsoft.com/office/drawing/2014/main" id="{6340E9C6-6885-4509-B9A2-747735A63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B60006"/>
            </a:solidFill>
            <a:ln w="57150"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6" name="TextBox 14">
              <a:extLst>
                <a:ext uri="{FF2B5EF4-FFF2-40B4-BE49-F238E27FC236}">
                  <a16:creationId xmlns="" xmlns:a16="http://schemas.microsoft.com/office/drawing/2014/main" id="{60348A5A-B76E-4B9C-A6B9-E72F2D7DB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546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3577D22-159C-44EF-8292-CC9ED7EC1B72}"/>
              </a:ext>
            </a:extLst>
          </p:cNvPr>
          <p:cNvSpPr txBox="1"/>
          <p:nvPr/>
        </p:nvSpPr>
        <p:spPr>
          <a:xfrm>
            <a:off x="1092158" y="429870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沿途景点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62BA622-558C-46AA-9D52-F3695A8D9793}"/>
              </a:ext>
            </a:extLst>
          </p:cNvPr>
          <p:cNvGrpSpPr/>
          <p:nvPr/>
        </p:nvGrpSpPr>
        <p:grpSpPr>
          <a:xfrm>
            <a:off x="678677" y="1271238"/>
            <a:ext cx="6391196" cy="5229923"/>
            <a:chOff x="7177547" y="2394480"/>
            <a:chExt cx="3902710" cy="3327178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5392336F-BF5A-458A-83BF-BF62D80317D1}"/>
                </a:ext>
              </a:extLst>
            </p:cNvPr>
            <p:cNvGrpSpPr/>
            <p:nvPr/>
          </p:nvGrpSpPr>
          <p:grpSpPr>
            <a:xfrm>
              <a:off x="7177547" y="2394480"/>
              <a:ext cx="3902710" cy="3327178"/>
              <a:chOff x="1241" y="4915"/>
              <a:chExt cx="5408" cy="4607"/>
            </a:xfrm>
          </p:grpSpPr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D5505D28-B295-4F01-A76F-0FBD69F0E29D}"/>
                  </a:ext>
                </a:extLst>
              </p:cNvPr>
              <p:cNvSpPr/>
              <p:nvPr/>
            </p:nvSpPr>
            <p:spPr bwMode="auto">
              <a:xfrm>
                <a:off x="1241" y="4915"/>
                <a:ext cx="5408" cy="3279"/>
              </a:xfrm>
              <a:custGeom>
                <a:avLst/>
                <a:gdLst>
                  <a:gd name="T0" fmla="*/ 0 w 1214"/>
                  <a:gd name="T1" fmla="*/ 735 h 735"/>
                  <a:gd name="T2" fmla="*/ 0 w 1214"/>
                  <a:gd name="T3" fmla="*/ 27 h 735"/>
                  <a:gd name="T4" fmla="*/ 27 w 1214"/>
                  <a:gd name="T5" fmla="*/ 0 h 735"/>
                  <a:gd name="T6" fmla="*/ 1186 w 1214"/>
                  <a:gd name="T7" fmla="*/ 0 h 735"/>
                  <a:gd name="T8" fmla="*/ 1214 w 1214"/>
                  <a:gd name="T9" fmla="*/ 27 h 735"/>
                  <a:gd name="T10" fmla="*/ 1214 w 1214"/>
                  <a:gd name="T11" fmla="*/ 735 h 735"/>
                  <a:gd name="T12" fmla="*/ 0 w 1214"/>
                  <a:gd name="T13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4" h="735">
                    <a:moveTo>
                      <a:pt x="0" y="735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1186" y="0"/>
                      <a:pt x="1186" y="0"/>
                      <a:pt x="1186" y="0"/>
                    </a:cubicBezTo>
                    <a:cubicBezTo>
                      <a:pt x="1201" y="0"/>
                      <a:pt x="1214" y="12"/>
                      <a:pt x="1214" y="27"/>
                    </a:cubicBezTo>
                    <a:cubicBezTo>
                      <a:pt x="1214" y="735"/>
                      <a:pt x="1214" y="735"/>
                      <a:pt x="1214" y="735"/>
                    </a:cubicBezTo>
                    <a:lnTo>
                      <a:pt x="0" y="7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A93F0795-5A8F-4C2F-AE52-D3BB9EC508BF}"/>
                  </a:ext>
                </a:extLst>
              </p:cNvPr>
              <p:cNvSpPr/>
              <p:nvPr/>
            </p:nvSpPr>
            <p:spPr bwMode="auto">
              <a:xfrm>
                <a:off x="1241" y="8194"/>
                <a:ext cx="5408" cy="492"/>
              </a:xfrm>
              <a:custGeom>
                <a:avLst/>
                <a:gdLst>
                  <a:gd name="T0" fmla="*/ 1186 w 1214"/>
                  <a:gd name="T1" fmla="*/ 110 h 110"/>
                  <a:gd name="T2" fmla="*/ 27 w 1214"/>
                  <a:gd name="T3" fmla="*/ 110 h 110"/>
                  <a:gd name="T4" fmla="*/ 0 w 1214"/>
                  <a:gd name="T5" fmla="*/ 82 h 110"/>
                  <a:gd name="T6" fmla="*/ 0 w 1214"/>
                  <a:gd name="T7" fmla="*/ 0 h 110"/>
                  <a:gd name="T8" fmla="*/ 1214 w 1214"/>
                  <a:gd name="T9" fmla="*/ 0 h 110"/>
                  <a:gd name="T10" fmla="*/ 1214 w 1214"/>
                  <a:gd name="T11" fmla="*/ 82 h 110"/>
                  <a:gd name="T12" fmla="*/ 1186 w 1214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4" h="110">
                    <a:moveTo>
                      <a:pt x="1186" y="110"/>
                    </a:moveTo>
                    <a:cubicBezTo>
                      <a:pt x="27" y="110"/>
                      <a:pt x="27" y="110"/>
                      <a:pt x="27" y="110"/>
                    </a:cubicBezTo>
                    <a:cubicBezTo>
                      <a:pt x="12" y="110"/>
                      <a:pt x="0" y="97"/>
                      <a:pt x="0" y="8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14" y="0"/>
                      <a:pt x="1214" y="0"/>
                      <a:pt x="1214" y="0"/>
                    </a:cubicBezTo>
                    <a:cubicBezTo>
                      <a:pt x="1214" y="82"/>
                      <a:pt x="1214" y="82"/>
                      <a:pt x="1214" y="82"/>
                    </a:cubicBezTo>
                    <a:cubicBezTo>
                      <a:pt x="1214" y="97"/>
                      <a:pt x="1201" y="110"/>
                      <a:pt x="1186" y="11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9CCC15A2-5E76-44CA-879C-B25DB03771B4}"/>
                  </a:ext>
                </a:extLst>
              </p:cNvPr>
              <p:cNvSpPr/>
              <p:nvPr/>
            </p:nvSpPr>
            <p:spPr bwMode="auto">
              <a:xfrm>
                <a:off x="3081" y="8667"/>
                <a:ext cx="1812" cy="655"/>
              </a:xfrm>
              <a:custGeom>
                <a:avLst/>
                <a:gdLst>
                  <a:gd name="T0" fmla="*/ 0 w 962"/>
                  <a:gd name="T1" fmla="*/ 348 h 348"/>
                  <a:gd name="T2" fmla="*/ 0 w 962"/>
                  <a:gd name="T3" fmla="*/ 313 h 348"/>
                  <a:gd name="T4" fmla="*/ 113 w 962"/>
                  <a:gd name="T5" fmla="*/ 299 h 348"/>
                  <a:gd name="T6" fmla="*/ 191 w 962"/>
                  <a:gd name="T7" fmla="*/ 0 h 348"/>
                  <a:gd name="T8" fmla="*/ 770 w 962"/>
                  <a:gd name="T9" fmla="*/ 0 h 348"/>
                  <a:gd name="T10" fmla="*/ 851 w 962"/>
                  <a:gd name="T11" fmla="*/ 299 h 348"/>
                  <a:gd name="T12" fmla="*/ 962 w 962"/>
                  <a:gd name="T13" fmla="*/ 313 h 348"/>
                  <a:gd name="T14" fmla="*/ 962 w 962"/>
                  <a:gd name="T15" fmla="*/ 348 h 348"/>
                  <a:gd name="T16" fmla="*/ 0 w 962"/>
                  <a:gd name="T1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348">
                    <a:moveTo>
                      <a:pt x="0" y="348"/>
                    </a:moveTo>
                    <a:lnTo>
                      <a:pt x="0" y="313"/>
                    </a:lnTo>
                    <a:lnTo>
                      <a:pt x="113" y="299"/>
                    </a:lnTo>
                    <a:lnTo>
                      <a:pt x="191" y="0"/>
                    </a:lnTo>
                    <a:lnTo>
                      <a:pt x="770" y="0"/>
                    </a:lnTo>
                    <a:lnTo>
                      <a:pt x="851" y="299"/>
                    </a:lnTo>
                    <a:lnTo>
                      <a:pt x="962" y="313"/>
                    </a:lnTo>
                    <a:lnTo>
                      <a:pt x="962" y="348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="" xmlns:a16="http://schemas.microsoft.com/office/drawing/2014/main" id="{7B29C3F0-874D-4766-B4DC-898BC845371E}"/>
                  </a:ext>
                </a:extLst>
              </p:cNvPr>
              <p:cNvSpPr/>
              <p:nvPr/>
            </p:nvSpPr>
            <p:spPr bwMode="auto">
              <a:xfrm>
                <a:off x="3281" y="8867"/>
                <a:ext cx="1812" cy="655"/>
              </a:xfrm>
              <a:custGeom>
                <a:avLst/>
                <a:gdLst>
                  <a:gd name="T0" fmla="*/ 0 w 962"/>
                  <a:gd name="T1" fmla="*/ 348 h 348"/>
                  <a:gd name="T2" fmla="*/ 0 w 962"/>
                  <a:gd name="T3" fmla="*/ 313 h 348"/>
                  <a:gd name="T4" fmla="*/ 113 w 962"/>
                  <a:gd name="T5" fmla="*/ 299 h 348"/>
                  <a:gd name="T6" fmla="*/ 191 w 962"/>
                  <a:gd name="T7" fmla="*/ 0 h 348"/>
                  <a:gd name="T8" fmla="*/ 770 w 962"/>
                  <a:gd name="T9" fmla="*/ 0 h 348"/>
                  <a:gd name="T10" fmla="*/ 851 w 962"/>
                  <a:gd name="T11" fmla="*/ 299 h 348"/>
                  <a:gd name="T12" fmla="*/ 962 w 962"/>
                  <a:gd name="T13" fmla="*/ 313 h 348"/>
                  <a:gd name="T14" fmla="*/ 962 w 962"/>
                  <a:gd name="T15" fmla="*/ 348 h 348"/>
                  <a:gd name="T16" fmla="*/ 0 w 962"/>
                  <a:gd name="T1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348">
                    <a:moveTo>
                      <a:pt x="0" y="348"/>
                    </a:moveTo>
                    <a:lnTo>
                      <a:pt x="0" y="313"/>
                    </a:lnTo>
                    <a:lnTo>
                      <a:pt x="113" y="299"/>
                    </a:lnTo>
                    <a:lnTo>
                      <a:pt x="191" y="0"/>
                    </a:lnTo>
                    <a:lnTo>
                      <a:pt x="770" y="0"/>
                    </a:lnTo>
                    <a:lnTo>
                      <a:pt x="851" y="299"/>
                    </a:lnTo>
                    <a:lnTo>
                      <a:pt x="962" y="313"/>
                    </a:lnTo>
                    <a:lnTo>
                      <a:pt x="962" y="348"/>
                    </a:lnTo>
                    <a:lnTo>
                      <a:pt x="0" y="3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Oval 10">
                <a:extLst>
                  <a:ext uri="{FF2B5EF4-FFF2-40B4-BE49-F238E27FC236}">
                    <a16:creationId xmlns="" xmlns:a16="http://schemas.microsoft.com/office/drawing/2014/main" id="{1BFE27A5-7442-46D0-B568-956141E2D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4992"/>
                <a:ext cx="58" cy="57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="" xmlns:a16="http://schemas.microsoft.com/office/drawing/2014/main" id="{F4741C56-9CBB-48F8-8FBB-F3B5F3B2E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5129"/>
                <a:ext cx="5072" cy="2852"/>
              </a:xfrm>
              <a:prstGeom prst="rect">
                <a:avLst/>
              </a:prstGeom>
              <a:solidFill>
                <a:srgbClr val="89C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="" xmlns:a16="http://schemas.microsoft.com/office/drawing/2014/main" id="{E27D9450-CE7D-4909-8E07-5BAA5E89EE49}"/>
                  </a:ext>
                </a:extLst>
              </p:cNvPr>
              <p:cNvSpPr/>
              <p:nvPr/>
            </p:nvSpPr>
            <p:spPr bwMode="auto">
              <a:xfrm>
                <a:off x="3424" y="8667"/>
                <a:ext cx="1130" cy="104"/>
              </a:xfrm>
              <a:custGeom>
                <a:avLst/>
                <a:gdLst>
                  <a:gd name="T0" fmla="*/ 588 w 600"/>
                  <a:gd name="T1" fmla="*/ 0 h 55"/>
                  <a:gd name="T2" fmla="*/ 9 w 600"/>
                  <a:gd name="T3" fmla="*/ 0 h 55"/>
                  <a:gd name="T4" fmla="*/ 0 w 600"/>
                  <a:gd name="T5" fmla="*/ 55 h 55"/>
                  <a:gd name="T6" fmla="*/ 600 w 600"/>
                  <a:gd name="T7" fmla="*/ 55 h 55"/>
                  <a:gd name="T8" fmla="*/ 588 w 60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55">
                    <a:moveTo>
                      <a:pt x="588" y="0"/>
                    </a:moveTo>
                    <a:lnTo>
                      <a:pt x="9" y="0"/>
                    </a:lnTo>
                    <a:lnTo>
                      <a:pt x="0" y="55"/>
                    </a:lnTo>
                    <a:lnTo>
                      <a:pt x="600" y="55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="" xmlns:a16="http://schemas.microsoft.com/office/drawing/2014/main" id="{3397129E-43E9-4841-86B1-CF15BD8FD083}"/>
                  </a:ext>
                </a:extLst>
              </p:cNvPr>
              <p:cNvSpPr/>
              <p:nvPr/>
            </p:nvSpPr>
            <p:spPr bwMode="auto">
              <a:xfrm>
                <a:off x="3624" y="8867"/>
                <a:ext cx="1130" cy="104"/>
              </a:xfrm>
              <a:custGeom>
                <a:avLst/>
                <a:gdLst>
                  <a:gd name="T0" fmla="*/ 588 w 600"/>
                  <a:gd name="T1" fmla="*/ 0 h 55"/>
                  <a:gd name="T2" fmla="*/ 9 w 600"/>
                  <a:gd name="T3" fmla="*/ 0 h 55"/>
                  <a:gd name="T4" fmla="*/ 0 w 600"/>
                  <a:gd name="T5" fmla="*/ 55 h 55"/>
                  <a:gd name="T6" fmla="*/ 600 w 600"/>
                  <a:gd name="T7" fmla="*/ 55 h 55"/>
                  <a:gd name="T8" fmla="*/ 588 w 60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55">
                    <a:moveTo>
                      <a:pt x="588" y="0"/>
                    </a:moveTo>
                    <a:lnTo>
                      <a:pt x="9" y="0"/>
                    </a:lnTo>
                    <a:lnTo>
                      <a:pt x="0" y="55"/>
                    </a:lnTo>
                    <a:lnTo>
                      <a:pt x="600" y="55"/>
                    </a:lnTo>
                    <a:lnTo>
                      <a:pt x="5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F19580C9-12B2-4964-B71B-21FEE557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620" y="2673520"/>
              <a:ext cx="3656503" cy="1831682"/>
            </a:xfrm>
            <a:prstGeom prst="rect">
              <a:avLst/>
            </a:prstGeom>
          </p:spPr>
        </p:pic>
      </p:grpSp>
      <p:sp>
        <p:nvSpPr>
          <p:cNvPr id="20" name="Rectangle 37">
            <a:extLst>
              <a:ext uri="{FF2B5EF4-FFF2-40B4-BE49-F238E27FC236}">
                <a16:creationId xmlns="" xmlns:a16="http://schemas.microsoft.com/office/drawing/2014/main" id="{5858043F-7022-4516-A465-1A094F008659}"/>
              </a:ext>
            </a:extLst>
          </p:cNvPr>
          <p:cNvSpPr/>
          <p:nvPr/>
        </p:nvSpPr>
        <p:spPr>
          <a:xfrm>
            <a:off x="7588446" y="2604103"/>
            <a:ext cx="2813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对马拉松经过的地区的景点做了标注，可以对这些景点进行点击查询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1E6F1CF-1E95-4394-A8BA-D9C906B3BDCC}"/>
              </a:ext>
            </a:extLst>
          </p:cNvPr>
          <p:cNvSpPr txBox="1"/>
          <p:nvPr/>
        </p:nvSpPr>
        <p:spPr>
          <a:xfrm>
            <a:off x="7588446" y="1929443"/>
            <a:ext cx="281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禹卫书法行书简体"/>
                <a:ea typeface="微软雅黑" panose="020B0503020204020204" pitchFamily="34" charset="-122"/>
              </a:rPr>
              <a:t>沿途景点展示查询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禹卫书法行书简体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1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842F22C-5698-4EF5-A706-36BE0E107571}"/>
              </a:ext>
            </a:extLst>
          </p:cNvPr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5" name="Oval 5">
              <a:extLst>
                <a:ext uri="{FF2B5EF4-FFF2-40B4-BE49-F238E27FC236}">
                  <a16:creationId xmlns="" xmlns:a16="http://schemas.microsoft.com/office/drawing/2014/main" id="{6340E9C6-6885-4509-B9A2-747735A63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B60006"/>
            </a:solidFill>
            <a:ln w="57150"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6" name="TextBox 14">
              <a:extLst>
                <a:ext uri="{FF2B5EF4-FFF2-40B4-BE49-F238E27FC236}">
                  <a16:creationId xmlns="" xmlns:a16="http://schemas.microsoft.com/office/drawing/2014/main" id="{60348A5A-B76E-4B9C-A6B9-E72F2D7DB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546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3577D22-159C-44EF-8292-CC9ED7EC1B72}"/>
              </a:ext>
            </a:extLst>
          </p:cNvPr>
          <p:cNvSpPr txBox="1"/>
          <p:nvPr/>
        </p:nvSpPr>
        <p:spPr>
          <a:xfrm>
            <a:off x="1092158" y="429870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轨迹回放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62BA622-558C-46AA-9D52-F3695A8D9793}"/>
              </a:ext>
            </a:extLst>
          </p:cNvPr>
          <p:cNvGrpSpPr/>
          <p:nvPr/>
        </p:nvGrpSpPr>
        <p:grpSpPr>
          <a:xfrm>
            <a:off x="276758" y="1169050"/>
            <a:ext cx="6614696" cy="5242901"/>
            <a:chOff x="7177547" y="2394480"/>
            <a:chExt cx="3902710" cy="3327178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5392336F-BF5A-458A-83BF-BF62D80317D1}"/>
                </a:ext>
              </a:extLst>
            </p:cNvPr>
            <p:cNvGrpSpPr/>
            <p:nvPr/>
          </p:nvGrpSpPr>
          <p:grpSpPr>
            <a:xfrm>
              <a:off x="7177547" y="2394480"/>
              <a:ext cx="3902710" cy="3327178"/>
              <a:chOff x="1241" y="4915"/>
              <a:chExt cx="5408" cy="4607"/>
            </a:xfrm>
          </p:grpSpPr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D5505D28-B295-4F01-A76F-0FBD69F0E29D}"/>
                  </a:ext>
                </a:extLst>
              </p:cNvPr>
              <p:cNvSpPr/>
              <p:nvPr/>
            </p:nvSpPr>
            <p:spPr bwMode="auto">
              <a:xfrm>
                <a:off x="1241" y="4915"/>
                <a:ext cx="5408" cy="3279"/>
              </a:xfrm>
              <a:custGeom>
                <a:avLst/>
                <a:gdLst>
                  <a:gd name="T0" fmla="*/ 0 w 1214"/>
                  <a:gd name="T1" fmla="*/ 735 h 735"/>
                  <a:gd name="T2" fmla="*/ 0 w 1214"/>
                  <a:gd name="T3" fmla="*/ 27 h 735"/>
                  <a:gd name="T4" fmla="*/ 27 w 1214"/>
                  <a:gd name="T5" fmla="*/ 0 h 735"/>
                  <a:gd name="T6" fmla="*/ 1186 w 1214"/>
                  <a:gd name="T7" fmla="*/ 0 h 735"/>
                  <a:gd name="T8" fmla="*/ 1214 w 1214"/>
                  <a:gd name="T9" fmla="*/ 27 h 735"/>
                  <a:gd name="T10" fmla="*/ 1214 w 1214"/>
                  <a:gd name="T11" fmla="*/ 735 h 735"/>
                  <a:gd name="T12" fmla="*/ 0 w 1214"/>
                  <a:gd name="T13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4" h="735">
                    <a:moveTo>
                      <a:pt x="0" y="735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1186" y="0"/>
                      <a:pt x="1186" y="0"/>
                      <a:pt x="1186" y="0"/>
                    </a:cubicBezTo>
                    <a:cubicBezTo>
                      <a:pt x="1201" y="0"/>
                      <a:pt x="1214" y="12"/>
                      <a:pt x="1214" y="27"/>
                    </a:cubicBezTo>
                    <a:cubicBezTo>
                      <a:pt x="1214" y="735"/>
                      <a:pt x="1214" y="735"/>
                      <a:pt x="1214" y="735"/>
                    </a:cubicBezTo>
                    <a:lnTo>
                      <a:pt x="0" y="7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A93F0795-5A8F-4C2F-AE52-D3BB9EC508BF}"/>
                  </a:ext>
                </a:extLst>
              </p:cNvPr>
              <p:cNvSpPr/>
              <p:nvPr/>
            </p:nvSpPr>
            <p:spPr bwMode="auto">
              <a:xfrm>
                <a:off x="1241" y="8194"/>
                <a:ext cx="5408" cy="492"/>
              </a:xfrm>
              <a:custGeom>
                <a:avLst/>
                <a:gdLst>
                  <a:gd name="T0" fmla="*/ 1186 w 1214"/>
                  <a:gd name="T1" fmla="*/ 110 h 110"/>
                  <a:gd name="T2" fmla="*/ 27 w 1214"/>
                  <a:gd name="T3" fmla="*/ 110 h 110"/>
                  <a:gd name="T4" fmla="*/ 0 w 1214"/>
                  <a:gd name="T5" fmla="*/ 82 h 110"/>
                  <a:gd name="T6" fmla="*/ 0 w 1214"/>
                  <a:gd name="T7" fmla="*/ 0 h 110"/>
                  <a:gd name="T8" fmla="*/ 1214 w 1214"/>
                  <a:gd name="T9" fmla="*/ 0 h 110"/>
                  <a:gd name="T10" fmla="*/ 1214 w 1214"/>
                  <a:gd name="T11" fmla="*/ 82 h 110"/>
                  <a:gd name="T12" fmla="*/ 1186 w 1214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4" h="110">
                    <a:moveTo>
                      <a:pt x="1186" y="110"/>
                    </a:moveTo>
                    <a:cubicBezTo>
                      <a:pt x="27" y="110"/>
                      <a:pt x="27" y="110"/>
                      <a:pt x="27" y="110"/>
                    </a:cubicBezTo>
                    <a:cubicBezTo>
                      <a:pt x="12" y="110"/>
                      <a:pt x="0" y="97"/>
                      <a:pt x="0" y="8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14" y="0"/>
                      <a:pt x="1214" y="0"/>
                      <a:pt x="1214" y="0"/>
                    </a:cubicBezTo>
                    <a:cubicBezTo>
                      <a:pt x="1214" y="82"/>
                      <a:pt x="1214" y="82"/>
                      <a:pt x="1214" y="82"/>
                    </a:cubicBezTo>
                    <a:cubicBezTo>
                      <a:pt x="1214" y="97"/>
                      <a:pt x="1201" y="110"/>
                      <a:pt x="1186" y="11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9CCC15A2-5E76-44CA-879C-B25DB03771B4}"/>
                  </a:ext>
                </a:extLst>
              </p:cNvPr>
              <p:cNvSpPr/>
              <p:nvPr/>
            </p:nvSpPr>
            <p:spPr bwMode="auto">
              <a:xfrm>
                <a:off x="3081" y="8667"/>
                <a:ext cx="1812" cy="655"/>
              </a:xfrm>
              <a:custGeom>
                <a:avLst/>
                <a:gdLst>
                  <a:gd name="T0" fmla="*/ 0 w 962"/>
                  <a:gd name="T1" fmla="*/ 348 h 348"/>
                  <a:gd name="T2" fmla="*/ 0 w 962"/>
                  <a:gd name="T3" fmla="*/ 313 h 348"/>
                  <a:gd name="T4" fmla="*/ 113 w 962"/>
                  <a:gd name="T5" fmla="*/ 299 h 348"/>
                  <a:gd name="T6" fmla="*/ 191 w 962"/>
                  <a:gd name="T7" fmla="*/ 0 h 348"/>
                  <a:gd name="T8" fmla="*/ 770 w 962"/>
                  <a:gd name="T9" fmla="*/ 0 h 348"/>
                  <a:gd name="T10" fmla="*/ 851 w 962"/>
                  <a:gd name="T11" fmla="*/ 299 h 348"/>
                  <a:gd name="T12" fmla="*/ 962 w 962"/>
                  <a:gd name="T13" fmla="*/ 313 h 348"/>
                  <a:gd name="T14" fmla="*/ 962 w 962"/>
                  <a:gd name="T15" fmla="*/ 348 h 348"/>
                  <a:gd name="T16" fmla="*/ 0 w 962"/>
                  <a:gd name="T1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348">
                    <a:moveTo>
                      <a:pt x="0" y="348"/>
                    </a:moveTo>
                    <a:lnTo>
                      <a:pt x="0" y="313"/>
                    </a:lnTo>
                    <a:lnTo>
                      <a:pt x="113" y="299"/>
                    </a:lnTo>
                    <a:lnTo>
                      <a:pt x="191" y="0"/>
                    </a:lnTo>
                    <a:lnTo>
                      <a:pt x="770" y="0"/>
                    </a:lnTo>
                    <a:lnTo>
                      <a:pt x="851" y="299"/>
                    </a:lnTo>
                    <a:lnTo>
                      <a:pt x="962" y="313"/>
                    </a:lnTo>
                    <a:lnTo>
                      <a:pt x="962" y="348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="" xmlns:a16="http://schemas.microsoft.com/office/drawing/2014/main" id="{7B29C3F0-874D-4766-B4DC-898BC845371E}"/>
                  </a:ext>
                </a:extLst>
              </p:cNvPr>
              <p:cNvSpPr/>
              <p:nvPr/>
            </p:nvSpPr>
            <p:spPr bwMode="auto">
              <a:xfrm>
                <a:off x="3281" y="8867"/>
                <a:ext cx="1812" cy="655"/>
              </a:xfrm>
              <a:custGeom>
                <a:avLst/>
                <a:gdLst>
                  <a:gd name="T0" fmla="*/ 0 w 962"/>
                  <a:gd name="T1" fmla="*/ 348 h 348"/>
                  <a:gd name="T2" fmla="*/ 0 w 962"/>
                  <a:gd name="T3" fmla="*/ 313 h 348"/>
                  <a:gd name="T4" fmla="*/ 113 w 962"/>
                  <a:gd name="T5" fmla="*/ 299 h 348"/>
                  <a:gd name="T6" fmla="*/ 191 w 962"/>
                  <a:gd name="T7" fmla="*/ 0 h 348"/>
                  <a:gd name="T8" fmla="*/ 770 w 962"/>
                  <a:gd name="T9" fmla="*/ 0 h 348"/>
                  <a:gd name="T10" fmla="*/ 851 w 962"/>
                  <a:gd name="T11" fmla="*/ 299 h 348"/>
                  <a:gd name="T12" fmla="*/ 962 w 962"/>
                  <a:gd name="T13" fmla="*/ 313 h 348"/>
                  <a:gd name="T14" fmla="*/ 962 w 962"/>
                  <a:gd name="T15" fmla="*/ 348 h 348"/>
                  <a:gd name="T16" fmla="*/ 0 w 962"/>
                  <a:gd name="T1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348">
                    <a:moveTo>
                      <a:pt x="0" y="348"/>
                    </a:moveTo>
                    <a:lnTo>
                      <a:pt x="0" y="313"/>
                    </a:lnTo>
                    <a:lnTo>
                      <a:pt x="113" y="299"/>
                    </a:lnTo>
                    <a:lnTo>
                      <a:pt x="191" y="0"/>
                    </a:lnTo>
                    <a:lnTo>
                      <a:pt x="770" y="0"/>
                    </a:lnTo>
                    <a:lnTo>
                      <a:pt x="851" y="299"/>
                    </a:lnTo>
                    <a:lnTo>
                      <a:pt x="962" y="313"/>
                    </a:lnTo>
                    <a:lnTo>
                      <a:pt x="962" y="348"/>
                    </a:lnTo>
                    <a:lnTo>
                      <a:pt x="0" y="3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Oval 10">
                <a:extLst>
                  <a:ext uri="{FF2B5EF4-FFF2-40B4-BE49-F238E27FC236}">
                    <a16:creationId xmlns="" xmlns:a16="http://schemas.microsoft.com/office/drawing/2014/main" id="{1BFE27A5-7442-46D0-B568-956141E2D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4992"/>
                <a:ext cx="58" cy="57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="" xmlns:a16="http://schemas.microsoft.com/office/drawing/2014/main" id="{F4741C56-9CBB-48F8-8FBB-F3B5F3B2E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5129"/>
                <a:ext cx="5072" cy="2852"/>
              </a:xfrm>
              <a:prstGeom prst="rect">
                <a:avLst/>
              </a:prstGeom>
              <a:solidFill>
                <a:srgbClr val="89C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="" xmlns:a16="http://schemas.microsoft.com/office/drawing/2014/main" id="{E27D9450-CE7D-4909-8E07-5BAA5E89EE49}"/>
                  </a:ext>
                </a:extLst>
              </p:cNvPr>
              <p:cNvSpPr/>
              <p:nvPr/>
            </p:nvSpPr>
            <p:spPr bwMode="auto">
              <a:xfrm>
                <a:off x="3424" y="8667"/>
                <a:ext cx="1130" cy="104"/>
              </a:xfrm>
              <a:custGeom>
                <a:avLst/>
                <a:gdLst>
                  <a:gd name="T0" fmla="*/ 588 w 600"/>
                  <a:gd name="T1" fmla="*/ 0 h 55"/>
                  <a:gd name="T2" fmla="*/ 9 w 600"/>
                  <a:gd name="T3" fmla="*/ 0 h 55"/>
                  <a:gd name="T4" fmla="*/ 0 w 600"/>
                  <a:gd name="T5" fmla="*/ 55 h 55"/>
                  <a:gd name="T6" fmla="*/ 600 w 600"/>
                  <a:gd name="T7" fmla="*/ 55 h 55"/>
                  <a:gd name="T8" fmla="*/ 588 w 60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55">
                    <a:moveTo>
                      <a:pt x="588" y="0"/>
                    </a:moveTo>
                    <a:lnTo>
                      <a:pt x="9" y="0"/>
                    </a:lnTo>
                    <a:lnTo>
                      <a:pt x="0" y="55"/>
                    </a:lnTo>
                    <a:lnTo>
                      <a:pt x="600" y="55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="" xmlns:a16="http://schemas.microsoft.com/office/drawing/2014/main" id="{3397129E-43E9-4841-86B1-CF15BD8FD083}"/>
                  </a:ext>
                </a:extLst>
              </p:cNvPr>
              <p:cNvSpPr/>
              <p:nvPr/>
            </p:nvSpPr>
            <p:spPr bwMode="auto">
              <a:xfrm>
                <a:off x="3624" y="8867"/>
                <a:ext cx="1130" cy="104"/>
              </a:xfrm>
              <a:custGeom>
                <a:avLst/>
                <a:gdLst>
                  <a:gd name="T0" fmla="*/ 588 w 600"/>
                  <a:gd name="T1" fmla="*/ 0 h 55"/>
                  <a:gd name="T2" fmla="*/ 9 w 600"/>
                  <a:gd name="T3" fmla="*/ 0 h 55"/>
                  <a:gd name="T4" fmla="*/ 0 w 600"/>
                  <a:gd name="T5" fmla="*/ 55 h 55"/>
                  <a:gd name="T6" fmla="*/ 600 w 600"/>
                  <a:gd name="T7" fmla="*/ 55 h 55"/>
                  <a:gd name="T8" fmla="*/ 588 w 60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55">
                    <a:moveTo>
                      <a:pt x="588" y="0"/>
                    </a:moveTo>
                    <a:lnTo>
                      <a:pt x="9" y="0"/>
                    </a:lnTo>
                    <a:lnTo>
                      <a:pt x="0" y="55"/>
                    </a:lnTo>
                    <a:lnTo>
                      <a:pt x="600" y="55"/>
                    </a:lnTo>
                    <a:lnTo>
                      <a:pt x="5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F19580C9-12B2-4964-B71B-21FEE557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908" y="2664290"/>
              <a:ext cx="3435928" cy="1850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 37">
            <a:extLst>
              <a:ext uri="{FF2B5EF4-FFF2-40B4-BE49-F238E27FC236}">
                <a16:creationId xmlns="" xmlns:a16="http://schemas.microsoft.com/office/drawing/2014/main" id="{5858043F-7022-4516-A465-1A094F008659}"/>
              </a:ext>
            </a:extLst>
          </p:cNvPr>
          <p:cNvSpPr/>
          <p:nvPr/>
        </p:nvSpPr>
        <p:spPr>
          <a:xfrm>
            <a:off x="7295827" y="2879949"/>
            <a:ext cx="4896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点击开始模拟南京马拉松，即可在图上动态显示运动轨迹。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停止可以从头开始，暂停可以停止再次点击模拟按钮可以继续演示。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1E6F1CF-1E95-4394-A8BA-D9C906B3BDCC}"/>
              </a:ext>
            </a:extLst>
          </p:cNvPr>
          <p:cNvSpPr txBox="1"/>
          <p:nvPr/>
        </p:nvSpPr>
        <p:spPr>
          <a:xfrm>
            <a:off x="7295826" y="1985320"/>
            <a:ext cx="463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禹卫书法行书简体"/>
                <a:ea typeface="微软雅黑" panose="020B0503020204020204" pitchFamily="34" charset="-122"/>
              </a:rPr>
              <a:t>对马拉松的路程进行模拟跑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禹卫书法行书简体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76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136BCBD-99CD-4F01-9DDA-DB73A4F31173}"/>
              </a:ext>
            </a:extLst>
          </p:cNvPr>
          <p:cNvGrpSpPr/>
          <p:nvPr/>
        </p:nvGrpSpPr>
        <p:grpSpPr>
          <a:xfrm>
            <a:off x="911939" y="3078523"/>
            <a:ext cx="4203065" cy="1963129"/>
            <a:chOff x="3994468" y="2438995"/>
            <a:chExt cx="4203065" cy="1963129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47BE3A0D-A07C-4E9D-8F08-3C7BA7F281D0}"/>
                </a:ext>
              </a:extLst>
            </p:cNvPr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140A24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 04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00669556-3421-483E-80DF-C9F88B9590A0}"/>
                </a:ext>
              </a:extLst>
            </p:cNvPr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140A24"/>
                  </a:solidFill>
                  <a:latin typeface="禹卫书法行书简体"/>
                  <a:ea typeface="微软雅黑" panose="020B0503020204020204" pitchFamily="34" charset="-122"/>
                </a:rPr>
                <a:t>致谢</a:t>
              </a:r>
              <a:endParaRPr lang="en-US" altLang="zh-CN" sz="3600" dirty="0">
                <a:solidFill>
                  <a:srgbClr val="140A24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D7B4CC48-E200-480A-9C4F-0332542FCA86}"/>
                </a:ext>
              </a:extLst>
            </p:cNvPr>
            <p:cNvSpPr/>
            <p:nvPr/>
          </p:nvSpPr>
          <p:spPr>
            <a:xfrm>
              <a:off x="5474680" y="4140514"/>
              <a:ext cx="12426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srgbClr val="140A24"/>
                  </a:solidFill>
                  <a:latin typeface="禹卫书法行书简体"/>
                  <a:ea typeface="微软雅黑" panose="020B0503020204020204" pitchFamily="34" charset="-122"/>
                </a:rPr>
                <a:t>ACKNOWLEDGEMENT</a:t>
              </a:r>
              <a:endParaRPr lang="zh-CN" altLang="en-US" sz="1100" dirty="0">
                <a:solidFill>
                  <a:srgbClr val="140A24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">
            <a:extLst>
              <a:ext uri="{FF2B5EF4-FFF2-40B4-BE49-F238E27FC236}">
                <a16:creationId xmlns="" xmlns:a16="http://schemas.microsoft.com/office/drawing/2014/main" id="{27D6130E-302D-4E63-9D71-E145CF068E87}"/>
              </a:ext>
            </a:extLst>
          </p:cNvPr>
          <p:cNvSpPr/>
          <p:nvPr/>
        </p:nvSpPr>
        <p:spPr>
          <a:xfrm>
            <a:off x="4463676" y="0"/>
            <a:ext cx="7774044" cy="6040679"/>
          </a:xfrm>
          <a:custGeom>
            <a:avLst/>
            <a:gdLst>
              <a:gd name="connsiteX0" fmla="*/ 0 w 7728324"/>
              <a:gd name="connsiteY0" fmla="*/ 0 h 6080760"/>
              <a:gd name="connsiteX1" fmla="*/ 7728324 w 7728324"/>
              <a:gd name="connsiteY1" fmla="*/ 0 h 6080760"/>
              <a:gd name="connsiteX2" fmla="*/ 7728324 w 7728324"/>
              <a:gd name="connsiteY2" fmla="*/ 6080760 h 6080760"/>
              <a:gd name="connsiteX3" fmla="*/ 0 w 7728324"/>
              <a:gd name="connsiteY3" fmla="*/ 6080760 h 6080760"/>
              <a:gd name="connsiteX4" fmla="*/ 0 w 7728324"/>
              <a:gd name="connsiteY4" fmla="*/ 0 h 6080760"/>
              <a:gd name="connsiteX0" fmla="*/ 0 w 7762614"/>
              <a:gd name="connsiteY0" fmla="*/ 0 h 6080760"/>
              <a:gd name="connsiteX1" fmla="*/ 7728324 w 7762614"/>
              <a:gd name="connsiteY1" fmla="*/ 0 h 6080760"/>
              <a:gd name="connsiteX2" fmla="*/ 7762614 w 7762614"/>
              <a:gd name="connsiteY2" fmla="*/ 4480560 h 6080760"/>
              <a:gd name="connsiteX3" fmla="*/ 0 w 7762614"/>
              <a:gd name="connsiteY3" fmla="*/ 6080760 h 6080760"/>
              <a:gd name="connsiteX4" fmla="*/ 0 w 7762614"/>
              <a:gd name="connsiteY4" fmla="*/ 0 h 6080760"/>
              <a:gd name="connsiteX0" fmla="*/ 0 w 7762614"/>
              <a:gd name="connsiteY0" fmla="*/ 0 h 6080760"/>
              <a:gd name="connsiteX1" fmla="*/ 7728324 w 7762614"/>
              <a:gd name="connsiteY1" fmla="*/ 0 h 6080760"/>
              <a:gd name="connsiteX2" fmla="*/ 7762614 w 7762614"/>
              <a:gd name="connsiteY2" fmla="*/ 4480560 h 6080760"/>
              <a:gd name="connsiteX3" fmla="*/ 0 w 7762614"/>
              <a:gd name="connsiteY3" fmla="*/ 6080760 h 6080760"/>
              <a:gd name="connsiteX4" fmla="*/ 0 w 7762614"/>
              <a:gd name="connsiteY4" fmla="*/ 0 h 6080760"/>
              <a:gd name="connsiteX0" fmla="*/ 0 w 7762614"/>
              <a:gd name="connsiteY0" fmla="*/ 0 h 5280660"/>
              <a:gd name="connsiteX1" fmla="*/ 7728324 w 7762614"/>
              <a:gd name="connsiteY1" fmla="*/ 0 h 5280660"/>
              <a:gd name="connsiteX2" fmla="*/ 7762614 w 7762614"/>
              <a:gd name="connsiteY2" fmla="*/ 4480560 h 5280660"/>
              <a:gd name="connsiteX3" fmla="*/ 4240530 w 7762614"/>
              <a:gd name="connsiteY3" fmla="*/ 5280660 h 5280660"/>
              <a:gd name="connsiteX4" fmla="*/ 0 w 7762614"/>
              <a:gd name="connsiteY4" fmla="*/ 0 h 5280660"/>
              <a:gd name="connsiteX0" fmla="*/ 0 w 7762614"/>
              <a:gd name="connsiteY0" fmla="*/ 0 h 5979288"/>
              <a:gd name="connsiteX1" fmla="*/ 7728324 w 7762614"/>
              <a:gd name="connsiteY1" fmla="*/ 0 h 5979288"/>
              <a:gd name="connsiteX2" fmla="*/ 7762614 w 7762614"/>
              <a:gd name="connsiteY2" fmla="*/ 4480560 h 5979288"/>
              <a:gd name="connsiteX3" fmla="*/ 5434704 w 7762614"/>
              <a:gd name="connsiteY3" fmla="*/ 5886450 h 5979288"/>
              <a:gd name="connsiteX4" fmla="*/ 4240530 w 7762614"/>
              <a:gd name="connsiteY4" fmla="*/ 5280660 h 5979288"/>
              <a:gd name="connsiteX5" fmla="*/ 0 w 7762614"/>
              <a:gd name="connsiteY5" fmla="*/ 0 h 5979288"/>
              <a:gd name="connsiteX0" fmla="*/ 0 w 7762614"/>
              <a:gd name="connsiteY0" fmla="*/ 0 h 6089723"/>
              <a:gd name="connsiteX1" fmla="*/ 7728324 w 7762614"/>
              <a:gd name="connsiteY1" fmla="*/ 0 h 6089723"/>
              <a:gd name="connsiteX2" fmla="*/ 7762614 w 7762614"/>
              <a:gd name="connsiteY2" fmla="*/ 4480560 h 6089723"/>
              <a:gd name="connsiteX3" fmla="*/ 5434704 w 7762614"/>
              <a:gd name="connsiteY3" fmla="*/ 5886450 h 6089723"/>
              <a:gd name="connsiteX4" fmla="*/ 5423274 w 7762614"/>
              <a:gd name="connsiteY4" fmla="*/ 6023610 h 6089723"/>
              <a:gd name="connsiteX5" fmla="*/ 4240530 w 7762614"/>
              <a:gd name="connsiteY5" fmla="*/ 5280660 h 6089723"/>
              <a:gd name="connsiteX6" fmla="*/ 0 w 7762614"/>
              <a:gd name="connsiteY6" fmla="*/ 0 h 6089723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7343514 w 7762614"/>
              <a:gd name="connsiteY3" fmla="*/ 4732020 h 6040679"/>
              <a:gd name="connsiteX4" fmla="*/ 6257664 w 7762614"/>
              <a:gd name="connsiteY4" fmla="*/ 5509260 h 6040679"/>
              <a:gd name="connsiteX5" fmla="*/ 5423274 w 7762614"/>
              <a:gd name="connsiteY5" fmla="*/ 6023610 h 6040679"/>
              <a:gd name="connsiteX6" fmla="*/ 4240530 w 7762614"/>
              <a:gd name="connsiteY6" fmla="*/ 5280660 h 6040679"/>
              <a:gd name="connsiteX7" fmla="*/ 0 w 7762614"/>
              <a:gd name="connsiteY7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7343514 w 7762614"/>
              <a:gd name="connsiteY3" fmla="*/ 4732020 h 6040679"/>
              <a:gd name="connsiteX4" fmla="*/ 6257664 w 7762614"/>
              <a:gd name="connsiteY4" fmla="*/ 5509260 h 6040679"/>
              <a:gd name="connsiteX5" fmla="*/ 5423274 w 7762614"/>
              <a:gd name="connsiteY5" fmla="*/ 6023610 h 6040679"/>
              <a:gd name="connsiteX6" fmla="*/ 4240530 w 7762614"/>
              <a:gd name="connsiteY6" fmla="*/ 5280660 h 6040679"/>
              <a:gd name="connsiteX7" fmla="*/ 0 w 7762614"/>
              <a:gd name="connsiteY7" fmla="*/ 0 h 6040679"/>
              <a:gd name="connsiteX0" fmla="*/ 0 w 7774044"/>
              <a:gd name="connsiteY0" fmla="*/ 0 h 6040679"/>
              <a:gd name="connsiteX1" fmla="*/ 7728324 w 7774044"/>
              <a:gd name="connsiteY1" fmla="*/ 0 h 6040679"/>
              <a:gd name="connsiteX2" fmla="*/ 7774044 w 7774044"/>
              <a:gd name="connsiteY2" fmla="*/ 4274820 h 6040679"/>
              <a:gd name="connsiteX3" fmla="*/ 7343514 w 7774044"/>
              <a:gd name="connsiteY3" fmla="*/ 4732020 h 6040679"/>
              <a:gd name="connsiteX4" fmla="*/ 6257664 w 7774044"/>
              <a:gd name="connsiteY4" fmla="*/ 5509260 h 6040679"/>
              <a:gd name="connsiteX5" fmla="*/ 5423274 w 7774044"/>
              <a:gd name="connsiteY5" fmla="*/ 6023610 h 6040679"/>
              <a:gd name="connsiteX6" fmla="*/ 4240530 w 7774044"/>
              <a:gd name="connsiteY6" fmla="*/ 5280660 h 6040679"/>
              <a:gd name="connsiteX7" fmla="*/ 0 w 7774044"/>
              <a:gd name="connsiteY7" fmla="*/ 0 h 6040679"/>
              <a:gd name="connsiteX0" fmla="*/ 0 w 7774044"/>
              <a:gd name="connsiteY0" fmla="*/ 0 h 6040679"/>
              <a:gd name="connsiteX1" fmla="*/ 7728324 w 7774044"/>
              <a:gd name="connsiteY1" fmla="*/ 0 h 6040679"/>
              <a:gd name="connsiteX2" fmla="*/ 7774044 w 7774044"/>
              <a:gd name="connsiteY2" fmla="*/ 4274820 h 6040679"/>
              <a:gd name="connsiteX3" fmla="*/ 7343514 w 7774044"/>
              <a:gd name="connsiteY3" fmla="*/ 4732020 h 6040679"/>
              <a:gd name="connsiteX4" fmla="*/ 6257664 w 7774044"/>
              <a:gd name="connsiteY4" fmla="*/ 5509260 h 6040679"/>
              <a:gd name="connsiteX5" fmla="*/ 5423274 w 7774044"/>
              <a:gd name="connsiteY5" fmla="*/ 6023610 h 6040679"/>
              <a:gd name="connsiteX6" fmla="*/ 4240530 w 7774044"/>
              <a:gd name="connsiteY6" fmla="*/ 5280660 h 6040679"/>
              <a:gd name="connsiteX7" fmla="*/ 0 w 7774044"/>
              <a:gd name="connsiteY7" fmla="*/ 0 h 604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4044" h="6040679">
                <a:moveTo>
                  <a:pt x="0" y="0"/>
                </a:moveTo>
                <a:lnTo>
                  <a:pt x="7728324" y="0"/>
                </a:lnTo>
                <a:lnTo>
                  <a:pt x="7774044" y="4274820"/>
                </a:lnTo>
                <a:cubicBezTo>
                  <a:pt x="7727054" y="5097780"/>
                  <a:pt x="7377169" y="4309110"/>
                  <a:pt x="7343514" y="4732020"/>
                </a:cubicBezTo>
                <a:cubicBezTo>
                  <a:pt x="7092689" y="4903470"/>
                  <a:pt x="6594849" y="5328285"/>
                  <a:pt x="6257664" y="5509260"/>
                </a:cubicBezTo>
                <a:cubicBezTo>
                  <a:pt x="5797289" y="5755005"/>
                  <a:pt x="5622303" y="6124575"/>
                  <a:pt x="5423274" y="6023610"/>
                </a:cubicBezTo>
                <a:cubicBezTo>
                  <a:pt x="5224245" y="5922645"/>
                  <a:pt x="5073924" y="6273165"/>
                  <a:pt x="4240530" y="528066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0FFCED75-92A0-4324-8360-85ACA0C305BD}"/>
              </a:ext>
            </a:extLst>
          </p:cNvPr>
          <p:cNvSpPr/>
          <p:nvPr/>
        </p:nvSpPr>
        <p:spPr>
          <a:xfrm rot="2813344">
            <a:off x="3365722" y="-137300"/>
            <a:ext cx="9452042" cy="4262108"/>
          </a:xfrm>
          <a:custGeom>
            <a:avLst/>
            <a:gdLst>
              <a:gd name="connsiteX0" fmla="*/ 0 w 9452042"/>
              <a:gd name="connsiteY0" fmla="*/ 4262108 h 4262108"/>
              <a:gd name="connsiteX1" fmla="*/ 819012 w 9452042"/>
              <a:gd name="connsiteY1" fmla="*/ 3387230 h 4262108"/>
              <a:gd name="connsiteX2" fmla="*/ 8517486 w 9452042"/>
              <a:gd name="connsiteY2" fmla="*/ 3387230 h 4262108"/>
              <a:gd name="connsiteX3" fmla="*/ 8517486 w 9452042"/>
              <a:gd name="connsiteY3" fmla="*/ 0 h 4262108"/>
              <a:gd name="connsiteX4" fmla="*/ 9452042 w 9452042"/>
              <a:gd name="connsiteY4" fmla="*/ 874876 h 4262108"/>
              <a:gd name="connsiteX5" fmla="*/ 9452042 w 9452042"/>
              <a:gd name="connsiteY5" fmla="*/ 4262108 h 4262108"/>
              <a:gd name="connsiteX6" fmla="*/ 0 w 9452042"/>
              <a:gd name="connsiteY6" fmla="*/ 4262108 h 426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2042" h="4262108">
                <a:moveTo>
                  <a:pt x="0" y="4262108"/>
                </a:moveTo>
                <a:lnTo>
                  <a:pt x="819012" y="3387230"/>
                </a:lnTo>
                <a:lnTo>
                  <a:pt x="8517486" y="3387230"/>
                </a:lnTo>
                <a:lnTo>
                  <a:pt x="8517486" y="0"/>
                </a:lnTo>
                <a:lnTo>
                  <a:pt x="9452042" y="874876"/>
                </a:lnTo>
                <a:lnTo>
                  <a:pt x="9452042" y="4262108"/>
                </a:lnTo>
                <a:lnTo>
                  <a:pt x="0" y="4262108"/>
                </a:lnTo>
                <a:close/>
              </a:path>
            </a:pathLst>
          </a:custGeom>
          <a:solidFill>
            <a:srgbClr val="AD1D27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2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E7675E63-5E6B-492A-9D80-E54D67ECD7C8}"/>
              </a:ext>
            </a:extLst>
          </p:cNvPr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9" name="Oval 5">
              <a:extLst>
                <a:ext uri="{FF2B5EF4-FFF2-40B4-BE49-F238E27FC236}">
                  <a16:creationId xmlns="" xmlns:a16="http://schemas.microsoft.com/office/drawing/2014/main" id="{79DB134B-F8B4-499A-B5C6-A85876076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B60006"/>
            </a:solidFill>
            <a:ln w="57150"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14">
              <a:extLst>
                <a:ext uri="{FF2B5EF4-FFF2-40B4-BE49-F238E27FC236}">
                  <a16:creationId xmlns="" xmlns:a16="http://schemas.microsoft.com/office/drawing/2014/main" id="{0F1E575B-260E-497B-96B8-E6F3F1151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550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4FD62BB-8747-4BE1-BEA6-3CA026068505}"/>
              </a:ext>
            </a:extLst>
          </p:cNvPr>
          <p:cNvSpPr txBox="1"/>
          <p:nvPr/>
        </p:nvSpPr>
        <p:spPr>
          <a:xfrm>
            <a:off x="1122638" y="429870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致谢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sp>
        <p:nvSpPr>
          <p:cNvPr id="132" name="íślíḋè-文本框 26">
            <a:extLst>
              <a:ext uri="{FF2B5EF4-FFF2-40B4-BE49-F238E27FC236}">
                <a16:creationId xmlns="" xmlns:a16="http://schemas.microsoft.com/office/drawing/2014/main" id="{817B2148-1830-4AFF-8D75-B1B5CC67FC6F}"/>
              </a:ext>
            </a:extLst>
          </p:cNvPr>
          <p:cNvSpPr txBox="1"/>
          <p:nvPr/>
        </p:nvSpPr>
        <p:spPr>
          <a:xfrm>
            <a:off x="1092158" y="1818493"/>
            <a:ext cx="9245022" cy="2240551"/>
          </a:xfrm>
          <a:prstGeom prst="rect">
            <a:avLst/>
          </a:prstGeom>
          <a:noFill/>
        </p:spPr>
        <p:txBody>
          <a:bodyPr wrap="square" lIns="120000" tIns="62400" rIns="120000" bIns="62400" anchor="ctr">
            <a:noAutofit/>
          </a:bodyPr>
          <a:lstStyle/>
          <a:p>
            <a:pPr defTabSz="1219170"/>
            <a:r>
              <a:rPr lang="zh-CN" altLang="en-US" sz="2400" dirty="0" smtClean="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    感谢学校为我们提供此次课程设计锻炼自己的机会，感谢肖老师</a:t>
            </a:r>
            <a:endParaRPr lang="en-US" altLang="zh-CN" sz="2400" dirty="0" smtClean="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endParaRPr lang="en-US" altLang="zh-CN" sz="2400" dirty="0" smtClean="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  <a:p>
            <a:pPr defTabSz="1219170"/>
            <a:r>
              <a:rPr lang="zh-CN" altLang="en-US" sz="2400" dirty="0" smtClean="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的指导，感谢我的组员的辛勤付出</a:t>
            </a:r>
            <a:endParaRPr lang="zh-CN" altLang="en-US" sz="2400" dirty="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5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5" name="Paula DeAnda - Why Would I Ever">
            <a:hlinkClick r:id="" action="ppaction://media"/>
            <a:extLst>
              <a:ext uri="{FF2B5EF4-FFF2-40B4-BE49-F238E27FC236}">
                <a16:creationId xmlns="" xmlns:a16="http://schemas.microsoft.com/office/drawing/2014/main" id="{007150DF-1D74-4784-B01B-6E5A9FCAC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6481" y="-1947597"/>
            <a:ext cx="649817" cy="649817"/>
          </a:xfrm>
          <a:prstGeom prst="rect">
            <a:avLst/>
          </a:prstGeom>
        </p:spPr>
      </p:pic>
      <p:sp>
        <p:nvSpPr>
          <p:cNvPr id="4" name="AutoShape 3">
            <a:extLst>
              <a:ext uri="{FF2B5EF4-FFF2-40B4-BE49-F238E27FC236}">
                <a16:creationId xmlns="" xmlns:a16="http://schemas.microsoft.com/office/drawing/2014/main" id="{86607ED5-C8EE-489D-929D-B149C2B4F71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3640667" y="0"/>
            <a:ext cx="9306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EF305DF2-C887-47D8-B47F-FD1846291E17}"/>
              </a:ext>
            </a:extLst>
          </p:cNvPr>
          <p:cNvSpPr>
            <a:spLocks/>
          </p:cNvSpPr>
          <p:nvPr/>
        </p:nvSpPr>
        <p:spPr bwMode="auto">
          <a:xfrm>
            <a:off x="-3640667" y="2118"/>
            <a:ext cx="9186333" cy="6853767"/>
          </a:xfrm>
          <a:custGeom>
            <a:avLst/>
            <a:gdLst>
              <a:gd name="T0" fmla="*/ 0 w 4340"/>
              <a:gd name="T1" fmla="*/ 0 h 3238"/>
              <a:gd name="T2" fmla="*/ 0 w 4340"/>
              <a:gd name="T3" fmla="*/ 3238 h 3238"/>
              <a:gd name="T4" fmla="*/ 2471 w 4340"/>
              <a:gd name="T5" fmla="*/ 3238 h 3238"/>
              <a:gd name="T6" fmla="*/ 4340 w 4340"/>
              <a:gd name="T7" fmla="*/ 0 h 3238"/>
              <a:gd name="T8" fmla="*/ 0 w 4340"/>
              <a:gd name="T9" fmla="*/ 0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0" h="3238">
                <a:moveTo>
                  <a:pt x="0" y="0"/>
                </a:moveTo>
                <a:lnTo>
                  <a:pt x="0" y="3238"/>
                </a:lnTo>
                <a:lnTo>
                  <a:pt x="2471" y="3238"/>
                </a:lnTo>
                <a:lnTo>
                  <a:pt x="434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CBF2D3E5-8DC1-4EED-A360-A181B9803AAE}"/>
              </a:ext>
            </a:extLst>
          </p:cNvPr>
          <p:cNvSpPr>
            <a:spLocks/>
          </p:cNvSpPr>
          <p:nvPr/>
        </p:nvSpPr>
        <p:spPr bwMode="auto">
          <a:xfrm rot="5400000">
            <a:off x="-252942" y="5251885"/>
            <a:ext cx="3795184" cy="3289300"/>
          </a:xfrm>
          <a:custGeom>
            <a:avLst/>
            <a:gdLst>
              <a:gd name="T0" fmla="*/ 897 w 1793"/>
              <a:gd name="T1" fmla="*/ 0 h 1554"/>
              <a:gd name="T2" fmla="*/ 1793 w 1793"/>
              <a:gd name="T3" fmla="*/ 1554 h 1554"/>
              <a:gd name="T4" fmla="*/ 0 w 1793"/>
              <a:gd name="T5" fmla="*/ 1554 h 1554"/>
              <a:gd name="T6" fmla="*/ 897 w 1793"/>
              <a:gd name="T7" fmla="*/ 0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3" h="1554">
                <a:moveTo>
                  <a:pt x="897" y="0"/>
                </a:moveTo>
                <a:lnTo>
                  <a:pt x="1793" y="1554"/>
                </a:lnTo>
                <a:lnTo>
                  <a:pt x="0" y="1554"/>
                </a:lnTo>
                <a:lnTo>
                  <a:pt x="897" y="0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F503AD1C-317D-4628-A739-3F168D5BCC93}"/>
              </a:ext>
            </a:extLst>
          </p:cNvPr>
          <p:cNvGrpSpPr/>
          <p:nvPr/>
        </p:nvGrpSpPr>
        <p:grpSpPr>
          <a:xfrm rot="8959111">
            <a:off x="-159057" y="2886287"/>
            <a:ext cx="1896533" cy="3287184"/>
            <a:chOff x="2827338" y="1438275"/>
            <a:chExt cx="1422400" cy="2465388"/>
          </a:xfrm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094B8F4F-5A6E-4081-9CD1-BD56CCE5F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2670175"/>
              <a:ext cx="1422400" cy="1233488"/>
            </a:xfrm>
            <a:custGeom>
              <a:avLst/>
              <a:gdLst>
                <a:gd name="T0" fmla="*/ 448 w 896"/>
                <a:gd name="T1" fmla="*/ 777 h 777"/>
                <a:gd name="T2" fmla="*/ 0 w 896"/>
                <a:gd name="T3" fmla="*/ 0 h 777"/>
                <a:gd name="T4" fmla="*/ 896 w 896"/>
                <a:gd name="T5" fmla="*/ 0 h 777"/>
                <a:gd name="T6" fmla="*/ 448 w 896"/>
                <a:gd name="T7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6" h="777">
                  <a:moveTo>
                    <a:pt x="448" y="777"/>
                  </a:moveTo>
                  <a:lnTo>
                    <a:pt x="0" y="0"/>
                  </a:lnTo>
                  <a:lnTo>
                    <a:pt x="896" y="0"/>
                  </a:lnTo>
                  <a:lnTo>
                    <a:pt x="448" y="777"/>
                  </a:lnTo>
                  <a:close/>
                </a:path>
              </a:pathLst>
            </a:custGeom>
            <a:solidFill>
              <a:srgbClr val="AF1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4A6F7554-37B7-4A15-B781-8F2AD717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1438275"/>
              <a:ext cx="1422400" cy="1231900"/>
            </a:xfrm>
            <a:custGeom>
              <a:avLst/>
              <a:gdLst>
                <a:gd name="T0" fmla="*/ 448 w 896"/>
                <a:gd name="T1" fmla="*/ 0 h 776"/>
                <a:gd name="T2" fmla="*/ 896 w 896"/>
                <a:gd name="T3" fmla="*/ 776 h 776"/>
                <a:gd name="T4" fmla="*/ 0 w 896"/>
                <a:gd name="T5" fmla="*/ 776 h 776"/>
                <a:gd name="T6" fmla="*/ 448 w 896"/>
                <a:gd name="T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6" h="776">
                  <a:moveTo>
                    <a:pt x="448" y="0"/>
                  </a:moveTo>
                  <a:lnTo>
                    <a:pt x="896" y="776"/>
                  </a:lnTo>
                  <a:lnTo>
                    <a:pt x="0" y="776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B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6C20BDCC-342A-4C22-A4A6-8407AC34360A}"/>
              </a:ext>
            </a:extLst>
          </p:cNvPr>
          <p:cNvSpPr>
            <a:spLocks/>
          </p:cNvSpPr>
          <p:nvPr/>
        </p:nvSpPr>
        <p:spPr bwMode="auto">
          <a:xfrm flipH="1">
            <a:off x="6642540" y="-13963"/>
            <a:ext cx="5545667" cy="6863497"/>
          </a:xfrm>
          <a:custGeom>
            <a:avLst/>
            <a:gdLst>
              <a:gd name="connsiteX0" fmla="*/ 0 w 4159250"/>
              <a:gd name="connsiteY0" fmla="*/ 0 h 5147623"/>
              <a:gd name="connsiteX1" fmla="*/ 4159250 w 4159250"/>
              <a:gd name="connsiteY1" fmla="*/ 0 h 5147623"/>
              <a:gd name="connsiteX2" fmla="*/ 1188978 w 4159250"/>
              <a:gd name="connsiteY2" fmla="*/ 5147623 h 5147623"/>
              <a:gd name="connsiteX3" fmla="*/ 0 w 4159250"/>
              <a:gd name="connsiteY3" fmla="*/ 5147623 h 514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9250" h="5147623">
                <a:moveTo>
                  <a:pt x="0" y="0"/>
                </a:moveTo>
                <a:lnTo>
                  <a:pt x="4159250" y="0"/>
                </a:lnTo>
                <a:lnTo>
                  <a:pt x="1188978" y="5147623"/>
                </a:lnTo>
                <a:lnTo>
                  <a:pt x="0" y="5147623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/>
          </a:p>
        </p:txBody>
      </p:sp>
      <p:sp>
        <p:nvSpPr>
          <p:cNvPr id="11" name="平行四边形 10">
            <a:extLst>
              <a:ext uri="{FF2B5EF4-FFF2-40B4-BE49-F238E27FC236}">
                <a16:creationId xmlns="" xmlns:a16="http://schemas.microsoft.com/office/drawing/2014/main" id="{98E41F8C-1C50-4BAE-87AF-CC1356372B63}"/>
              </a:ext>
            </a:extLst>
          </p:cNvPr>
          <p:cNvSpPr/>
          <p:nvPr/>
        </p:nvSpPr>
        <p:spPr>
          <a:xfrm flipH="1">
            <a:off x="6982523" y="-13963"/>
            <a:ext cx="4650757" cy="6858000"/>
          </a:xfrm>
          <a:prstGeom prst="parallelogram">
            <a:avLst>
              <a:gd name="adj" fmla="val 84567"/>
            </a:avLst>
          </a:prstGeom>
          <a:solidFill>
            <a:srgbClr val="DD24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TextBox 7">
            <a:extLst>
              <a:ext uri="{FF2B5EF4-FFF2-40B4-BE49-F238E27FC236}">
                <a16:creationId xmlns="" xmlns:a16="http://schemas.microsoft.com/office/drawing/2014/main" id="{0668CF6E-F4EE-4E6F-926E-F1938738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309" y="2976468"/>
            <a:ext cx="4197089" cy="57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733" b="1" dirty="0">
                <a:latin typeface="禹卫书法行书简体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="" xmlns:a16="http://schemas.microsoft.com/office/drawing/2014/main" id="{1527699A-C3EE-4DB8-903D-B78F7E242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92" y="3659459"/>
            <a:ext cx="6045348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133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禹卫书法行书简体"/>
                <a:ea typeface="微软雅黑" panose="020B0503020204020204" pitchFamily="34" charset="-122"/>
                <a:cs typeface="+mn-ea"/>
                <a:sym typeface="+mn-lt"/>
              </a:rPr>
              <a:t>WebGIS</a:t>
            </a:r>
            <a:r>
              <a:rPr lang="zh-CN" altLang="en-US" sz="213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禹卫书法行书简体"/>
                <a:ea typeface="微软雅黑" panose="020B0503020204020204" pitchFamily="34" charset="-122"/>
                <a:cs typeface="+mn-ea"/>
                <a:sym typeface="+mn-lt"/>
              </a:rPr>
              <a:t>课程设计汇报</a:t>
            </a:r>
            <a:endParaRPr lang="zh-CN" altLang="en-US" sz="2133" dirty="0">
              <a:solidFill>
                <a:schemeClr val="tx1">
                  <a:lumMod val="65000"/>
                  <a:lumOff val="35000"/>
                </a:schemeClr>
              </a:solidFill>
              <a:latin typeface="禹卫书法行书简体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3BE2F6EE-C4A4-4FD1-8215-BBE98E9355D1}"/>
              </a:ext>
            </a:extLst>
          </p:cNvPr>
          <p:cNvSpPr/>
          <p:nvPr/>
        </p:nvSpPr>
        <p:spPr>
          <a:xfrm>
            <a:off x="2211790" y="4089900"/>
            <a:ext cx="6463580" cy="297731"/>
          </a:xfrm>
          <a:prstGeom prst="rect">
            <a:avLst/>
          </a:prstGeom>
          <a:solidFill>
            <a:srgbClr val="AF1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TextBox 84">
            <a:extLst>
              <a:ext uri="{FF2B5EF4-FFF2-40B4-BE49-F238E27FC236}">
                <a16:creationId xmlns="" xmlns:a16="http://schemas.microsoft.com/office/drawing/2014/main" id="{D9AF6355-2D87-4741-AFFE-253779852800}"/>
              </a:ext>
            </a:extLst>
          </p:cNvPr>
          <p:cNvSpPr txBox="1"/>
          <p:nvPr/>
        </p:nvSpPr>
        <p:spPr>
          <a:xfrm>
            <a:off x="2370230" y="4064359"/>
            <a:ext cx="6305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班级：</a:t>
            </a:r>
            <a:r>
              <a:rPr lang="en-US" altLang="zh-CN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15</a:t>
            </a:r>
            <a:r>
              <a:rPr lang="zh-CN" altLang="en-US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地理信息科学</a:t>
            </a:r>
            <a:r>
              <a:rPr lang="en-US" altLang="zh-CN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   </a:t>
            </a:r>
            <a:r>
              <a:rPr lang="zh-CN" altLang="en-US" sz="1467" dirty="0" smtClean="0">
                <a:solidFill>
                  <a:schemeClr val="bg1"/>
                </a:solidFill>
                <a:latin typeface="禹卫书法行书简体"/>
                <a:ea typeface="微软雅黑" pitchFamily="34" charset="-122"/>
              </a:rPr>
              <a:t>小组成员：孔晓航 吴翔 汇报人：孔晓航</a:t>
            </a:r>
            <a:endParaRPr lang="zh-CN" altLang="en-US" sz="1467" dirty="0">
              <a:solidFill>
                <a:schemeClr val="bg1"/>
              </a:solidFill>
              <a:latin typeface="禹卫书法行书简体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9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65"/>
                </p:tgtEl>
              </p:cMediaNode>
            </p:audio>
          </p:childTnLst>
        </p:cTn>
      </p:par>
    </p:tnLst>
    <p:bldLst>
      <p:bldP spid="7" grpId="0" animBg="1"/>
      <p:bldP spid="35" grpId="0" animBg="1"/>
      <p:bldP spid="11" grpId="0" animBg="1"/>
      <p:bldP spid="39" grpId="0"/>
      <p:bldP spid="39" grpId="1"/>
      <p:bldP spid="16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="" xmlns:a16="http://schemas.microsoft.com/office/drawing/2014/main" id="{86607ED5-C8EE-489D-929D-B149C2B4F71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3640667" y="0"/>
            <a:ext cx="9306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EF305DF2-C887-47D8-B47F-FD1846291E17}"/>
              </a:ext>
            </a:extLst>
          </p:cNvPr>
          <p:cNvSpPr>
            <a:spLocks/>
          </p:cNvSpPr>
          <p:nvPr/>
        </p:nvSpPr>
        <p:spPr bwMode="auto">
          <a:xfrm>
            <a:off x="-3640667" y="2118"/>
            <a:ext cx="9186333" cy="6853767"/>
          </a:xfrm>
          <a:custGeom>
            <a:avLst/>
            <a:gdLst>
              <a:gd name="T0" fmla="*/ 0 w 4340"/>
              <a:gd name="T1" fmla="*/ 0 h 3238"/>
              <a:gd name="T2" fmla="*/ 0 w 4340"/>
              <a:gd name="T3" fmla="*/ 3238 h 3238"/>
              <a:gd name="T4" fmla="*/ 2471 w 4340"/>
              <a:gd name="T5" fmla="*/ 3238 h 3238"/>
              <a:gd name="T6" fmla="*/ 4340 w 4340"/>
              <a:gd name="T7" fmla="*/ 0 h 3238"/>
              <a:gd name="T8" fmla="*/ 0 w 4340"/>
              <a:gd name="T9" fmla="*/ 0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0" h="3238">
                <a:moveTo>
                  <a:pt x="0" y="0"/>
                </a:moveTo>
                <a:lnTo>
                  <a:pt x="0" y="3238"/>
                </a:lnTo>
                <a:lnTo>
                  <a:pt x="2471" y="3238"/>
                </a:lnTo>
                <a:lnTo>
                  <a:pt x="434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CBF2D3E5-8DC1-4EED-A360-A181B9803AAE}"/>
              </a:ext>
            </a:extLst>
          </p:cNvPr>
          <p:cNvSpPr>
            <a:spLocks/>
          </p:cNvSpPr>
          <p:nvPr/>
        </p:nvSpPr>
        <p:spPr bwMode="auto">
          <a:xfrm rot="5400000">
            <a:off x="-252942" y="5251885"/>
            <a:ext cx="3795184" cy="3289300"/>
          </a:xfrm>
          <a:custGeom>
            <a:avLst/>
            <a:gdLst>
              <a:gd name="T0" fmla="*/ 897 w 1793"/>
              <a:gd name="T1" fmla="*/ 0 h 1554"/>
              <a:gd name="T2" fmla="*/ 1793 w 1793"/>
              <a:gd name="T3" fmla="*/ 1554 h 1554"/>
              <a:gd name="T4" fmla="*/ 0 w 1793"/>
              <a:gd name="T5" fmla="*/ 1554 h 1554"/>
              <a:gd name="T6" fmla="*/ 897 w 1793"/>
              <a:gd name="T7" fmla="*/ 0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3" h="1554">
                <a:moveTo>
                  <a:pt x="897" y="0"/>
                </a:moveTo>
                <a:lnTo>
                  <a:pt x="1793" y="1554"/>
                </a:lnTo>
                <a:lnTo>
                  <a:pt x="0" y="1554"/>
                </a:lnTo>
                <a:lnTo>
                  <a:pt x="897" y="0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F503AD1C-317D-4628-A739-3F168D5BCC93}"/>
              </a:ext>
            </a:extLst>
          </p:cNvPr>
          <p:cNvGrpSpPr/>
          <p:nvPr/>
        </p:nvGrpSpPr>
        <p:grpSpPr>
          <a:xfrm rot="8959111">
            <a:off x="-159057" y="2886287"/>
            <a:ext cx="1896533" cy="3287184"/>
            <a:chOff x="2827338" y="1438275"/>
            <a:chExt cx="1422400" cy="2465388"/>
          </a:xfrm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094B8F4F-5A6E-4081-9CD1-BD56CCE5F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2670175"/>
              <a:ext cx="1422400" cy="1233488"/>
            </a:xfrm>
            <a:custGeom>
              <a:avLst/>
              <a:gdLst>
                <a:gd name="T0" fmla="*/ 448 w 896"/>
                <a:gd name="T1" fmla="*/ 777 h 777"/>
                <a:gd name="T2" fmla="*/ 0 w 896"/>
                <a:gd name="T3" fmla="*/ 0 h 777"/>
                <a:gd name="T4" fmla="*/ 896 w 896"/>
                <a:gd name="T5" fmla="*/ 0 h 777"/>
                <a:gd name="T6" fmla="*/ 448 w 896"/>
                <a:gd name="T7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6" h="777">
                  <a:moveTo>
                    <a:pt x="448" y="777"/>
                  </a:moveTo>
                  <a:lnTo>
                    <a:pt x="0" y="0"/>
                  </a:lnTo>
                  <a:lnTo>
                    <a:pt x="896" y="0"/>
                  </a:lnTo>
                  <a:lnTo>
                    <a:pt x="448" y="777"/>
                  </a:lnTo>
                  <a:close/>
                </a:path>
              </a:pathLst>
            </a:custGeom>
            <a:solidFill>
              <a:srgbClr val="AF1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4A6F7554-37B7-4A15-B781-8F2AD717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1438275"/>
              <a:ext cx="1422400" cy="1231900"/>
            </a:xfrm>
            <a:custGeom>
              <a:avLst/>
              <a:gdLst>
                <a:gd name="T0" fmla="*/ 448 w 896"/>
                <a:gd name="T1" fmla="*/ 0 h 776"/>
                <a:gd name="T2" fmla="*/ 896 w 896"/>
                <a:gd name="T3" fmla="*/ 776 h 776"/>
                <a:gd name="T4" fmla="*/ 0 w 896"/>
                <a:gd name="T5" fmla="*/ 776 h 776"/>
                <a:gd name="T6" fmla="*/ 448 w 896"/>
                <a:gd name="T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6" h="776">
                  <a:moveTo>
                    <a:pt x="448" y="0"/>
                  </a:moveTo>
                  <a:lnTo>
                    <a:pt x="896" y="776"/>
                  </a:lnTo>
                  <a:lnTo>
                    <a:pt x="0" y="776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B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6C20BDCC-342A-4C22-A4A6-8407AC34360A}"/>
              </a:ext>
            </a:extLst>
          </p:cNvPr>
          <p:cNvSpPr>
            <a:spLocks/>
          </p:cNvSpPr>
          <p:nvPr/>
        </p:nvSpPr>
        <p:spPr bwMode="auto">
          <a:xfrm flipH="1">
            <a:off x="6642540" y="-13963"/>
            <a:ext cx="5545667" cy="6863497"/>
          </a:xfrm>
          <a:custGeom>
            <a:avLst/>
            <a:gdLst>
              <a:gd name="connsiteX0" fmla="*/ 0 w 4159250"/>
              <a:gd name="connsiteY0" fmla="*/ 0 h 5147623"/>
              <a:gd name="connsiteX1" fmla="*/ 4159250 w 4159250"/>
              <a:gd name="connsiteY1" fmla="*/ 0 h 5147623"/>
              <a:gd name="connsiteX2" fmla="*/ 1188978 w 4159250"/>
              <a:gd name="connsiteY2" fmla="*/ 5147623 h 5147623"/>
              <a:gd name="connsiteX3" fmla="*/ 0 w 4159250"/>
              <a:gd name="connsiteY3" fmla="*/ 5147623 h 514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9250" h="5147623">
                <a:moveTo>
                  <a:pt x="0" y="0"/>
                </a:moveTo>
                <a:lnTo>
                  <a:pt x="4159250" y="0"/>
                </a:lnTo>
                <a:lnTo>
                  <a:pt x="1188978" y="5147623"/>
                </a:lnTo>
                <a:lnTo>
                  <a:pt x="0" y="5147623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/>
          </a:p>
        </p:txBody>
      </p:sp>
      <p:sp>
        <p:nvSpPr>
          <p:cNvPr id="11" name="平行四边形 10">
            <a:extLst>
              <a:ext uri="{FF2B5EF4-FFF2-40B4-BE49-F238E27FC236}">
                <a16:creationId xmlns="" xmlns:a16="http://schemas.microsoft.com/office/drawing/2014/main" id="{98E41F8C-1C50-4BAE-87AF-CC1356372B63}"/>
              </a:ext>
            </a:extLst>
          </p:cNvPr>
          <p:cNvSpPr/>
          <p:nvPr/>
        </p:nvSpPr>
        <p:spPr>
          <a:xfrm flipH="1">
            <a:off x="6982523" y="-13963"/>
            <a:ext cx="4650757" cy="6858000"/>
          </a:xfrm>
          <a:prstGeom prst="parallelogram">
            <a:avLst>
              <a:gd name="adj" fmla="val 84567"/>
            </a:avLst>
          </a:prstGeom>
          <a:solidFill>
            <a:srgbClr val="DD24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575C29E6-ADFE-4396-8416-A7921EF20E6F}"/>
              </a:ext>
            </a:extLst>
          </p:cNvPr>
          <p:cNvGrpSpPr/>
          <p:nvPr/>
        </p:nvGrpSpPr>
        <p:grpSpPr>
          <a:xfrm>
            <a:off x="2152804" y="992606"/>
            <a:ext cx="5363057" cy="5156609"/>
            <a:chOff x="5594696" y="1043940"/>
            <a:chExt cx="5363057" cy="5156609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859A679B-9FD2-4472-9733-88EEB965D079}"/>
                </a:ext>
              </a:extLst>
            </p:cNvPr>
            <p:cNvGrpSpPr/>
            <p:nvPr/>
          </p:nvGrpSpPr>
          <p:grpSpPr>
            <a:xfrm>
              <a:off x="5594696" y="1043940"/>
              <a:ext cx="2927399" cy="5156609"/>
              <a:chOff x="5046056" y="955180"/>
              <a:chExt cx="2927399" cy="5156609"/>
            </a:xfrm>
          </p:grpSpPr>
          <p:sp>
            <p:nvSpPr>
              <p:cNvPr id="22" name="文本框 11">
                <a:extLst>
                  <a:ext uri="{FF2B5EF4-FFF2-40B4-BE49-F238E27FC236}">
                    <a16:creationId xmlns="" xmlns:a16="http://schemas.microsoft.com/office/drawing/2014/main" id="{AC778B5F-816D-48D7-81C6-90ECFDBF69CE}"/>
                  </a:ext>
                </a:extLst>
              </p:cNvPr>
              <p:cNvSpPr txBox="1"/>
              <p:nvPr/>
            </p:nvSpPr>
            <p:spPr bwMode="auto">
              <a:xfrm>
                <a:off x="5046056" y="955180"/>
                <a:ext cx="148149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400" kern="1200" cap="none" spc="0" normalizeH="0" baseline="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目 录</a:t>
                </a:r>
              </a:p>
            </p:txBody>
          </p:sp>
          <p:sp>
            <p:nvSpPr>
              <p:cNvPr id="23" name="TextBox 6">
                <a:extLst>
                  <a:ext uri="{FF2B5EF4-FFF2-40B4-BE49-F238E27FC236}">
                    <a16:creationId xmlns="" xmlns:a16="http://schemas.microsoft.com/office/drawing/2014/main" id="{407753B7-9E97-406D-9599-3339030F0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4633" y="1233852"/>
                <a:ext cx="154882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CONTENTS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Oval 5">
                <a:extLst>
                  <a:ext uri="{FF2B5EF4-FFF2-40B4-BE49-F238E27FC236}">
                    <a16:creationId xmlns="" xmlns:a16="http://schemas.microsoft.com/office/drawing/2014/main" id="{EE7E3C83-DD60-4868-9E50-211165DD8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1105" y="2377337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="" xmlns:a16="http://schemas.microsoft.com/office/drawing/2014/main" id="{5474770E-86CB-45E4-B87E-81369D840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667" y="2442174"/>
                <a:ext cx="596879" cy="594970"/>
              </a:xfrm>
              <a:prstGeom prst="ellipse">
                <a:avLst/>
              </a:prstGeom>
              <a:solidFill>
                <a:srgbClr val="B60006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TextBox 14">
                <a:extLst>
                  <a:ext uri="{FF2B5EF4-FFF2-40B4-BE49-F238E27FC236}">
                    <a16:creationId xmlns="" xmlns:a16="http://schemas.microsoft.com/office/drawing/2014/main" id="{F0CB408F-3F53-479E-9287-954B22A3A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6282" y="2508827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禹卫书法行书简体"/>
                    <a:ea typeface="微软雅黑" panose="020B0503020204020204" pitchFamily="34" charset="-122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Oval 5">
                <a:extLst>
                  <a:ext uri="{FF2B5EF4-FFF2-40B4-BE49-F238E27FC236}">
                    <a16:creationId xmlns="" xmlns:a16="http://schemas.microsoft.com/office/drawing/2014/main" id="{87B0A9C1-5C4B-43CA-B26E-EC4735D9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3389" y="3404385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Oval 6">
                <a:extLst>
                  <a:ext uri="{FF2B5EF4-FFF2-40B4-BE49-F238E27FC236}">
                    <a16:creationId xmlns="" xmlns:a16="http://schemas.microsoft.com/office/drawing/2014/main" id="{325D2A23-AD30-4EB0-B508-249A1E342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667" y="3469222"/>
                <a:ext cx="596878" cy="594970"/>
              </a:xfrm>
              <a:prstGeom prst="ellipse">
                <a:avLst/>
              </a:prstGeom>
              <a:solidFill>
                <a:srgbClr val="B60006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TextBox 14">
                <a:extLst>
                  <a:ext uri="{FF2B5EF4-FFF2-40B4-BE49-F238E27FC236}">
                    <a16:creationId xmlns="" xmlns:a16="http://schemas.microsoft.com/office/drawing/2014/main" id="{F30A447D-DB62-4093-B10F-6FC457F92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6282" y="3535875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禹卫书法行书简体"/>
                    <a:ea typeface="微软雅黑" panose="020B0503020204020204" pitchFamily="34" charset="-122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Oval 5">
                <a:extLst>
                  <a:ext uri="{FF2B5EF4-FFF2-40B4-BE49-F238E27FC236}">
                    <a16:creationId xmlns="" xmlns:a16="http://schemas.microsoft.com/office/drawing/2014/main" id="{786D8B7C-D48A-40A0-AB7A-4D07BEAFD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1106" y="4388714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Oval 6">
                <a:extLst>
                  <a:ext uri="{FF2B5EF4-FFF2-40B4-BE49-F238E27FC236}">
                    <a16:creationId xmlns="" xmlns:a16="http://schemas.microsoft.com/office/drawing/2014/main" id="{99E4F095-A2D1-4A0D-8F5D-2F5515B11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667" y="4453551"/>
                <a:ext cx="596878" cy="594970"/>
              </a:xfrm>
              <a:prstGeom prst="ellipse">
                <a:avLst/>
              </a:prstGeom>
              <a:solidFill>
                <a:srgbClr val="B60006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="" xmlns:a16="http://schemas.microsoft.com/office/drawing/2014/main" id="{8C820BB8-DE71-4B7F-8B09-DDEDD0A2E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6282" y="4520204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禹卫书法行书简体"/>
                    <a:ea typeface="微软雅黑" panose="020B0503020204020204" pitchFamily="34" charset="-122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Oval 5">
                <a:extLst>
                  <a:ext uri="{FF2B5EF4-FFF2-40B4-BE49-F238E27FC236}">
                    <a16:creationId xmlns="" xmlns:a16="http://schemas.microsoft.com/office/drawing/2014/main" id="{A3526E62-05FE-438D-BF68-B00E89DB9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271" y="5389053"/>
                <a:ext cx="724644" cy="722736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Oval 6">
                <a:extLst>
                  <a:ext uri="{FF2B5EF4-FFF2-40B4-BE49-F238E27FC236}">
                    <a16:creationId xmlns="" xmlns:a16="http://schemas.microsoft.com/office/drawing/2014/main" id="{CC69BB04-B452-4E0E-85C5-D4AAEF052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667" y="5453890"/>
                <a:ext cx="596878" cy="594970"/>
              </a:xfrm>
              <a:prstGeom prst="ellipse">
                <a:avLst/>
              </a:prstGeom>
              <a:solidFill>
                <a:srgbClr val="B60006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Box 14">
                <a:extLst>
                  <a:ext uri="{FF2B5EF4-FFF2-40B4-BE49-F238E27FC236}">
                    <a16:creationId xmlns="" xmlns:a16="http://schemas.microsoft.com/office/drawing/2014/main" id="{A8121F24-A76B-416B-B2C6-642A9F363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6282" y="5520543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禹卫书法行书简体"/>
                    <a:ea typeface="微软雅黑" panose="020B0503020204020204" pitchFamily="34" charset="-122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7BCBE9C7-B303-4D0F-8B19-2BDE2BFE4464}"/>
                </a:ext>
              </a:extLst>
            </p:cNvPr>
            <p:cNvSpPr txBox="1"/>
            <p:nvPr/>
          </p:nvSpPr>
          <p:spPr>
            <a:xfrm>
              <a:off x="7468595" y="2565855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设计背景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F4FA5D90-D077-4867-850A-8C338814C5F1}"/>
                </a:ext>
              </a:extLst>
            </p:cNvPr>
            <p:cNvSpPr txBox="1"/>
            <p:nvPr/>
          </p:nvSpPr>
          <p:spPr>
            <a:xfrm>
              <a:off x="7468595" y="3592903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网站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设计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A0F74216-D3D2-466C-A58E-092E9CF20F17}"/>
                </a:ext>
              </a:extLst>
            </p:cNvPr>
            <p:cNvSpPr txBox="1"/>
            <p:nvPr/>
          </p:nvSpPr>
          <p:spPr>
            <a:xfrm>
              <a:off x="7468595" y="4577232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功能展示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216692A7-1AD2-4707-8849-2B18FD4186E9}"/>
                </a:ext>
              </a:extLst>
            </p:cNvPr>
            <p:cNvSpPr txBox="1"/>
            <p:nvPr/>
          </p:nvSpPr>
          <p:spPr>
            <a:xfrm>
              <a:off x="7468595" y="5618633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致谢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8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F999D2D-B384-4820-AB03-1E87F0DD3666}"/>
              </a:ext>
            </a:extLst>
          </p:cNvPr>
          <p:cNvSpPr/>
          <p:nvPr/>
        </p:nvSpPr>
        <p:spPr>
          <a:xfrm>
            <a:off x="4463676" y="0"/>
            <a:ext cx="7774044" cy="6040679"/>
          </a:xfrm>
          <a:custGeom>
            <a:avLst/>
            <a:gdLst>
              <a:gd name="connsiteX0" fmla="*/ 0 w 7728324"/>
              <a:gd name="connsiteY0" fmla="*/ 0 h 6080760"/>
              <a:gd name="connsiteX1" fmla="*/ 7728324 w 7728324"/>
              <a:gd name="connsiteY1" fmla="*/ 0 h 6080760"/>
              <a:gd name="connsiteX2" fmla="*/ 7728324 w 7728324"/>
              <a:gd name="connsiteY2" fmla="*/ 6080760 h 6080760"/>
              <a:gd name="connsiteX3" fmla="*/ 0 w 7728324"/>
              <a:gd name="connsiteY3" fmla="*/ 6080760 h 6080760"/>
              <a:gd name="connsiteX4" fmla="*/ 0 w 7728324"/>
              <a:gd name="connsiteY4" fmla="*/ 0 h 6080760"/>
              <a:gd name="connsiteX0" fmla="*/ 0 w 7762614"/>
              <a:gd name="connsiteY0" fmla="*/ 0 h 6080760"/>
              <a:gd name="connsiteX1" fmla="*/ 7728324 w 7762614"/>
              <a:gd name="connsiteY1" fmla="*/ 0 h 6080760"/>
              <a:gd name="connsiteX2" fmla="*/ 7762614 w 7762614"/>
              <a:gd name="connsiteY2" fmla="*/ 4480560 h 6080760"/>
              <a:gd name="connsiteX3" fmla="*/ 0 w 7762614"/>
              <a:gd name="connsiteY3" fmla="*/ 6080760 h 6080760"/>
              <a:gd name="connsiteX4" fmla="*/ 0 w 7762614"/>
              <a:gd name="connsiteY4" fmla="*/ 0 h 6080760"/>
              <a:gd name="connsiteX0" fmla="*/ 0 w 7762614"/>
              <a:gd name="connsiteY0" fmla="*/ 0 h 6080760"/>
              <a:gd name="connsiteX1" fmla="*/ 7728324 w 7762614"/>
              <a:gd name="connsiteY1" fmla="*/ 0 h 6080760"/>
              <a:gd name="connsiteX2" fmla="*/ 7762614 w 7762614"/>
              <a:gd name="connsiteY2" fmla="*/ 4480560 h 6080760"/>
              <a:gd name="connsiteX3" fmla="*/ 0 w 7762614"/>
              <a:gd name="connsiteY3" fmla="*/ 6080760 h 6080760"/>
              <a:gd name="connsiteX4" fmla="*/ 0 w 7762614"/>
              <a:gd name="connsiteY4" fmla="*/ 0 h 6080760"/>
              <a:gd name="connsiteX0" fmla="*/ 0 w 7762614"/>
              <a:gd name="connsiteY0" fmla="*/ 0 h 5280660"/>
              <a:gd name="connsiteX1" fmla="*/ 7728324 w 7762614"/>
              <a:gd name="connsiteY1" fmla="*/ 0 h 5280660"/>
              <a:gd name="connsiteX2" fmla="*/ 7762614 w 7762614"/>
              <a:gd name="connsiteY2" fmla="*/ 4480560 h 5280660"/>
              <a:gd name="connsiteX3" fmla="*/ 4240530 w 7762614"/>
              <a:gd name="connsiteY3" fmla="*/ 5280660 h 5280660"/>
              <a:gd name="connsiteX4" fmla="*/ 0 w 7762614"/>
              <a:gd name="connsiteY4" fmla="*/ 0 h 5280660"/>
              <a:gd name="connsiteX0" fmla="*/ 0 w 7762614"/>
              <a:gd name="connsiteY0" fmla="*/ 0 h 5979288"/>
              <a:gd name="connsiteX1" fmla="*/ 7728324 w 7762614"/>
              <a:gd name="connsiteY1" fmla="*/ 0 h 5979288"/>
              <a:gd name="connsiteX2" fmla="*/ 7762614 w 7762614"/>
              <a:gd name="connsiteY2" fmla="*/ 4480560 h 5979288"/>
              <a:gd name="connsiteX3" fmla="*/ 5434704 w 7762614"/>
              <a:gd name="connsiteY3" fmla="*/ 5886450 h 5979288"/>
              <a:gd name="connsiteX4" fmla="*/ 4240530 w 7762614"/>
              <a:gd name="connsiteY4" fmla="*/ 5280660 h 5979288"/>
              <a:gd name="connsiteX5" fmla="*/ 0 w 7762614"/>
              <a:gd name="connsiteY5" fmla="*/ 0 h 5979288"/>
              <a:gd name="connsiteX0" fmla="*/ 0 w 7762614"/>
              <a:gd name="connsiteY0" fmla="*/ 0 h 6089723"/>
              <a:gd name="connsiteX1" fmla="*/ 7728324 w 7762614"/>
              <a:gd name="connsiteY1" fmla="*/ 0 h 6089723"/>
              <a:gd name="connsiteX2" fmla="*/ 7762614 w 7762614"/>
              <a:gd name="connsiteY2" fmla="*/ 4480560 h 6089723"/>
              <a:gd name="connsiteX3" fmla="*/ 5434704 w 7762614"/>
              <a:gd name="connsiteY3" fmla="*/ 5886450 h 6089723"/>
              <a:gd name="connsiteX4" fmla="*/ 5423274 w 7762614"/>
              <a:gd name="connsiteY4" fmla="*/ 6023610 h 6089723"/>
              <a:gd name="connsiteX5" fmla="*/ 4240530 w 7762614"/>
              <a:gd name="connsiteY5" fmla="*/ 5280660 h 6089723"/>
              <a:gd name="connsiteX6" fmla="*/ 0 w 7762614"/>
              <a:gd name="connsiteY6" fmla="*/ 0 h 6089723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7343514 w 7762614"/>
              <a:gd name="connsiteY3" fmla="*/ 4732020 h 6040679"/>
              <a:gd name="connsiteX4" fmla="*/ 6257664 w 7762614"/>
              <a:gd name="connsiteY4" fmla="*/ 5509260 h 6040679"/>
              <a:gd name="connsiteX5" fmla="*/ 5423274 w 7762614"/>
              <a:gd name="connsiteY5" fmla="*/ 6023610 h 6040679"/>
              <a:gd name="connsiteX6" fmla="*/ 4240530 w 7762614"/>
              <a:gd name="connsiteY6" fmla="*/ 5280660 h 6040679"/>
              <a:gd name="connsiteX7" fmla="*/ 0 w 7762614"/>
              <a:gd name="connsiteY7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7343514 w 7762614"/>
              <a:gd name="connsiteY3" fmla="*/ 4732020 h 6040679"/>
              <a:gd name="connsiteX4" fmla="*/ 6257664 w 7762614"/>
              <a:gd name="connsiteY4" fmla="*/ 5509260 h 6040679"/>
              <a:gd name="connsiteX5" fmla="*/ 5423274 w 7762614"/>
              <a:gd name="connsiteY5" fmla="*/ 6023610 h 6040679"/>
              <a:gd name="connsiteX6" fmla="*/ 4240530 w 7762614"/>
              <a:gd name="connsiteY6" fmla="*/ 5280660 h 6040679"/>
              <a:gd name="connsiteX7" fmla="*/ 0 w 7762614"/>
              <a:gd name="connsiteY7" fmla="*/ 0 h 6040679"/>
              <a:gd name="connsiteX0" fmla="*/ 0 w 7774044"/>
              <a:gd name="connsiteY0" fmla="*/ 0 h 6040679"/>
              <a:gd name="connsiteX1" fmla="*/ 7728324 w 7774044"/>
              <a:gd name="connsiteY1" fmla="*/ 0 h 6040679"/>
              <a:gd name="connsiteX2" fmla="*/ 7774044 w 7774044"/>
              <a:gd name="connsiteY2" fmla="*/ 4274820 h 6040679"/>
              <a:gd name="connsiteX3" fmla="*/ 7343514 w 7774044"/>
              <a:gd name="connsiteY3" fmla="*/ 4732020 h 6040679"/>
              <a:gd name="connsiteX4" fmla="*/ 6257664 w 7774044"/>
              <a:gd name="connsiteY4" fmla="*/ 5509260 h 6040679"/>
              <a:gd name="connsiteX5" fmla="*/ 5423274 w 7774044"/>
              <a:gd name="connsiteY5" fmla="*/ 6023610 h 6040679"/>
              <a:gd name="connsiteX6" fmla="*/ 4240530 w 7774044"/>
              <a:gd name="connsiteY6" fmla="*/ 5280660 h 6040679"/>
              <a:gd name="connsiteX7" fmla="*/ 0 w 7774044"/>
              <a:gd name="connsiteY7" fmla="*/ 0 h 6040679"/>
              <a:gd name="connsiteX0" fmla="*/ 0 w 7774044"/>
              <a:gd name="connsiteY0" fmla="*/ 0 h 6040679"/>
              <a:gd name="connsiteX1" fmla="*/ 7728324 w 7774044"/>
              <a:gd name="connsiteY1" fmla="*/ 0 h 6040679"/>
              <a:gd name="connsiteX2" fmla="*/ 7774044 w 7774044"/>
              <a:gd name="connsiteY2" fmla="*/ 4274820 h 6040679"/>
              <a:gd name="connsiteX3" fmla="*/ 7343514 w 7774044"/>
              <a:gd name="connsiteY3" fmla="*/ 4732020 h 6040679"/>
              <a:gd name="connsiteX4" fmla="*/ 6257664 w 7774044"/>
              <a:gd name="connsiteY4" fmla="*/ 5509260 h 6040679"/>
              <a:gd name="connsiteX5" fmla="*/ 5423274 w 7774044"/>
              <a:gd name="connsiteY5" fmla="*/ 6023610 h 6040679"/>
              <a:gd name="connsiteX6" fmla="*/ 4240530 w 7774044"/>
              <a:gd name="connsiteY6" fmla="*/ 5280660 h 6040679"/>
              <a:gd name="connsiteX7" fmla="*/ 0 w 7774044"/>
              <a:gd name="connsiteY7" fmla="*/ 0 h 604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4044" h="6040679">
                <a:moveTo>
                  <a:pt x="0" y="0"/>
                </a:moveTo>
                <a:lnTo>
                  <a:pt x="7728324" y="0"/>
                </a:lnTo>
                <a:lnTo>
                  <a:pt x="7774044" y="4274820"/>
                </a:lnTo>
                <a:cubicBezTo>
                  <a:pt x="7727054" y="5097780"/>
                  <a:pt x="7377169" y="4309110"/>
                  <a:pt x="7343514" y="4732020"/>
                </a:cubicBezTo>
                <a:cubicBezTo>
                  <a:pt x="7092689" y="4903470"/>
                  <a:pt x="6594849" y="5328285"/>
                  <a:pt x="6257664" y="5509260"/>
                </a:cubicBezTo>
                <a:cubicBezTo>
                  <a:pt x="5797289" y="5755005"/>
                  <a:pt x="5622303" y="6124575"/>
                  <a:pt x="5423274" y="6023610"/>
                </a:cubicBezTo>
                <a:cubicBezTo>
                  <a:pt x="5224245" y="5922645"/>
                  <a:pt x="5073924" y="6273165"/>
                  <a:pt x="4240530" y="528066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="" xmlns:a16="http://schemas.microsoft.com/office/drawing/2014/main" id="{CFDCE0F2-AE75-4C5E-B26B-564FF653232F}"/>
              </a:ext>
            </a:extLst>
          </p:cNvPr>
          <p:cNvSpPr/>
          <p:nvPr/>
        </p:nvSpPr>
        <p:spPr>
          <a:xfrm rot="2813344">
            <a:off x="3365722" y="-137300"/>
            <a:ext cx="9452042" cy="4262108"/>
          </a:xfrm>
          <a:custGeom>
            <a:avLst/>
            <a:gdLst>
              <a:gd name="connsiteX0" fmla="*/ 0 w 9452042"/>
              <a:gd name="connsiteY0" fmla="*/ 4262108 h 4262108"/>
              <a:gd name="connsiteX1" fmla="*/ 819012 w 9452042"/>
              <a:gd name="connsiteY1" fmla="*/ 3387230 h 4262108"/>
              <a:gd name="connsiteX2" fmla="*/ 8517486 w 9452042"/>
              <a:gd name="connsiteY2" fmla="*/ 3387230 h 4262108"/>
              <a:gd name="connsiteX3" fmla="*/ 8517486 w 9452042"/>
              <a:gd name="connsiteY3" fmla="*/ 0 h 4262108"/>
              <a:gd name="connsiteX4" fmla="*/ 9452042 w 9452042"/>
              <a:gd name="connsiteY4" fmla="*/ 874876 h 4262108"/>
              <a:gd name="connsiteX5" fmla="*/ 9452042 w 9452042"/>
              <a:gd name="connsiteY5" fmla="*/ 4262108 h 4262108"/>
              <a:gd name="connsiteX6" fmla="*/ 0 w 9452042"/>
              <a:gd name="connsiteY6" fmla="*/ 4262108 h 426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2042" h="4262108">
                <a:moveTo>
                  <a:pt x="0" y="4262108"/>
                </a:moveTo>
                <a:lnTo>
                  <a:pt x="819012" y="3387230"/>
                </a:lnTo>
                <a:lnTo>
                  <a:pt x="8517486" y="3387230"/>
                </a:lnTo>
                <a:lnTo>
                  <a:pt x="8517486" y="0"/>
                </a:lnTo>
                <a:lnTo>
                  <a:pt x="9452042" y="874876"/>
                </a:lnTo>
                <a:lnTo>
                  <a:pt x="9452042" y="4262108"/>
                </a:lnTo>
                <a:lnTo>
                  <a:pt x="0" y="4262108"/>
                </a:lnTo>
                <a:close/>
              </a:path>
            </a:pathLst>
          </a:custGeom>
          <a:solidFill>
            <a:srgbClr val="AD1D27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8A377D25-FE2F-4659-B609-578A5AE05FEB}"/>
              </a:ext>
            </a:extLst>
          </p:cNvPr>
          <p:cNvGrpSpPr/>
          <p:nvPr/>
        </p:nvGrpSpPr>
        <p:grpSpPr>
          <a:xfrm>
            <a:off x="911939" y="3078523"/>
            <a:ext cx="4203065" cy="2040073"/>
            <a:chOff x="3994468" y="2438995"/>
            <a:chExt cx="4203065" cy="2040073"/>
          </a:xfrm>
        </p:grpSpPr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46FA35E3-BA2B-47F6-9321-86E9A41E50AF}"/>
                </a:ext>
              </a:extLst>
            </p:cNvPr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140A24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 01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EE8F9CCE-C67F-4793-86E7-B6D0ACF54918}"/>
                </a:ext>
              </a:extLst>
            </p:cNvPr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140A24"/>
                  </a:solidFill>
                  <a:latin typeface="禹卫书法行书简体"/>
                  <a:ea typeface="微软雅黑" panose="020B0503020204020204" pitchFamily="34" charset="-122"/>
                </a:rPr>
                <a:t>设计背景</a:t>
              </a:r>
              <a:endParaRPr lang="en-US" altLang="zh-CN" sz="3600" dirty="0">
                <a:solidFill>
                  <a:srgbClr val="140A24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D0110283-661D-4B07-983E-7CD5EC4F4E92}"/>
                </a:ext>
              </a:extLst>
            </p:cNvPr>
            <p:cNvSpPr/>
            <p:nvPr/>
          </p:nvSpPr>
          <p:spPr>
            <a:xfrm>
              <a:off x="5490708" y="4140514"/>
              <a:ext cx="12105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140A24"/>
                  </a:solidFill>
                  <a:latin typeface="禹卫书法行书简体"/>
                  <a:ea typeface="微软雅黑" panose="020B0503020204020204" pitchFamily="34" charset="-122"/>
                </a:rPr>
                <a:t>BACKGROUND</a:t>
              </a:r>
              <a:endParaRPr lang="zh-CN" altLang="en-US" sz="1600" dirty="0">
                <a:solidFill>
                  <a:srgbClr val="140A24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2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842F22C-5698-4EF5-A706-36BE0E107571}"/>
              </a:ext>
            </a:extLst>
          </p:cNvPr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5" name="Oval 5">
              <a:extLst>
                <a:ext uri="{FF2B5EF4-FFF2-40B4-BE49-F238E27FC236}">
                  <a16:creationId xmlns="" xmlns:a16="http://schemas.microsoft.com/office/drawing/2014/main" id="{6340E9C6-6885-4509-B9A2-747735A63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B60006"/>
            </a:solidFill>
            <a:ln w="57150"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6" name="TextBox 14">
              <a:extLst>
                <a:ext uri="{FF2B5EF4-FFF2-40B4-BE49-F238E27FC236}">
                  <a16:creationId xmlns="" xmlns:a16="http://schemas.microsoft.com/office/drawing/2014/main" id="{60348A5A-B76E-4B9C-A6B9-E72F2D7DB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550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3577D22-159C-44EF-8292-CC9ED7EC1B72}"/>
              </a:ext>
            </a:extLst>
          </p:cNvPr>
          <p:cNvSpPr txBox="1"/>
          <p:nvPr/>
        </p:nvSpPr>
        <p:spPr>
          <a:xfrm>
            <a:off x="1092158" y="429870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设计背景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92988BBF-98ED-4BFE-9AAA-983B24C325E1}"/>
              </a:ext>
            </a:extLst>
          </p:cNvPr>
          <p:cNvGrpSpPr/>
          <p:nvPr/>
        </p:nvGrpSpPr>
        <p:grpSpPr>
          <a:xfrm>
            <a:off x="977660" y="1570320"/>
            <a:ext cx="8039938" cy="3586077"/>
            <a:chOff x="1067902" y="4086257"/>
            <a:chExt cx="2383832" cy="1125960"/>
          </a:xfrm>
        </p:grpSpPr>
        <p:sp>
          <p:nvSpPr>
            <p:cNvPr id="32" name="文本框 36">
              <a:extLst>
                <a:ext uri="{FF2B5EF4-FFF2-40B4-BE49-F238E27FC236}">
                  <a16:creationId xmlns="" xmlns:a16="http://schemas.microsoft.com/office/drawing/2014/main" id="{EC160B9F-7894-4448-9D09-BA312BB9F150}"/>
                </a:ext>
              </a:extLst>
            </p:cNvPr>
            <p:cNvSpPr txBox="1"/>
            <p:nvPr/>
          </p:nvSpPr>
          <p:spPr>
            <a:xfrm>
              <a:off x="1170246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禹卫书法行书简体"/>
                  <a:ea typeface="微软雅黑" panose="020B0503020204020204" pitchFamily="34" charset="-122"/>
                </a:rPr>
                <a:t> </a:t>
              </a:r>
              <a:r>
                <a:rPr lang="zh-CN" altLang="en-US" sz="240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禹卫书法行书简体"/>
                  <a:ea typeface="微软雅黑" panose="020B0503020204020204" pitchFamily="34" charset="-122"/>
                </a:rPr>
                <a:t>项目背景：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禹卫书法行书简体"/>
                <a:ea typeface="微软雅黑" panose="020B0503020204020204" pitchFamily="34" charset="-122"/>
              </a:endParaRPr>
            </a:p>
          </p:txBody>
        </p:sp>
        <p:sp>
          <p:nvSpPr>
            <p:cNvPr id="33" name="Text Placeholder 32">
              <a:extLst>
                <a:ext uri="{FF2B5EF4-FFF2-40B4-BE49-F238E27FC236}">
                  <a16:creationId xmlns="" xmlns:a16="http://schemas.microsoft.com/office/drawing/2014/main" id="{4591E817-263E-4085-83AD-31FD76F08688}"/>
                </a:ext>
              </a:extLst>
            </p:cNvPr>
            <p:cNvSpPr txBox="1">
              <a:spLocks/>
            </p:cNvSpPr>
            <p:nvPr/>
          </p:nvSpPr>
          <p:spPr>
            <a:xfrm>
              <a:off x="1067902" y="4317090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    跑步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，这种最简单并且参与门槛最低的运动方式，成为大众体育中最火爆的项目，也是南京人最热爱的健身方式。除了国内大大小小的马拉松赛事：北马、上马、厦马、扬马、无锡马、郑开马等等，甚至连波士顿马拉松、柏林马拉松、东京马拉松这些全世界最著名的马拉松赛事中，都遍布着南京跑友的身影。南京的中兴、华为等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IT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企业，招商地产、朗诗地产等地产商跑团，都是名声响亮。商业精英、地产大亨、传媒人士，都在跑步的群体中。</a:t>
              </a:r>
              <a:endPara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 </a:t>
              </a:r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   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为了满足人们的精神需求，南京马拉松应运而生。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2015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南京国际马拉松赛（简称南马）是中国田径协会、江苏省体育局、南京市人民政府共同主办，由南京市体育局承办。首次举办的南京国际马拉松比赛，将通过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3-5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年的实践运行，力争创办成为国家金牌、国际金标的“双金”赛事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。</a:t>
              </a:r>
              <a:endPara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 </a:t>
              </a:r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   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本</a:t>
              </a:r>
              <a:r>
                <a:rPr lang="en-US" altLang="zh-CN" sz="1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WebGIS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网站立足于南京马拉松，使热爱马拉松的人们能更形象直观的了解这一赛事。</a:t>
              </a:r>
              <a:endPara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 </a:t>
              </a:r>
              <a:r>
                <a: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   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9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A7D0147-1116-452D-98E6-631DFBE2F9C1}"/>
              </a:ext>
            </a:extLst>
          </p:cNvPr>
          <p:cNvGrpSpPr/>
          <p:nvPr/>
        </p:nvGrpSpPr>
        <p:grpSpPr>
          <a:xfrm>
            <a:off x="911939" y="3078523"/>
            <a:ext cx="4203065" cy="2040073"/>
            <a:chOff x="3994468" y="2438995"/>
            <a:chExt cx="4203065" cy="2040073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A02078FD-B2CD-4545-9E9B-1819A097D6D9}"/>
                </a:ext>
              </a:extLst>
            </p:cNvPr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140A24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 02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6D53CF9-A320-4A9A-AFAC-E3A4CBD981D0}"/>
                </a:ext>
              </a:extLst>
            </p:cNvPr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网站设计</a:t>
              </a:r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CAFB1E09-63CF-4272-95C4-D1A7D0ABFE52}"/>
                </a:ext>
              </a:extLst>
            </p:cNvPr>
            <p:cNvSpPr/>
            <p:nvPr/>
          </p:nvSpPr>
          <p:spPr>
            <a:xfrm>
              <a:off x="5131637" y="4140514"/>
              <a:ext cx="19287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rPr>
                <a:t>WEBSITE FRAMEWORK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">
            <a:extLst>
              <a:ext uri="{FF2B5EF4-FFF2-40B4-BE49-F238E27FC236}">
                <a16:creationId xmlns="" xmlns:a16="http://schemas.microsoft.com/office/drawing/2014/main" id="{BFD80A88-DE3F-4442-8A6D-EAB192372940}"/>
              </a:ext>
            </a:extLst>
          </p:cNvPr>
          <p:cNvSpPr/>
          <p:nvPr/>
        </p:nvSpPr>
        <p:spPr>
          <a:xfrm>
            <a:off x="4463676" y="0"/>
            <a:ext cx="7774044" cy="6040679"/>
          </a:xfrm>
          <a:custGeom>
            <a:avLst/>
            <a:gdLst>
              <a:gd name="connsiteX0" fmla="*/ 0 w 7728324"/>
              <a:gd name="connsiteY0" fmla="*/ 0 h 6080760"/>
              <a:gd name="connsiteX1" fmla="*/ 7728324 w 7728324"/>
              <a:gd name="connsiteY1" fmla="*/ 0 h 6080760"/>
              <a:gd name="connsiteX2" fmla="*/ 7728324 w 7728324"/>
              <a:gd name="connsiteY2" fmla="*/ 6080760 h 6080760"/>
              <a:gd name="connsiteX3" fmla="*/ 0 w 7728324"/>
              <a:gd name="connsiteY3" fmla="*/ 6080760 h 6080760"/>
              <a:gd name="connsiteX4" fmla="*/ 0 w 7728324"/>
              <a:gd name="connsiteY4" fmla="*/ 0 h 6080760"/>
              <a:gd name="connsiteX0" fmla="*/ 0 w 7762614"/>
              <a:gd name="connsiteY0" fmla="*/ 0 h 6080760"/>
              <a:gd name="connsiteX1" fmla="*/ 7728324 w 7762614"/>
              <a:gd name="connsiteY1" fmla="*/ 0 h 6080760"/>
              <a:gd name="connsiteX2" fmla="*/ 7762614 w 7762614"/>
              <a:gd name="connsiteY2" fmla="*/ 4480560 h 6080760"/>
              <a:gd name="connsiteX3" fmla="*/ 0 w 7762614"/>
              <a:gd name="connsiteY3" fmla="*/ 6080760 h 6080760"/>
              <a:gd name="connsiteX4" fmla="*/ 0 w 7762614"/>
              <a:gd name="connsiteY4" fmla="*/ 0 h 6080760"/>
              <a:gd name="connsiteX0" fmla="*/ 0 w 7762614"/>
              <a:gd name="connsiteY0" fmla="*/ 0 h 6080760"/>
              <a:gd name="connsiteX1" fmla="*/ 7728324 w 7762614"/>
              <a:gd name="connsiteY1" fmla="*/ 0 h 6080760"/>
              <a:gd name="connsiteX2" fmla="*/ 7762614 w 7762614"/>
              <a:gd name="connsiteY2" fmla="*/ 4480560 h 6080760"/>
              <a:gd name="connsiteX3" fmla="*/ 0 w 7762614"/>
              <a:gd name="connsiteY3" fmla="*/ 6080760 h 6080760"/>
              <a:gd name="connsiteX4" fmla="*/ 0 w 7762614"/>
              <a:gd name="connsiteY4" fmla="*/ 0 h 6080760"/>
              <a:gd name="connsiteX0" fmla="*/ 0 w 7762614"/>
              <a:gd name="connsiteY0" fmla="*/ 0 h 5280660"/>
              <a:gd name="connsiteX1" fmla="*/ 7728324 w 7762614"/>
              <a:gd name="connsiteY1" fmla="*/ 0 h 5280660"/>
              <a:gd name="connsiteX2" fmla="*/ 7762614 w 7762614"/>
              <a:gd name="connsiteY2" fmla="*/ 4480560 h 5280660"/>
              <a:gd name="connsiteX3" fmla="*/ 4240530 w 7762614"/>
              <a:gd name="connsiteY3" fmla="*/ 5280660 h 5280660"/>
              <a:gd name="connsiteX4" fmla="*/ 0 w 7762614"/>
              <a:gd name="connsiteY4" fmla="*/ 0 h 5280660"/>
              <a:gd name="connsiteX0" fmla="*/ 0 w 7762614"/>
              <a:gd name="connsiteY0" fmla="*/ 0 h 5979288"/>
              <a:gd name="connsiteX1" fmla="*/ 7728324 w 7762614"/>
              <a:gd name="connsiteY1" fmla="*/ 0 h 5979288"/>
              <a:gd name="connsiteX2" fmla="*/ 7762614 w 7762614"/>
              <a:gd name="connsiteY2" fmla="*/ 4480560 h 5979288"/>
              <a:gd name="connsiteX3" fmla="*/ 5434704 w 7762614"/>
              <a:gd name="connsiteY3" fmla="*/ 5886450 h 5979288"/>
              <a:gd name="connsiteX4" fmla="*/ 4240530 w 7762614"/>
              <a:gd name="connsiteY4" fmla="*/ 5280660 h 5979288"/>
              <a:gd name="connsiteX5" fmla="*/ 0 w 7762614"/>
              <a:gd name="connsiteY5" fmla="*/ 0 h 5979288"/>
              <a:gd name="connsiteX0" fmla="*/ 0 w 7762614"/>
              <a:gd name="connsiteY0" fmla="*/ 0 h 6089723"/>
              <a:gd name="connsiteX1" fmla="*/ 7728324 w 7762614"/>
              <a:gd name="connsiteY1" fmla="*/ 0 h 6089723"/>
              <a:gd name="connsiteX2" fmla="*/ 7762614 w 7762614"/>
              <a:gd name="connsiteY2" fmla="*/ 4480560 h 6089723"/>
              <a:gd name="connsiteX3" fmla="*/ 5434704 w 7762614"/>
              <a:gd name="connsiteY3" fmla="*/ 5886450 h 6089723"/>
              <a:gd name="connsiteX4" fmla="*/ 5423274 w 7762614"/>
              <a:gd name="connsiteY4" fmla="*/ 6023610 h 6089723"/>
              <a:gd name="connsiteX5" fmla="*/ 4240530 w 7762614"/>
              <a:gd name="connsiteY5" fmla="*/ 5280660 h 6089723"/>
              <a:gd name="connsiteX6" fmla="*/ 0 w 7762614"/>
              <a:gd name="connsiteY6" fmla="*/ 0 h 6089723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7343514 w 7762614"/>
              <a:gd name="connsiteY3" fmla="*/ 4732020 h 6040679"/>
              <a:gd name="connsiteX4" fmla="*/ 6257664 w 7762614"/>
              <a:gd name="connsiteY4" fmla="*/ 5509260 h 6040679"/>
              <a:gd name="connsiteX5" fmla="*/ 5423274 w 7762614"/>
              <a:gd name="connsiteY5" fmla="*/ 6023610 h 6040679"/>
              <a:gd name="connsiteX6" fmla="*/ 4240530 w 7762614"/>
              <a:gd name="connsiteY6" fmla="*/ 5280660 h 6040679"/>
              <a:gd name="connsiteX7" fmla="*/ 0 w 7762614"/>
              <a:gd name="connsiteY7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7343514 w 7762614"/>
              <a:gd name="connsiteY3" fmla="*/ 4732020 h 6040679"/>
              <a:gd name="connsiteX4" fmla="*/ 6257664 w 7762614"/>
              <a:gd name="connsiteY4" fmla="*/ 5509260 h 6040679"/>
              <a:gd name="connsiteX5" fmla="*/ 5423274 w 7762614"/>
              <a:gd name="connsiteY5" fmla="*/ 6023610 h 6040679"/>
              <a:gd name="connsiteX6" fmla="*/ 4240530 w 7762614"/>
              <a:gd name="connsiteY6" fmla="*/ 5280660 h 6040679"/>
              <a:gd name="connsiteX7" fmla="*/ 0 w 7762614"/>
              <a:gd name="connsiteY7" fmla="*/ 0 h 6040679"/>
              <a:gd name="connsiteX0" fmla="*/ 0 w 7774044"/>
              <a:gd name="connsiteY0" fmla="*/ 0 h 6040679"/>
              <a:gd name="connsiteX1" fmla="*/ 7728324 w 7774044"/>
              <a:gd name="connsiteY1" fmla="*/ 0 h 6040679"/>
              <a:gd name="connsiteX2" fmla="*/ 7774044 w 7774044"/>
              <a:gd name="connsiteY2" fmla="*/ 4274820 h 6040679"/>
              <a:gd name="connsiteX3" fmla="*/ 7343514 w 7774044"/>
              <a:gd name="connsiteY3" fmla="*/ 4732020 h 6040679"/>
              <a:gd name="connsiteX4" fmla="*/ 6257664 w 7774044"/>
              <a:gd name="connsiteY4" fmla="*/ 5509260 h 6040679"/>
              <a:gd name="connsiteX5" fmla="*/ 5423274 w 7774044"/>
              <a:gd name="connsiteY5" fmla="*/ 6023610 h 6040679"/>
              <a:gd name="connsiteX6" fmla="*/ 4240530 w 7774044"/>
              <a:gd name="connsiteY6" fmla="*/ 5280660 h 6040679"/>
              <a:gd name="connsiteX7" fmla="*/ 0 w 7774044"/>
              <a:gd name="connsiteY7" fmla="*/ 0 h 6040679"/>
              <a:gd name="connsiteX0" fmla="*/ 0 w 7774044"/>
              <a:gd name="connsiteY0" fmla="*/ 0 h 6040679"/>
              <a:gd name="connsiteX1" fmla="*/ 7728324 w 7774044"/>
              <a:gd name="connsiteY1" fmla="*/ 0 h 6040679"/>
              <a:gd name="connsiteX2" fmla="*/ 7774044 w 7774044"/>
              <a:gd name="connsiteY2" fmla="*/ 4274820 h 6040679"/>
              <a:gd name="connsiteX3" fmla="*/ 7343514 w 7774044"/>
              <a:gd name="connsiteY3" fmla="*/ 4732020 h 6040679"/>
              <a:gd name="connsiteX4" fmla="*/ 6257664 w 7774044"/>
              <a:gd name="connsiteY4" fmla="*/ 5509260 h 6040679"/>
              <a:gd name="connsiteX5" fmla="*/ 5423274 w 7774044"/>
              <a:gd name="connsiteY5" fmla="*/ 6023610 h 6040679"/>
              <a:gd name="connsiteX6" fmla="*/ 4240530 w 7774044"/>
              <a:gd name="connsiteY6" fmla="*/ 5280660 h 6040679"/>
              <a:gd name="connsiteX7" fmla="*/ 0 w 7774044"/>
              <a:gd name="connsiteY7" fmla="*/ 0 h 604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4044" h="6040679">
                <a:moveTo>
                  <a:pt x="0" y="0"/>
                </a:moveTo>
                <a:lnTo>
                  <a:pt x="7728324" y="0"/>
                </a:lnTo>
                <a:lnTo>
                  <a:pt x="7774044" y="4274820"/>
                </a:lnTo>
                <a:cubicBezTo>
                  <a:pt x="7727054" y="5097780"/>
                  <a:pt x="7377169" y="4309110"/>
                  <a:pt x="7343514" y="4732020"/>
                </a:cubicBezTo>
                <a:cubicBezTo>
                  <a:pt x="7092689" y="4903470"/>
                  <a:pt x="6594849" y="5328285"/>
                  <a:pt x="6257664" y="5509260"/>
                </a:cubicBezTo>
                <a:cubicBezTo>
                  <a:pt x="5797289" y="5755005"/>
                  <a:pt x="5622303" y="6124575"/>
                  <a:pt x="5423274" y="6023610"/>
                </a:cubicBezTo>
                <a:cubicBezTo>
                  <a:pt x="5224245" y="5922645"/>
                  <a:pt x="5073924" y="6273165"/>
                  <a:pt x="4240530" y="528066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6BE4936A-A3E9-45E2-A269-E904C6916558}"/>
              </a:ext>
            </a:extLst>
          </p:cNvPr>
          <p:cNvSpPr/>
          <p:nvPr/>
        </p:nvSpPr>
        <p:spPr>
          <a:xfrm rot="2813344">
            <a:off x="3365722" y="-137300"/>
            <a:ext cx="9452042" cy="4262108"/>
          </a:xfrm>
          <a:custGeom>
            <a:avLst/>
            <a:gdLst>
              <a:gd name="connsiteX0" fmla="*/ 0 w 9452042"/>
              <a:gd name="connsiteY0" fmla="*/ 4262108 h 4262108"/>
              <a:gd name="connsiteX1" fmla="*/ 819012 w 9452042"/>
              <a:gd name="connsiteY1" fmla="*/ 3387230 h 4262108"/>
              <a:gd name="connsiteX2" fmla="*/ 8517486 w 9452042"/>
              <a:gd name="connsiteY2" fmla="*/ 3387230 h 4262108"/>
              <a:gd name="connsiteX3" fmla="*/ 8517486 w 9452042"/>
              <a:gd name="connsiteY3" fmla="*/ 0 h 4262108"/>
              <a:gd name="connsiteX4" fmla="*/ 9452042 w 9452042"/>
              <a:gd name="connsiteY4" fmla="*/ 874876 h 4262108"/>
              <a:gd name="connsiteX5" fmla="*/ 9452042 w 9452042"/>
              <a:gd name="connsiteY5" fmla="*/ 4262108 h 4262108"/>
              <a:gd name="connsiteX6" fmla="*/ 0 w 9452042"/>
              <a:gd name="connsiteY6" fmla="*/ 4262108 h 426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2042" h="4262108">
                <a:moveTo>
                  <a:pt x="0" y="4262108"/>
                </a:moveTo>
                <a:lnTo>
                  <a:pt x="819012" y="3387230"/>
                </a:lnTo>
                <a:lnTo>
                  <a:pt x="8517486" y="3387230"/>
                </a:lnTo>
                <a:lnTo>
                  <a:pt x="8517486" y="0"/>
                </a:lnTo>
                <a:lnTo>
                  <a:pt x="9452042" y="874876"/>
                </a:lnTo>
                <a:lnTo>
                  <a:pt x="9452042" y="4262108"/>
                </a:lnTo>
                <a:lnTo>
                  <a:pt x="0" y="4262108"/>
                </a:lnTo>
                <a:close/>
              </a:path>
            </a:pathLst>
          </a:custGeom>
          <a:solidFill>
            <a:srgbClr val="AD1D27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EFD446B4-5826-4266-A3BB-FCEE33191825}"/>
              </a:ext>
            </a:extLst>
          </p:cNvPr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9" name="Oval 5">
              <a:extLst>
                <a:ext uri="{FF2B5EF4-FFF2-40B4-BE49-F238E27FC236}">
                  <a16:creationId xmlns="" xmlns:a16="http://schemas.microsoft.com/office/drawing/2014/main" id="{99349043-FC09-4A72-AE87-4008ED222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B60006"/>
            </a:solidFill>
            <a:ln w="57150"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14">
              <a:extLst>
                <a:ext uri="{FF2B5EF4-FFF2-40B4-BE49-F238E27FC236}">
                  <a16:creationId xmlns="" xmlns:a16="http://schemas.microsoft.com/office/drawing/2014/main" id="{D004FFE8-2AC5-4140-A24A-2CC54884A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550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A274C96E-022C-4E1E-B54E-D70C193ED416}"/>
              </a:ext>
            </a:extLst>
          </p:cNvPr>
          <p:cNvSpPr txBox="1"/>
          <p:nvPr/>
        </p:nvSpPr>
        <p:spPr>
          <a:xfrm>
            <a:off x="1092158" y="429870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网站设计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9C470042-B09B-4B24-8C26-53D992F652AD}"/>
              </a:ext>
            </a:extLst>
          </p:cNvPr>
          <p:cNvGrpSpPr/>
          <p:nvPr/>
        </p:nvGrpSpPr>
        <p:grpSpPr>
          <a:xfrm>
            <a:off x="729836" y="2436059"/>
            <a:ext cx="9715286" cy="2986402"/>
            <a:chOff x="1866664" y="2293146"/>
            <a:chExt cx="9715286" cy="2986402"/>
          </a:xfrm>
        </p:grpSpPr>
        <p:sp>
          <p:nvSpPr>
            <p:cNvPr id="46" name="Shape 519">
              <a:extLst>
                <a:ext uri="{FF2B5EF4-FFF2-40B4-BE49-F238E27FC236}">
                  <a16:creationId xmlns="" xmlns:a16="http://schemas.microsoft.com/office/drawing/2014/main" id="{B66EE336-0B07-4BAF-AB8C-FADD8A6F7B48}"/>
                </a:ext>
              </a:extLst>
            </p:cNvPr>
            <p:cNvSpPr/>
            <p:nvPr/>
          </p:nvSpPr>
          <p:spPr>
            <a:xfrm>
              <a:off x="5555140" y="5009235"/>
              <a:ext cx="316349" cy="2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extrusionOk="0">
                  <a:moveTo>
                    <a:pt x="18514" y="2240"/>
                  </a:moveTo>
                  <a:cubicBezTo>
                    <a:pt x="15368" y="5006"/>
                    <a:pt x="12319" y="6596"/>
                    <a:pt x="9257" y="6983"/>
                  </a:cubicBezTo>
                  <a:lnTo>
                    <a:pt x="9257" y="10717"/>
                  </a:lnTo>
                  <a:cubicBezTo>
                    <a:pt x="12319" y="11104"/>
                    <a:pt x="15368" y="12667"/>
                    <a:pt x="18514" y="15433"/>
                  </a:cubicBezTo>
                  <a:cubicBezTo>
                    <a:pt x="18514" y="15433"/>
                    <a:pt x="18514" y="2240"/>
                    <a:pt x="18514" y="2240"/>
                  </a:cubicBezTo>
                  <a:close/>
                  <a:moveTo>
                    <a:pt x="21600" y="8850"/>
                  </a:moveTo>
                  <a:cubicBezTo>
                    <a:pt x="21600" y="9832"/>
                    <a:pt x="20913" y="10620"/>
                    <a:pt x="20057" y="10620"/>
                  </a:cubicBezTo>
                  <a:lnTo>
                    <a:pt x="20057" y="15930"/>
                  </a:lnTo>
                  <a:cubicBezTo>
                    <a:pt x="20057" y="16898"/>
                    <a:pt x="19358" y="17700"/>
                    <a:pt x="18514" y="17700"/>
                  </a:cubicBezTo>
                  <a:cubicBezTo>
                    <a:pt x="16369" y="15654"/>
                    <a:pt x="12909" y="12847"/>
                    <a:pt x="8727" y="12446"/>
                  </a:cubicBezTo>
                  <a:cubicBezTo>
                    <a:pt x="7292" y="12999"/>
                    <a:pt x="6798" y="14921"/>
                    <a:pt x="7738" y="16027"/>
                  </a:cubicBezTo>
                  <a:cubicBezTo>
                    <a:pt x="6895" y="17617"/>
                    <a:pt x="7979" y="18738"/>
                    <a:pt x="9257" y="19885"/>
                  </a:cubicBezTo>
                  <a:cubicBezTo>
                    <a:pt x="8510" y="21572"/>
                    <a:pt x="5400" y="21600"/>
                    <a:pt x="4291" y="20425"/>
                  </a:cubicBezTo>
                  <a:cubicBezTo>
                    <a:pt x="3592" y="17963"/>
                    <a:pt x="2555" y="15502"/>
                    <a:pt x="3399" y="12390"/>
                  </a:cubicBezTo>
                  <a:lnTo>
                    <a:pt x="1929" y="12390"/>
                  </a:lnTo>
                  <a:cubicBezTo>
                    <a:pt x="868" y="12390"/>
                    <a:pt x="0" y="11395"/>
                    <a:pt x="0" y="10178"/>
                  </a:cubicBezTo>
                  <a:lnTo>
                    <a:pt x="0" y="7523"/>
                  </a:lnTo>
                  <a:cubicBezTo>
                    <a:pt x="0" y="6306"/>
                    <a:pt x="868" y="5310"/>
                    <a:pt x="1929" y="5310"/>
                  </a:cubicBezTo>
                  <a:lnTo>
                    <a:pt x="7714" y="5310"/>
                  </a:lnTo>
                  <a:cubicBezTo>
                    <a:pt x="12343" y="5310"/>
                    <a:pt x="16200" y="2213"/>
                    <a:pt x="18514" y="0"/>
                  </a:cubicBezTo>
                  <a:cubicBezTo>
                    <a:pt x="19358" y="0"/>
                    <a:pt x="20057" y="802"/>
                    <a:pt x="20057" y="1770"/>
                  </a:cubicBezTo>
                  <a:lnTo>
                    <a:pt x="20057" y="7080"/>
                  </a:lnTo>
                  <a:cubicBezTo>
                    <a:pt x="20913" y="7080"/>
                    <a:pt x="21600" y="7868"/>
                    <a:pt x="21600" y="88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4" name="Shape 522">
              <a:extLst>
                <a:ext uri="{FF2B5EF4-FFF2-40B4-BE49-F238E27FC236}">
                  <a16:creationId xmlns="" xmlns:a16="http://schemas.microsoft.com/office/drawing/2014/main" id="{5F4B7A76-A805-40EB-9919-4C3DFA124AD5}"/>
                </a:ext>
              </a:extLst>
            </p:cNvPr>
            <p:cNvSpPr/>
            <p:nvPr/>
          </p:nvSpPr>
          <p:spPr>
            <a:xfrm>
              <a:off x="8710655" y="5009237"/>
              <a:ext cx="333737" cy="27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19462" y="6646"/>
                  </a:moveTo>
                  <a:lnTo>
                    <a:pt x="16442" y="1662"/>
                  </a:lnTo>
                  <a:lnTo>
                    <a:pt x="13695" y="1662"/>
                  </a:lnTo>
                  <a:lnTo>
                    <a:pt x="15834" y="6646"/>
                  </a:lnTo>
                  <a:cubicBezTo>
                    <a:pt x="15834" y="6646"/>
                    <a:pt x="19462" y="6646"/>
                    <a:pt x="19462" y="6646"/>
                  </a:cubicBezTo>
                  <a:close/>
                  <a:moveTo>
                    <a:pt x="19252" y="8308"/>
                  </a:moveTo>
                  <a:lnTo>
                    <a:pt x="15865" y="8308"/>
                  </a:lnTo>
                  <a:lnTo>
                    <a:pt x="12720" y="16940"/>
                  </a:lnTo>
                  <a:cubicBezTo>
                    <a:pt x="12720" y="16940"/>
                    <a:pt x="19252" y="8308"/>
                    <a:pt x="19252" y="8308"/>
                  </a:cubicBezTo>
                  <a:close/>
                  <a:moveTo>
                    <a:pt x="14314" y="6646"/>
                  </a:moveTo>
                  <a:lnTo>
                    <a:pt x="12175" y="1662"/>
                  </a:lnTo>
                  <a:lnTo>
                    <a:pt x="9301" y="1662"/>
                  </a:lnTo>
                  <a:lnTo>
                    <a:pt x="7162" y="6646"/>
                  </a:lnTo>
                  <a:cubicBezTo>
                    <a:pt x="7162" y="6646"/>
                    <a:pt x="14314" y="6646"/>
                    <a:pt x="14314" y="6646"/>
                  </a:cubicBezTo>
                  <a:close/>
                  <a:moveTo>
                    <a:pt x="14397" y="8308"/>
                  </a:moveTo>
                  <a:lnTo>
                    <a:pt x="7079" y="8308"/>
                  </a:lnTo>
                  <a:lnTo>
                    <a:pt x="10738" y="18329"/>
                  </a:lnTo>
                  <a:cubicBezTo>
                    <a:pt x="10738" y="18329"/>
                    <a:pt x="14397" y="8308"/>
                    <a:pt x="14397" y="8308"/>
                  </a:cubicBezTo>
                  <a:close/>
                  <a:moveTo>
                    <a:pt x="8756" y="16940"/>
                  </a:moveTo>
                  <a:lnTo>
                    <a:pt x="5611" y="8308"/>
                  </a:lnTo>
                  <a:lnTo>
                    <a:pt x="2224" y="8308"/>
                  </a:lnTo>
                  <a:cubicBezTo>
                    <a:pt x="2224" y="8308"/>
                    <a:pt x="8756" y="16940"/>
                    <a:pt x="8756" y="16940"/>
                  </a:cubicBezTo>
                  <a:close/>
                  <a:moveTo>
                    <a:pt x="7781" y="1662"/>
                  </a:moveTo>
                  <a:lnTo>
                    <a:pt x="5034" y="1662"/>
                  </a:lnTo>
                  <a:lnTo>
                    <a:pt x="2014" y="6646"/>
                  </a:lnTo>
                  <a:lnTo>
                    <a:pt x="5642" y="6646"/>
                  </a:lnTo>
                  <a:cubicBezTo>
                    <a:pt x="5642" y="6646"/>
                    <a:pt x="7781" y="1662"/>
                    <a:pt x="7781" y="1662"/>
                  </a:cubicBezTo>
                  <a:close/>
                  <a:moveTo>
                    <a:pt x="21339" y="6984"/>
                  </a:moveTo>
                  <a:cubicBezTo>
                    <a:pt x="21538" y="7295"/>
                    <a:pt x="21517" y="7750"/>
                    <a:pt x="21297" y="8048"/>
                  </a:cubicBezTo>
                  <a:lnTo>
                    <a:pt x="11231" y="21340"/>
                  </a:lnTo>
                  <a:cubicBezTo>
                    <a:pt x="11105" y="21509"/>
                    <a:pt x="10927" y="21600"/>
                    <a:pt x="10738" y="21600"/>
                  </a:cubicBezTo>
                  <a:cubicBezTo>
                    <a:pt x="10549" y="21600"/>
                    <a:pt x="10371" y="21509"/>
                    <a:pt x="10245" y="21340"/>
                  </a:cubicBezTo>
                  <a:lnTo>
                    <a:pt x="179" y="8048"/>
                  </a:lnTo>
                  <a:cubicBezTo>
                    <a:pt x="-41" y="7750"/>
                    <a:pt x="-62" y="7295"/>
                    <a:pt x="137" y="6984"/>
                  </a:cubicBezTo>
                  <a:lnTo>
                    <a:pt x="4164" y="337"/>
                  </a:lnTo>
                  <a:cubicBezTo>
                    <a:pt x="4289" y="117"/>
                    <a:pt x="4489" y="0"/>
                    <a:pt x="4698" y="0"/>
                  </a:cubicBezTo>
                  <a:lnTo>
                    <a:pt x="16778" y="0"/>
                  </a:lnTo>
                  <a:cubicBezTo>
                    <a:pt x="16987" y="0"/>
                    <a:pt x="17187" y="117"/>
                    <a:pt x="17312" y="337"/>
                  </a:cubicBezTo>
                  <a:cubicBezTo>
                    <a:pt x="17312" y="337"/>
                    <a:pt x="21339" y="6984"/>
                    <a:pt x="21339" y="698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1" name="Shape 524">
              <a:extLst>
                <a:ext uri="{FF2B5EF4-FFF2-40B4-BE49-F238E27FC236}">
                  <a16:creationId xmlns="" xmlns:a16="http://schemas.microsoft.com/office/drawing/2014/main" id="{DC6581E7-FF55-44DB-A509-D065D31A9B1C}"/>
                </a:ext>
              </a:extLst>
            </p:cNvPr>
            <p:cNvSpPr/>
            <p:nvPr/>
          </p:nvSpPr>
          <p:spPr>
            <a:xfrm>
              <a:off x="8520034" y="2420992"/>
              <a:ext cx="747240" cy="74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B6000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lang="en-US" dirty="0" smtClean="0"/>
                <a:t>3</a:t>
              </a:r>
              <a:endParaRPr dirty="0"/>
            </a:p>
          </p:txBody>
        </p:sp>
        <p:sp>
          <p:nvSpPr>
            <p:cNvPr id="39" name="Shape 527">
              <a:extLst>
                <a:ext uri="{FF2B5EF4-FFF2-40B4-BE49-F238E27FC236}">
                  <a16:creationId xmlns="" xmlns:a16="http://schemas.microsoft.com/office/drawing/2014/main" id="{49D39D35-E189-47BE-BEC9-C9D9FFCBF641}"/>
                </a:ext>
              </a:extLst>
            </p:cNvPr>
            <p:cNvSpPr/>
            <p:nvPr/>
          </p:nvSpPr>
          <p:spPr>
            <a:xfrm>
              <a:off x="5355825" y="2420996"/>
              <a:ext cx="747240" cy="74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lang="en-US" dirty="0" smtClean="0"/>
                <a:t>2</a:t>
              </a:r>
              <a:endParaRPr dirty="0"/>
            </a:p>
          </p:txBody>
        </p:sp>
        <p:sp>
          <p:nvSpPr>
            <p:cNvPr id="35" name="Shape 536">
              <a:extLst>
                <a:ext uri="{FF2B5EF4-FFF2-40B4-BE49-F238E27FC236}">
                  <a16:creationId xmlns="" xmlns:a16="http://schemas.microsoft.com/office/drawing/2014/main" id="{9DE7A761-5A89-4D55-A692-FEF62C7D1FFC}"/>
                </a:ext>
              </a:extLst>
            </p:cNvPr>
            <p:cNvSpPr/>
            <p:nvPr/>
          </p:nvSpPr>
          <p:spPr>
            <a:xfrm>
              <a:off x="1866664" y="2420992"/>
              <a:ext cx="747240" cy="74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B6000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lang="en-US" dirty="0" smtClean="0"/>
                <a:t>1</a:t>
              </a:r>
              <a:endParaRPr dirty="0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D677B38D-F849-4D50-AF98-FE229AE5DDF5}"/>
                </a:ext>
              </a:extLst>
            </p:cNvPr>
            <p:cNvGrpSpPr/>
            <p:nvPr/>
          </p:nvGrpSpPr>
          <p:grpSpPr>
            <a:xfrm>
              <a:off x="2444426" y="2293146"/>
              <a:ext cx="2472589" cy="1398881"/>
              <a:chOff x="8210648" y="2230793"/>
              <a:chExt cx="2472589" cy="1398881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7C8C81C1-3277-4C40-BB3E-2F9289FD2E40}"/>
                  </a:ext>
                </a:extLst>
              </p:cNvPr>
              <p:cNvSpPr txBox="1"/>
              <p:nvPr/>
            </p:nvSpPr>
            <p:spPr>
              <a:xfrm>
                <a:off x="8210648" y="2230793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禹卫书法行书简体"/>
                    <a:ea typeface="微软雅黑" panose="020B0503020204020204" pitchFamily="34" charset="-122"/>
                  </a:rPr>
                  <a:t>导航栏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Text Placeholder 32">
                <a:extLst>
                  <a:ext uri="{FF2B5EF4-FFF2-40B4-BE49-F238E27FC236}">
                    <a16:creationId xmlns="" xmlns:a16="http://schemas.microsoft.com/office/drawing/2014/main" id="{B4F93D9B-BE17-4227-A9D1-67F03F4F0D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9919" y="2647460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网页左边为导航栏，分为地图操作，历年马拉松路程，沿途景点和轨迹回放四个部分。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C8C5249B-6654-40EC-85A6-AC0D8920110C}"/>
                </a:ext>
              </a:extLst>
            </p:cNvPr>
            <p:cNvGrpSpPr/>
            <p:nvPr/>
          </p:nvGrpSpPr>
          <p:grpSpPr>
            <a:xfrm>
              <a:off x="5925525" y="2293146"/>
              <a:ext cx="2472589" cy="1398881"/>
              <a:chOff x="8210648" y="2230793"/>
              <a:chExt cx="2472589" cy="1398881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FCB049BF-E320-4D47-B054-578F8AA56507}"/>
                  </a:ext>
                </a:extLst>
              </p:cNvPr>
              <p:cNvSpPr txBox="1"/>
              <p:nvPr/>
            </p:nvSpPr>
            <p:spPr>
              <a:xfrm>
                <a:off x="8210648" y="2230793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禹卫书法行书简体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禹卫书法行书简体"/>
                    <a:ea typeface="微软雅黑" panose="020B0503020204020204" pitchFamily="34" charset="-122"/>
                  </a:rPr>
                  <a:t>地图显示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Text Placeholder 32">
                <a:extLst>
                  <a:ext uri="{FF2B5EF4-FFF2-40B4-BE49-F238E27FC236}">
                    <a16:creationId xmlns="" xmlns:a16="http://schemas.microsoft.com/office/drawing/2014/main" id="{B55D0A2F-DADF-42EB-8179-DB5B69DD93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9919" y="2647460"/>
                <a:ext cx="2253318" cy="98221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右边加载地图，选用百度地图做为底图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37E4AC80-80CB-4906-85A5-614E130770F9}"/>
                </a:ext>
              </a:extLst>
            </p:cNvPr>
            <p:cNvGrpSpPr/>
            <p:nvPr/>
          </p:nvGrpSpPr>
          <p:grpSpPr>
            <a:xfrm>
              <a:off x="9109361" y="2293146"/>
              <a:ext cx="2472589" cy="2597507"/>
              <a:chOff x="8210648" y="2230793"/>
              <a:chExt cx="2472589" cy="2597507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B0E6DC44-C96B-4B61-96BA-39C3774CC02C}"/>
                  </a:ext>
                </a:extLst>
              </p:cNvPr>
              <p:cNvSpPr txBox="1"/>
              <p:nvPr/>
            </p:nvSpPr>
            <p:spPr>
              <a:xfrm>
                <a:off x="8210648" y="2230793"/>
                <a:ext cx="204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禹卫书法行书简体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禹卫书法行书简体"/>
                    <a:ea typeface="微软雅黑" panose="020B0503020204020204" pitchFamily="34" charset="-122"/>
                  </a:rPr>
                  <a:t>功能模块</a:t>
                </a:r>
                <a:endPara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 Placeholder 32">
                <a:extLst>
                  <a:ext uri="{FF2B5EF4-FFF2-40B4-BE49-F238E27FC236}">
                    <a16:creationId xmlns="" xmlns:a16="http://schemas.microsoft.com/office/drawing/2014/main" id="{EE4546E6-D671-475B-94AA-F31723FC5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9919" y="2647459"/>
                <a:ext cx="2253318" cy="218084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包括</a:t>
                </a:r>
                <a:endPara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1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.</a:t>
                </a:r>
                <a:r>
                  <a:rPr lang="zh-CN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地图的放大缩小，地图控件，鹰眼的显示与隐藏</a:t>
                </a:r>
                <a:endPara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.</a:t>
                </a:r>
                <a:r>
                  <a:rPr lang="zh-CN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历年南京马拉松的路线查询。</a:t>
                </a:r>
                <a:endPara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3.</a:t>
                </a:r>
                <a:r>
                  <a:rPr lang="zh-CN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沿途景点的查询</a:t>
                </a:r>
                <a:endPara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4.</a:t>
                </a:r>
                <a:r>
                  <a:rPr lang="zh-CN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禹卫书法行书简体"/>
                    <a:ea typeface="微软雅黑" panose="020B0503020204020204" pitchFamily="34" charset="-122"/>
                  </a:rPr>
                  <a:t>南京马拉松轨迹的回放模拟</a:t>
                </a:r>
                <a:endPara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禹卫书法行书简体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32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EFD446B4-5826-4266-A3BB-FCEE33191825}"/>
              </a:ext>
            </a:extLst>
          </p:cNvPr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9" name="Oval 5">
              <a:extLst>
                <a:ext uri="{FF2B5EF4-FFF2-40B4-BE49-F238E27FC236}">
                  <a16:creationId xmlns="" xmlns:a16="http://schemas.microsoft.com/office/drawing/2014/main" id="{99349043-FC09-4A72-AE87-4008ED222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B60006"/>
            </a:solidFill>
            <a:ln w="57150"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14">
              <a:extLst>
                <a:ext uri="{FF2B5EF4-FFF2-40B4-BE49-F238E27FC236}">
                  <a16:creationId xmlns="" xmlns:a16="http://schemas.microsoft.com/office/drawing/2014/main" id="{D004FFE8-2AC5-4140-A24A-2CC54884A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550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A274C96E-022C-4E1E-B54E-D70C193ED416}"/>
              </a:ext>
            </a:extLst>
          </p:cNvPr>
          <p:cNvSpPr txBox="1"/>
          <p:nvPr/>
        </p:nvSpPr>
        <p:spPr>
          <a:xfrm>
            <a:off x="1092158" y="429870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网站设计功能模块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Administrator\Documents\Tencent Files\759826648\FileRecv\未命名文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38" y="1052848"/>
            <a:ext cx="9297281" cy="54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4B42EF35-8F63-4F32-9B12-608E7868E820}"/>
              </a:ext>
            </a:extLst>
          </p:cNvPr>
          <p:cNvGrpSpPr/>
          <p:nvPr/>
        </p:nvGrpSpPr>
        <p:grpSpPr>
          <a:xfrm>
            <a:off x="911939" y="3078523"/>
            <a:ext cx="4203065" cy="1963129"/>
            <a:chOff x="3994468" y="2438995"/>
            <a:chExt cx="4203065" cy="1963129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11BA062-82C6-4E89-BAA2-C49FE3FDED5C}"/>
                </a:ext>
              </a:extLst>
            </p:cNvPr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140A24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 03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A2037062-E643-4B53-AA0C-B6995299ACFE}"/>
                </a:ext>
              </a:extLst>
            </p:cNvPr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140A24"/>
                  </a:solidFill>
                  <a:latin typeface="禹卫书法行书简体"/>
                  <a:ea typeface="微软雅黑" panose="020B0503020204020204" pitchFamily="34" charset="-122"/>
                </a:rPr>
                <a:t>功能展示</a:t>
              </a:r>
              <a:endParaRPr lang="en-US" altLang="zh-CN" sz="3600" dirty="0">
                <a:solidFill>
                  <a:srgbClr val="140A24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E7CB88ED-A35A-4A16-BDFE-F6EC6E8DA8C5}"/>
                </a:ext>
              </a:extLst>
            </p:cNvPr>
            <p:cNvSpPr/>
            <p:nvPr/>
          </p:nvSpPr>
          <p:spPr>
            <a:xfrm>
              <a:off x="5404147" y="4140514"/>
              <a:ext cx="13837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srgbClr val="140A24"/>
                  </a:solidFill>
                  <a:latin typeface="禹卫书法行书简体"/>
                  <a:ea typeface="微软雅黑" panose="020B0503020204020204" pitchFamily="34" charset="-122"/>
                </a:rPr>
                <a:t>FUNCTIONAL DIPLAY</a:t>
              </a:r>
              <a:endParaRPr lang="zh-CN" altLang="en-US" sz="1100" dirty="0">
                <a:solidFill>
                  <a:srgbClr val="140A24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1">
            <a:extLst>
              <a:ext uri="{FF2B5EF4-FFF2-40B4-BE49-F238E27FC236}">
                <a16:creationId xmlns="" xmlns:a16="http://schemas.microsoft.com/office/drawing/2014/main" id="{BB4F22E1-05D5-4D00-92CC-D085A6514171}"/>
              </a:ext>
            </a:extLst>
          </p:cNvPr>
          <p:cNvSpPr/>
          <p:nvPr/>
        </p:nvSpPr>
        <p:spPr>
          <a:xfrm>
            <a:off x="4463676" y="0"/>
            <a:ext cx="7774044" cy="6040679"/>
          </a:xfrm>
          <a:custGeom>
            <a:avLst/>
            <a:gdLst>
              <a:gd name="connsiteX0" fmla="*/ 0 w 7728324"/>
              <a:gd name="connsiteY0" fmla="*/ 0 h 6080760"/>
              <a:gd name="connsiteX1" fmla="*/ 7728324 w 7728324"/>
              <a:gd name="connsiteY1" fmla="*/ 0 h 6080760"/>
              <a:gd name="connsiteX2" fmla="*/ 7728324 w 7728324"/>
              <a:gd name="connsiteY2" fmla="*/ 6080760 h 6080760"/>
              <a:gd name="connsiteX3" fmla="*/ 0 w 7728324"/>
              <a:gd name="connsiteY3" fmla="*/ 6080760 h 6080760"/>
              <a:gd name="connsiteX4" fmla="*/ 0 w 7728324"/>
              <a:gd name="connsiteY4" fmla="*/ 0 h 6080760"/>
              <a:gd name="connsiteX0" fmla="*/ 0 w 7762614"/>
              <a:gd name="connsiteY0" fmla="*/ 0 h 6080760"/>
              <a:gd name="connsiteX1" fmla="*/ 7728324 w 7762614"/>
              <a:gd name="connsiteY1" fmla="*/ 0 h 6080760"/>
              <a:gd name="connsiteX2" fmla="*/ 7762614 w 7762614"/>
              <a:gd name="connsiteY2" fmla="*/ 4480560 h 6080760"/>
              <a:gd name="connsiteX3" fmla="*/ 0 w 7762614"/>
              <a:gd name="connsiteY3" fmla="*/ 6080760 h 6080760"/>
              <a:gd name="connsiteX4" fmla="*/ 0 w 7762614"/>
              <a:gd name="connsiteY4" fmla="*/ 0 h 6080760"/>
              <a:gd name="connsiteX0" fmla="*/ 0 w 7762614"/>
              <a:gd name="connsiteY0" fmla="*/ 0 h 6080760"/>
              <a:gd name="connsiteX1" fmla="*/ 7728324 w 7762614"/>
              <a:gd name="connsiteY1" fmla="*/ 0 h 6080760"/>
              <a:gd name="connsiteX2" fmla="*/ 7762614 w 7762614"/>
              <a:gd name="connsiteY2" fmla="*/ 4480560 h 6080760"/>
              <a:gd name="connsiteX3" fmla="*/ 0 w 7762614"/>
              <a:gd name="connsiteY3" fmla="*/ 6080760 h 6080760"/>
              <a:gd name="connsiteX4" fmla="*/ 0 w 7762614"/>
              <a:gd name="connsiteY4" fmla="*/ 0 h 6080760"/>
              <a:gd name="connsiteX0" fmla="*/ 0 w 7762614"/>
              <a:gd name="connsiteY0" fmla="*/ 0 h 5280660"/>
              <a:gd name="connsiteX1" fmla="*/ 7728324 w 7762614"/>
              <a:gd name="connsiteY1" fmla="*/ 0 h 5280660"/>
              <a:gd name="connsiteX2" fmla="*/ 7762614 w 7762614"/>
              <a:gd name="connsiteY2" fmla="*/ 4480560 h 5280660"/>
              <a:gd name="connsiteX3" fmla="*/ 4240530 w 7762614"/>
              <a:gd name="connsiteY3" fmla="*/ 5280660 h 5280660"/>
              <a:gd name="connsiteX4" fmla="*/ 0 w 7762614"/>
              <a:gd name="connsiteY4" fmla="*/ 0 h 5280660"/>
              <a:gd name="connsiteX0" fmla="*/ 0 w 7762614"/>
              <a:gd name="connsiteY0" fmla="*/ 0 h 5979288"/>
              <a:gd name="connsiteX1" fmla="*/ 7728324 w 7762614"/>
              <a:gd name="connsiteY1" fmla="*/ 0 h 5979288"/>
              <a:gd name="connsiteX2" fmla="*/ 7762614 w 7762614"/>
              <a:gd name="connsiteY2" fmla="*/ 4480560 h 5979288"/>
              <a:gd name="connsiteX3" fmla="*/ 5434704 w 7762614"/>
              <a:gd name="connsiteY3" fmla="*/ 5886450 h 5979288"/>
              <a:gd name="connsiteX4" fmla="*/ 4240530 w 7762614"/>
              <a:gd name="connsiteY4" fmla="*/ 5280660 h 5979288"/>
              <a:gd name="connsiteX5" fmla="*/ 0 w 7762614"/>
              <a:gd name="connsiteY5" fmla="*/ 0 h 5979288"/>
              <a:gd name="connsiteX0" fmla="*/ 0 w 7762614"/>
              <a:gd name="connsiteY0" fmla="*/ 0 h 6089723"/>
              <a:gd name="connsiteX1" fmla="*/ 7728324 w 7762614"/>
              <a:gd name="connsiteY1" fmla="*/ 0 h 6089723"/>
              <a:gd name="connsiteX2" fmla="*/ 7762614 w 7762614"/>
              <a:gd name="connsiteY2" fmla="*/ 4480560 h 6089723"/>
              <a:gd name="connsiteX3" fmla="*/ 5434704 w 7762614"/>
              <a:gd name="connsiteY3" fmla="*/ 5886450 h 6089723"/>
              <a:gd name="connsiteX4" fmla="*/ 5423274 w 7762614"/>
              <a:gd name="connsiteY4" fmla="*/ 6023610 h 6089723"/>
              <a:gd name="connsiteX5" fmla="*/ 4240530 w 7762614"/>
              <a:gd name="connsiteY5" fmla="*/ 5280660 h 6089723"/>
              <a:gd name="connsiteX6" fmla="*/ 0 w 7762614"/>
              <a:gd name="connsiteY6" fmla="*/ 0 h 6089723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6257664 w 7762614"/>
              <a:gd name="connsiteY3" fmla="*/ 5509260 h 6040679"/>
              <a:gd name="connsiteX4" fmla="*/ 5423274 w 7762614"/>
              <a:gd name="connsiteY4" fmla="*/ 6023610 h 6040679"/>
              <a:gd name="connsiteX5" fmla="*/ 4240530 w 7762614"/>
              <a:gd name="connsiteY5" fmla="*/ 5280660 h 6040679"/>
              <a:gd name="connsiteX6" fmla="*/ 0 w 7762614"/>
              <a:gd name="connsiteY6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7343514 w 7762614"/>
              <a:gd name="connsiteY3" fmla="*/ 4732020 h 6040679"/>
              <a:gd name="connsiteX4" fmla="*/ 6257664 w 7762614"/>
              <a:gd name="connsiteY4" fmla="*/ 5509260 h 6040679"/>
              <a:gd name="connsiteX5" fmla="*/ 5423274 w 7762614"/>
              <a:gd name="connsiteY5" fmla="*/ 6023610 h 6040679"/>
              <a:gd name="connsiteX6" fmla="*/ 4240530 w 7762614"/>
              <a:gd name="connsiteY6" fmla="*/ 5280660 h 6040679"/>
              <a:gd name="connsiteX7" fmla="*/ 0 w 7762614"/>
              <a:gd name="connsiteY7" fmla="*/ 0 h 6040679"/>
              <a:gd name="connsiteX0" fmla="*/ 0 w 7762614"/>
              <a:gd name="connsiteY0" fmla="*/ 0 h 6040679"/>
              <a:gd name="connsiteX1" fmla="*/ 7728324 w 7762614"/>
              <a:gd name="connsiteY1" fmla="*/ 0 h 6040679"/>
              <a:gd name="connsiteX2" fmla="*/ 7762614 w 7762614"/>
              <a:gd name="connsiteY2" fmla="*/ 4480560 h 6040679"/>
              <a:gd name="connsiteX3" fmla="*/ 7343514 w 7762614"/>
              <a:gd name="connsiteY3" fmla="*/ 4732020 h 6040679"/>
              <a:gd name="connsiteX4" fmla="*/ 6257664 w 7762614"/>
              <a:gd name="connsiteY4" fmla="*/ 5509260 h 6040679"/>
              <a:gd name="connsiteX5" fmla="*/ 5423274 w 7762614"/>
              <a:gd name="connsiteY5" fmla="*/ 6023610 h 6040679"/>
              <a:gd name="connsiteX6" fmla="*/ 4240530 w 7762614"/>
              <a:gd name="connsiteY6" fmla="*/ 5280660 h 6040679"/>
              <a:gd name="connsiteX7" fmla="*/ 0 w 7762614"/>
              <a:gd name="connsiteY7" fmla="*/ 0 h 6040679"/>
              <a:gd name="connsiteX0" fmla="*/ 0 w 7774044"/>
              <a:gd name="connsiteY0" fmla="*/ 0 h 6040679"/>
              <a:gd name="connsiteX1" fmla="*/ 7728324 w 7774044"/>
              <a:gd name="connsiteY1" fmla="*/ 0 h 6040679"/>
              <a:gd name="connsiteX2" fmla="*/ 7774044 w 7774044"/>
              <a:gd name="connsiteY2" fmla="*/ 4274820 h 6040679"/>
              <a:gd name="connsiteX3" fmla="*/ 7343514 w 7774044"/>
              <a:gd name="connsiteY3" fmla="*/ 4732020 h 6040679"/>
              <a:gd name="connsiteX4" fmla="*/ 6257664 w 7774044"/>
              <a:gd name="connsiteY4" fmla="*/ 5509260 h 6040679"/>
              <a:gd name="connsiteX5" fmla="*/ 5423274 w 7774044"/>
              <a:gd name="connsiteY5" fmla="*/ 6023610 h 6040679"/>
              <a:gd name="connsiteX6" fmla="*/ 4240530 w 7774044"/>
              <a:gd name="connsiteY6" fmla="*/ 5280660 h 6040679"/>
              <a:gd name="connsiteX7" fmla="*/ 0 w 7774044"/>
              <a:gd name="connsiteY7" fmla="*/ 0 h 6040679"/>
              <a:gd name="connsiteX0" fmla="*/ 0 w 7774044"/>
              <a:gd name="connsiteY0" fmla="*/ 0 h 6040679"/>
              <a:gd name="connsiteX1" fmla="*/ 7728324 w 7774044"/>
              <a:gd name="connsiteY1" fmla="*/ 0 h 6040679"/>
              <a:gd name="connsiteX2" fmla="*/ 7774044 w 7774044"/>
              <a:gd name="connsiteY2" fmla="*/ 4274820 h 6040679"/>
              <a:gd name="connsiteX3" fmla="*/ 7343514 w 7774044"/>
              <a:gd name="connsiteY3" fmla="*/ 4732020 h 6040679"/>
              <a:gd name="connsiteX4" fmla="*/ 6257664 w 7774044"/>
              <a:gd name="connsiteY4" fmla="*/ 5509260 h 6040679"/>
              <a:gd name="connsiteX5" fmla="*/ 5423274 w 7774044"/>
              <a:gd name="connsiteY5" fmla="*/ 6023610 h 6040679"/>
              <a:gd name="connsiteX6" fmla="*/ 4240530 w 7774044"/>
              <a:gd name="connsiteY6" fmla="*/ 5280660 h 6040679"/>
              <a:gd name="connsiteX7" fmla="*/ 0 w 7774044"/>
              <a:gd name="connsiteY7" fmla="*/ 0 h 604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4044" h="6040679">
                <a:moveTo>
                  <a:pt x="0" y="0"/>
                </a:moveTo>
                <a:lnTo>
                  <a:pt x="7728324" y="0"/>
                </a:lnTo>
                <a:lnTo>
                  <a:pt x="7774044" y="4274820"/>
                </a:lnTo>
                <a:cubicBezTo>
                  <a:pt x="7727054" y="5097780"/>
                  <a:pt x="7377169" y="4309110"/>
                  <a:pt x="7343514" y="4732020"/>
                </a:cubicBezTo>
                <a:cubicBezTo>
                  <a:pt x="7092689" y="4903470"/>
                  <a:pt x="6594849" y="5328285"/>
                  <a:pt x="6257664" y="5509260"/>
                </a:cubicBezTo>
                <a:cubicBezTo>
                  <a:pt x="5797289" y="5755005"/>
                  <a:pt x="5622303" y="6124575"/>
                  <a:pt x="5423274" y="6023610"/>
                </a:cubicBezTo>
                <a:cubicBezTo>
                  <a:pt x="5224245" y="5922645"/>
                  <a:pt x="5073924" y="6273165"/>
                  <a:pt x="4240530" y="528066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AD751FF6-D182-464F-A476-EE2D949B96D7}"/>
              </a:ext>
            </a:extLst>
          </p:cNvPr>
          <p:cNvSpPr/>
          <p:nvPr/>
        </p:nvSpPr>
        <p:spPr>
          <a:xfrm rot="2813344">
            <a:off x="3365722" y="-137300"/>
            <a:ext cx="9452042" cy="4262108"/>
          </a:xfrm>
          <a:custGeom>
            <a:avLst/>
            <a:gdLst>
              <a:gd name="connsiteX0" fmla="*/ 0 w 9452042"/>
              <a:gd name="connsiteY0" fmla="*/ 4262108 h 4262108"/>
              <a:gd name="connsiteX1" fmla="*/ 819012 w 9452042"/>
              <a:gd name="connsiteY1" fmla="*/ 3387230 h 4262108"/>
              <a:gd name="connsiteX2" fmla="*/ 8517486 w 9452042"/>
              <a:gd name="connsiteY2" fmla="*/ 3387230 h 4262108"/>
              <a:gd name="connsiteX3" fmla="*/ 8517486 w 9452042"/>
              <a:gd name="connsiteY3" fmla="*/ 0 h 4262108"/>
              <a:gd name="connsiteX4" fmla="*/ 9452042 w 9452042"/>
              <a:gd name="connsiteY4" fmla="*/ 874876 h 4262108"/>
              <a:gd name="connsiteX5" fmla="*/ 9452042 w 9452042"/>
              <a:gd name="connsiteY5" fmla="*/ 4262108 h 4262108"/>
              <a:gd name="connsiteX6" fmla="*/ 0 w 9452042"/>
              <a:gd name="connsiteY6" fmla="*/ 4262108 h 426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2042" h="4262108">
                <a:moveTo>
                  <a:pt x="0" y="4262108"/>
                </a:moveTo>
                <a:lnTo>
                  <a:pt x="819012" y="3387230"/>
                </a:lnTo>
                <a:lnTo>
                  <a:pt x="8517486" y="3387230"/>
                </a:lnTo>
                <a:lnTo>
                  <a:pt x="8517486" y="0"/>
                </a:lnTo>
                <a:lnTo>
                  <a:pt x="9452042" y="874876"/>
                </a:lnTo>
                <a:lnTo>
                  <a:pt x="9452042" y="4262108"/>
                </a:lnTo>
                <a:lnTo>
                  <a:pt x="0" y="4262108"/>
                </a:lnTo>
                <a:close/>
              </a:path>
            </a:pathLst>
          </a:custGeom>
          <a:solidFill>
            <a:srgbClr val="AD1D27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8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842F22C-5698-4EF5-A706-36BE0E107571}"/>
              </a:ext>
            </a:extLst>
          </p:cNvPr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5" name="Oval 5">
              <a:extLst>
                <a:ext uri="{FF2B5EF4-FFF2-40B4-BE49-F238E27FC236}">
                  <a16:creationId xmlns="" xmlns:a16="http://schemas.microsoft.com/office/drawing/2014/main" id="{6340E9C6-6885-4509-B9A2-747735A63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B60006"/>
            </a:solidFill>
            <a:ln w="57150"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6" name="TextBox 14">
              <a:extLst>
                <a:ext uri="{FF2B5EF4-FFF2-40B4-BE49-F238E27FC236}">
                  <a16:creationId xmlns="" xmlns:a16="http://schemas.microsoft.com/office/drawing/2014/main" id="{60348A5A-B76E-4B9C-A6B9-E72F2D7DB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550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禹卫书法行书简体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禹卫书法行书简体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3577D22-159C-44EF-8292-CC9ED7EC1B72}"/>
              </a:ext>
            </a:extLst>
          </p:cNvPr>
          <p:cNvSpPr txBox="1"/>
          <p:nvPr/>
        </p:nvSpPr>
        <p:spPr>
          <a:xfrm>
            <a:off x="1092158" y="429870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地图操作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62BA622-558C-46AA-9D52-F3695A8D9793}"/>
              </a:ext>
            </a:extLst>
          </p:cNvPr>
          <p:cNvGrpSpPr/>
          <p:nvPr/>
        </p:nvGrpSpPr>
        <p:grpSpPr>
          <a:xfrm>
            <a:off x="276758" y="1169050"/>
            <a:ext cx="6614696" cy="5242901"/>
            <a:chOff x="7177547" y="2394480"/>
            <a:chExt cx="3902710" cy="3327178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5392336F-BF5A-458A-83BF-BF62D80317D1}"/>
                </a:ext>
              </a:extLst>
            </p:cNvPr>
            <p:cNvGrpSpPr/>
            <p:nvPr/>
          </p:nvGrpSpPr>
          <p:grpSpPr>
            <a:xfrm>
              <a:off x="7177547" y="2394480"/>
              <a:ext cx="3902710" cy="3327178"/>
              <a:chOff x="1241" y="4915"/>
              <a:chExt cx="5408" cy="4607"/>
            </a:xfrm>
          </p:grpSpPr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D5505D28-B295-4F01-A76F-0FBD69F0E29D}"/>
                  </a:ext>
                </a:extLst>
              </p:cNvPr>
              <p:cNvSpPr/>
              <p:nvPr/>
            </p:nvSpPr>
            <p:spPr bwMode="auto">
              <a:xfrm>
                <a:off x="1241" y="4915"/>
                <a:ext cx="5408" cy="3279"/>
              </a:xfrm>
              <a:custGeom>
                <a:avLst/>
                <a:gdLst>
                  <a:gd name="T0" fmla="*/ 0 w 1214"/>
                  <a:gd name="T1" fmla="*/ 735 h 735"/>
                  <a:gd name="T2" fmla="*/ 0 w 1214"/>
                  <a:gd name="T3" fmla="*/ 27 h 735"/>
                  <a:gd name="T4" fmla="*/ 27 w 1214"/>
                  <a:gd name="T5" fmla="*/ 0 h 735"/>
                  <a:gd name="T6" fmla="*/ 1186 w 1214"/>
                  <a:gd name="T7" fmla="*/ 0 h 735"/>
                  <a:gd name="T8" fmla="*/ 1214 w 1214"/>
                  <a:gd name="T9" fmla="*/ 27 h 735"/>
                  <a:gd name="T10" fmla="*/ 1214 w 1214"/>
                  <a:gd name="T11" fmla="*/ 735 h 735"/>
                  <a:gd name="T12" fmla="*/ 0 w 1214"/>
                  <a:gd name="T13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4" h="735">
                    <a:moveTo>
                      <a:pt x="0" y="735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1186" y="0"/>
                      <a:pt x="1186" y="0"/>
                      <a:pt x="1186" y="0"/>
                    </a:cubicBezTo>
                    <a:cubicBezTo>
                      <a:pt x="1201" y="0"/>
                      <a:pt x="1214" y="12"/>
                      <a:pt x="1214" y="27"/>
                    </a:cubicBezTo>
                    <a:cubicBezTo>
                      <a:pt x="1214" y="735"/>
                      <a:pt x="1214" y="735"/>
                      <a:pt x="1214" y="735"/>
                    </a:cubicBezTo>
                    <a:lnTo>
                      <a:pt x="0" y="7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A93F0795-5A8F-4C2F-AE52-D3BB9EC508BF}"/>
                  </a:ext>
                </a:extLst>
              </p:cNvPr>
              <p:cNvSpPr/>
              <p:nvPr/>
            </p:nvSpPr>
            <p:spPr bwMode="auto">
              <a:xfrm>
                <a:off x="1241" y="8194"/>
                <a:ext cx="5408" cy="492"/>
              </a:xfrm>
              <a:custGeom>
                <a:avLst/>
                <a:gdLst>
                  <a:gd name="T0" fmla="*/ 1186 w 1214"/>
                  <a:gd name="T1" fmla="*/ 110 h 110"/>
                  <a:gd name="T2" fmla="*/ 27 w 1214"/>
                  <a:gd name="T3" fmla="*/ 110 h 110"/>
                  <a:gd name="T4" fmla="*/ 0 w 1214"/>
                  <a:gd name="T5" fmla="*/ 82 h 110"/>
                  <a:gd name="T6" fmla="*/ 0 w 1214"/>
                  <a:gd name="T7" fmla="*/ 0 h 110"/>
                  <a:gd name="T8" fmla="*/ 1214 w 1214"/>
                  <a:gd name="T9" fmla="*/ 0 h 110"/>
                  <a:gd name="T10" fmla="*/ 1214 w 1214"/>
                  <a:gd name="T11" fmla="*/ 82 h 110"/>
                  <a:gd name="T12" fmla="*/ 1186 w 1214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4" h="110">
                    <a:moveTo>
                      <a:pt x="1186" y="110"/>
                    </a:moveTo>
                    <a:cubicBezTo>
                      <a:pt x="27" y="110"/>
                      <a:pt x="27" y="110"/>
                      <a:pt x="27" y="110"/>
                    </a:cubicBezTo>
                    <a:cubicBezTo>
                      <a:pt x="12" y="110"/>
                      <a:pt x="0" y="97"/>
                      <a:pt x="0" y="8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14" y="0"/>
                      <a:pt x="1214" y="0"/>
                      <a:pt x="1214" y="0"/>
                    </a:cubicBezTo>
                    <a:cubicBezTo>
                      <a:pt x="1214" y="82"/>
                      <a:pt x="1214" y="82"/>
                      <a:pt x="1214" y="82"/>
                    </a:cubicBezTo>
                    <a:cubicBezTo>
                      <a:pt x="1214" y="97"/>
                      <a:pt x="1201" y="110"/>
                      <a:pt x="1186" y="11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9CCC15A2-5E76-44CA-879C-B25DB03771B4}"/>
                  </a:ext>
                </a:extLst>
              </p:cNvPr>
              <p:cNvSpPr/>
              <p:nvPr/>
            </p:nvSpPr>
            <p:spPr bwMode="auto">
              <a:xfrm>
                <a:off x="3081" y="8667"/>
                <a:ext cx="1812" cy="655"/>
              </a:xfrm>
              <a:custGeom>
                <a:avLst/>
                <a:gdLst>
                  <a:gd name="T0" fmla="*/ 0 w 962"/>
                  <a:gd name="T1" fmla="*/ 348 h 348"/>
                  <a:gd name="T2" fmla="*/ 0 w 962"/>
                  <a:gd name="T3" fmla="*/ 313 h 348"/>
                  <a:gd name="T4" fmla="*/ 113 w 962"/>
                  <a:gd name="T5" fmla="*/ 299 h 348"/>
                  <a:gd name="T6" fmla="*/ 191 w 962"/>
                  <a:gd name="T7" fmla="*/ 0 h 348"/>
                  <a:gd name="T8" fmla="*/ 770 w 962"/>
                  <a:gd name="T9" fmla="*/ 0 h 348"/>
                  <a:gd name="T10" fmla="*/ 851 w 962"/>
                  <a:gd name="T11" fmla="*/ 299 h 348"/>
                  <a:gd name="T12" fmla="*/ 962 w 962"/>
                  <a:gd name="T13" fmla="*/ 313 h 348"/>
                  <a:gd name="T14" fmla="*/ 962 w 962"/>
                  <a:gd name="T15" fmla="*/ 348 h 348"/>
                  <a:gd name="T16" fmla="*/ 0 w 962"/>
                  <a:gd name="T1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348">
                    <a:moveTo>
                      <a:pt x="0" y="348"/>
                    </a:moveTo>
                    <a:lnTo>
                      <a:pt x="0" y="313"/>
                    </a:lnTo>
                    <a:lnTo>
                      <a:pt x="113" y="299"/>
                    </a:lnTo>
                    <a:lnTo>
                      <a:pt x="191" y="0"/>
                    </a:lnTo>
                    <a:lnTo>
                      <a:pt x="770" y="0"/>
                    </a:lnTo>
                    <a:lnTo>
                      <a:pt x="851" y="299"/>
                    </a:lnTo>
                    <a:lnTo>
                      <a:pt x="962" y="313"/>
                    </a:lnTo>
                    <a:lnTo>
                      <a:pt x="962" y="348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="" xmlns:a16="http://schemas.microsoft.com/office/drawing/2014/main" id="{7B29C3F0-874D-4766-B4DC-898BC845371E}"/>
                  </a:ext>
                </a:extLst>
              </p:cNvPr>
              <p:cNvSpPr/>
              <p:nvPr/>
            </p:nvSpPr>
            <p:spPr bwMode="auto">
              <a:xfrm>
                <a:off x="3281" y="8867"/>
                <a:ext cx="1812" cy="655"/>
              </a:xfrm>
              <a:custGeom>
                <a:avLst/>
                <a:gdLst>
                  <a:gd name="T0" fmla="*/ 0 w 962"/>
                  <a:gd name="T1" fmla="*/ 348 h 348"/>
                  <a:gd name="T2" fmla="*/ 0 w 962"/>
                  <a:gd name="T3" fmla="*/ 313 h 348"/>
                  <a:gd name="T4" fmla="*/ 113 w 962"/>
                  <a:gd name="T5" fmla="*/ 299 h 348"/>
                  <a:gd name="T6" fmla="*/ 191 w 962"/>
                  <a:gd name="T7" fmla="*/ 0 h 348"/>
                  <a:gd name="T8" fmla="*/ 770 w 962"/>
                  <a:gd name="T9" fmla="*/ 0 h 348"/>
                  <a:gd name="T10" fmla="*/ 851 w 962"/>
                  <a:gd name="T11" fmla="*/ 299 h 348"/>
                  <a:gd name="T12" fmla="*/ 962 w 962"/>
                  <a:gd name="T13" fmla="*/ 313 h 348"/>
                  <a:gd name="T14" fmla="*/ 962 w 962"/>
                  <a:gd name="T15" fmla="*/ 348 h 348"/>
                  <a:gd name="T16" fmla="*/ 0 w 962"/>
                  <a:gd name="T17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348">
                    <a:moveTo>
                      <a:pt x="0" y="348"/>
                    </a:moveTo>
                    <a:lnTo>
                      <a:pt x="0" y="313"/>
                    </a:lnTo>
                    <a:lnTo>
                      <a:pt x="113" y="299"/>
                    </a:lnTo>
                    <a:lnTo>
                      <a:pt x="191" y="0"/>
                    </a:lnTo>
                    <a:lnTo>
                      <a:pt x="770" y="0"/>
                    </a:lnTo>
                    <a:lnTo>
                      <a:pt x="851" y="299"/>
                    </a:lnTo>
                    <a:lnTo>
                      <a:pt x="962" y="313"/>
                    </a:lnTo>
                    <a:lnTo>
                      <a:pt x="962" y="348"/>
                    </a:lnTo>
                    <a:lnTo>
                      <a:pt x="0" y="3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Oval 10">
                <a:extLst>
                  <a:ext uri="{FF2B5EF4-FFF2-40B4-BE49-F238E27FC236}">
                    <a16:creationId xmlns="" xmlns:a16="http://schemas.microsoft.com/office/drawing/2014/main" id="{1BFE27A5-7442-46D0-B568-956141E2D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4992"/>
                <a:ext cx="58" cy="57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="" xmlns:a16="http://schemas.microsoft.com/office/drawing/2014/main" id="{F4741C56-9CBB-48F8-8FBB-F3B5F3B2E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5129"/>
                <a:ext cx="5072" cy="2852"/>
              </a:xfrm>
              <a:prstGeom prst="rect">
                <a:avLst/>
              </a:prstGeom>
              <a:solidFill>
                <a:srgbClr val="89C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="" xmlns:a16="http://schemas.microsoft.com/office/drawing/2014/main" id="{E27D9450-CE7D-4909-8E07-5BAA5E89EE49}"/>
                  </a:ext>
                </a:extLst>
              </p:cNvPr>
              <p:cNvSpPr/>
              <p:nvPr/>
            </p:nvSpPr>
            <p:spPr bwMode="auto">
              <a:xfrm>
                <a:off x="3424" y="8667"/>
                <a:ext cx="1130" cy="104"/>
              </a:xfrm>
              <a:custGeom>
                <a:avLst/>
                <a:gdLst>
                  <a:gd name="T0" fmla="*/ 588 w 600"/>
                  <a:gd name="T1" fmla="*/ 0 h 55"/>
                  <a:gd name="T2" fmla="*/ 9 w 600"/>
                  <a:gd name="T3" fmla="*/ 0 h 55"/>
                  <a:gd name="T4" fmla="*/ 0 w 600"/>
                  <a:gd name="T5" fmla="*/ 55 h 55"/>
                  <a:gd name="T6" fmla="*/ 600 w 600"/>
                  <a:gd name="T7" fmla="*/ 55 h 55"/>
                  <a:gd name="T8" fmla="*/ 588 w 60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55">
                    <a:moveTo>
                      <a:pt x="588" y="0"/>
                    </a:moveTo>
                    <a:lnTo>
                      <a:pt x="9" y="0"/>
                    </a:lnTo>
                    <a:lnTo>
                      <a:pt x="0" y="55"/>
                    </a:lnTo>
                    <a:lnTo>
                      <a:pt x="600" y="55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="" xmlns:a16="http://schemas.microsoft.com/office/drawing/2014/main" id="{3397129E-43E9-4841-86B1-CF15BD8FD083}"/>
                  </a:ext>
                </a:extLst>
              </p:cNvPr>
              <p:cNvSpPr/>
              <p:nvPr/>
            </p:nvSpPr>
            <p:spPr bwMode="auto">
              <a:xfrm>
                <a:off x="3624" y="8867"/>
                <a:ext cx="1130" cy="104"/>
              </a:xfrm>
              <a:custGeom>
                <a:avLst/>
                <a:gdLst>
                  <a:gd name="T0" fmla="*/ 588 w 600"/>
                  <a:gd name="T1" fmla="*/ 0 h 55"/>
                  <a:gd name="T2" fmla="*/ 9 w 600"/>
                  <a:gd name="T3" fmla="*/ 0 h 55"/>
                  <a:gd name="T4" fmla="*/ 0 w 600"/>
                  <a:gd name="T5" fmla="*/ 55 h 55"/>
                  <a:gd name="T6" fmla="*/ 600 w 600"/>
                  <a:gd name="T7" fmla="*/ 55 h 55"/>
                  <a:gd name="T8" fmla="*/ 588 w 60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55">
                    <a:moveTo>
                      <a:pt x="588" y="0"/>
                    </a:moveTo>
                    <a:lnTo>
                      <a:pt x="9" y="0"/>
                    </a:lnTo>
                    <a:lnTo>
                      <a:pt x="0" y="55"/>
                    </a:lnTo>
                    <a:lnTo>
                      <a:pt x="600" y="55"/>
                    </a:lnTo>
                    <a:lnTo>
                      <a:pt x="5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F19580C9-12B2-4964-B71B-21FEE557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620" y="2664290"/>
              <a:ext cx="3656503" cy="1850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 37">
            <a:extLst>
              <a:ext uri="{FF2B5EF4-FFF2-40B4-BE49-F238E27FC236}">
                <a16:creationId xmlns="" xmlns:a16="http://schemas.microsoft.com/office/drawing/2014/main" id="{5858043F-7022-4516-A465-1A094F008659}"/>
              </a:ext>
            </a:extLst>
          </p:cNvPr>
          <p:cNvSpPr/>
          <p:nvPr/>
        </p:nvSpPr>
        <p:spPr>
          <a:xfrm>
            <a:off x="7295827" y="2879949"/>
            <a:ext cx="5976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加载地图控件和鹰眼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1E6F1CF-1E95-4394-A8BA-D9C906B3BDCC}"/>
              </a:ext>
            </a:extLst>
          </p:cNvPr>
          <p:cNvSpPr txBox="1"/>
          <p:nvPr/>
        </p:nvSpPr>
        <p:spPr>
          <a:xfrm>
            <a:off x="7295827" y="1985320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/>
                <a:ea typeface="微软雅黑" panose="020B0503020204020204" pitchFamily="34" charset="-122"/>
              </a:rPr>
              <a:t>地图操作</a:t>
            </a:r>
            <a:endParaRPr lang="en-US" altLang="zh-CN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禹卫书法行书简体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53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563</Words>
  <Application>Microsoft Office PowerPoint</Application>
  <PresentationFormat>自定义</PresentationFormat>
  <Paragraphs>90</Paragraphs>
  <Slides>15</Slides>
  <Notes>15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千图网拥有20W+精美PPT模板 更多PPT模板下载至：www.58pic.com/office/ppt​​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Administrator</dc:creator>
  <cp:lastModifiedBy>205</cp:lastModifiedBy>
  <cp:revision>42</cp:revision>
  <dcterms:created xsi:type="dcterms:W3CDTF">2018-06-13T07:04:53Z</dcterms:created>
  <dcterms:modified xsi:type="dcterms:W3CDTF">2018-07-13T01:44:29Z</dcterms:modified>
</cp:coreProperties>
</file>