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87" r:id="rId4"/>
    <p:sldMasterId id="2147483688" r:id="rId5"/>
    <p:sldMasterId id="2147483689" r:id="rId6"/>
    <p:sldMasterId id="2147483690" r:id="rId7"/>
    <p:sldMasterId id="2147483691" r:id="rId8"/>
    <p:sldMasterId id="2147483692" r:id="rId9"/>
    <p:sldMasterId id="2147483693" r:id="rId10"/>
    <p:sldMasterId id="2147483694" r:id="rId11"/>
    <p:sldMasterId id="2147483695" r:id="rId12"/>
    <p:sldMasterId id="2147483696" r:id="rId13"/>
    <p:sldMasterId id="2147483840" r:id="rId14"/>
  </p:sldMasterIdLst>
  <p:notesMasterIdLst>
    <p:notesMasterId r:id="rId30"/>
  </p:notesMasterIdLst>
  <p:sldIdLst>
    <p:sldId id="256" r:id="rId15"/>
    <p:sldId id="266" r:id="rId16"/>
    <p:sldId id="276" r:id="rId17"/>
    <p:sldId id="258" r:id="rId18"/>
    <p:sldId id="292" r:id="rId19"/>
    <p:sldId id="269" r:id="rId20"/>
    <p:sldId id="259" r:id="rId21"/>
    <p:sldId id="286" r:id="rId22"/>
    <p:sldId id="287" r:id="rId23"/>
    <p:sldId id="288" r:id="rId24"/>
    <p:sldId id="285" r:id="rId25"/>
    <p:sldId id="289" r:id="rId26"/>
    <p:sldId id="293" r:id="rId27"/>
    <p:sldId id="291" r:id="rId28"/>
    <p:sldId id="273" r:id="rId2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892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783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675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566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457" algn="l" defTabSz="68578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348" algn="l" defTabSz="68578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240" algn="l" defTabSz="68578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132" algn="l" defTabSz="68578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fld id="{0A9FDEA1-8EF4-4EA4-BA90-D834535BB760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232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342892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685783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028675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371566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2DA26-3E13-458F-BC0D-4FD580FD7E1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49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B7772-1007-49C1-A388-DB2B8F1575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9225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34963-9467-4F53-AC96-2117204855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253635"/>
      </p:ext>
    </p:extLst>
  </p:cSld>
  <p:clrMapOvr>
    <a:masterClrMapping/>
  </p:clrMapOvr>
  <p:transition spd="slow" advClick="0" advTm="3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C1347-1928-4FA7-9A1B-35B01EC560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857534"/>
      </p:ext>
    </p:extLst>
  </p:cSld>
  <p:clrMapOvr>
    <a:masterClrMapping/>
  </p:clrMapOvr>
  <p:transition spd="slow" advClick="0" advTm="3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17489-BF51-4BAD-992A-90B591EB89F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084209"/>
      </p:ext>
    </p:extLst>
  </p:cSld>
  <p:clrMapOvr>
    <a:masterClrMapping/>
  </p:clrMapOvr>
  <p:transition spd="slow" advClick="0" advTm="3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4472A-A8E8-415F-8FA5-63DB6A8CE2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993708"/>
      </p:ext>
    </p:extLst>
  </p:cSld>
  <p:clrMapOvr>
    <a:masterClrMapping/>
  </p:clrMapOvr>
  <p:transition spd="slow" advClick="0" advTm="3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A9D78-DE2E-414C-B31A-A91BA5E6E47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594803"/>
      </p:ext>
    </p:extLst>
  </p:cSld>
  <p:clrMapOvr>
    <a:masterClrMapping/>
  </p:clrMapOvr>
  <p:transition spd="slow" advClick="0" advTm="3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1E07E-8D1A-470D-A0B3-D95E3021E8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560834"/>
      </p:ext>
    </p:extLst>
  </p:cSld>
  <p:clrMapOvr>
    <a:masterClrMapping/>
  </p:clrMapOvr>
  <p:transition spd="slow" advClick="0" advTm="3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E5EC0-477F-4628-AB87-7F3F88434F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212930"/>
      </p:ext>
    </p:extLst>
  </p:cSld>
  <p:clrMapOvr>
    <a:masterClrMapping/>
  </p:clrMapOvr>
  <p:transition spd="slow" advClick="0" advTm="3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7AE5A-16D5-46EB-B24C-06FBFC622FA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14977"/>
      </p:ext>
    </p:extLst>
  </p:cSld>
  <p:clrMapOvr>
    <a:masterClrMapping/>
  </p:clrMapOvr>
  <p:transition spd="slow" advClick="0" advTm="3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2295A-2A7C-4120-AF04-6D137D2D26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262561"/>
      </p:ext>
    </p:extLst>
  </p:cSld>
  <p:clrMapOvr>
    <a:masterClrMapping/>
  </p:clrMapOvr>
  <p:transition spd="slow" advClick="0" advTm="3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AD984-F0DE-4634-8637-B0F29D0157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55239"/>
      </p:ext>
    </p:extLst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8"/>
            <a:ext cx="1971675" cy="4358879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77" y="27385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87B01-8368-4607-8E9F-E4EC7E2BD4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1858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3A981-CCBE-4792-9F0D-9056C01530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02566"/>
      </p:ext>
    </p:extLst>
  </p:cSld>
  <p:clrMapOvr>
    <a:masterClrMapping/>
  </p:clrMapOvr>
  <p:transition spd="slow" advClick="0" advTm="3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5BDF4-6251-4543-B582-05532C94A5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907583"/>
      </p:ext>
    </p:extLst>
  </p:cSld>
  <p:clrMapOvr>
    <a:masterClrMapping/>
  </p:clrMapOvr>
  <p:transition spd="slow" advClick="0" advTm="3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2E044-1374-4825-9AF6-C52E56FEA8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141432"/>
      </p:ext>
    </p:extLst>
  </p:cSld>
  <p:clrMapOvr>
    <a:masterClrMapping/>
  </p:clrMapOvr>
  <p:transition spd="slow" advClick="0" advTm="3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F5C8F-A03B-4572-95CB-9F773C8286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39665"/>
      </p:ext>
    </p:extLst>
  </p:cSld>
  <p:clrMapOvr>
    <a:masterClrMapping/>
  </p:clrMapOvr>
  <p:transition spd="slow" advClick="0" advTm="3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04B66-C75E-4DD8-9276-642EC91206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409365"/>
      </p:ext>
    </p:extLst>
  </p:cSld>
  <p:clrMapOvr>
    <a:masterClrMapping/>
  </p:clrMapOvr>
  <p:transition spd="slow" advClick="0" advTm="3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EC104-7949-434A-ADBF-BD018396D3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845869"/>
      </p:ext>
    </p:extLst>
  </p:cSld>
  <p:clrMapOvr>
    <a:masterClrMapping/>
  </p:clrMapOvr>
  <p:transition spd="slow" advClick="0" advTm="3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0DD1D-4C8C-4535-B45F-9466051924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738553"/>
      </p:ext>
    </p:extLst>
  </p:cSld>
  <p:clrMapOvr>
    <a:masterClrMapping/>
  </p:clrMapOvr>
  <p:transition spd="slow" advClick="0" advTm="3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8FDB7-B0CB-4E9A-B8E4-BAD99088C9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182215"/>
      </p:ext>
    </p:extLst>
  </p:cSld>
  <p:clrMapOvr>
    <a:masterClrMapping/>
  </p:clrMapOvr>
  <p:transition spd="slow" advClick="0" advTm="3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04B48-2DE0-42BC-A65B-02AF488B57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223681"/>
      </p:ext>
    </p:extLst>
  </p:cSld>
  <p:clrMapOvr>
    <a:masterClrMapping/>
  </p:clrMapOvr>
  <p:transition spd="slow" advClick="0" advTm="3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8BE97-481B-45C1-86BE-B5481DFEDC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00496"/>
      </p:ext>
    </p:extLst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308B6-1D32-420C-B2A8-8F48177B1AD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389525"/>
      </p:ext>
    </p:extLst>
  </p:cSld>
  <p:clrMapOvr>
    <a:masterClrMapping/>
  </p:clrMapOvr>
  <p:transition spd="slow" advClick="0" advTm="3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B21E2-9A4F-41D1-A6F8-7380AC5545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530064"/>
      </p:ext>
    </p:extLst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655C6-4C2D-4EA9-A0FD-5C83107982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783521"/>
      </p:ext>
    </p:extLst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93585-5115-4138-9075-0794D9643D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059076"/>
      </p:ext>
    </p:extLst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317F3-D266-4630-900D-B65B37670B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331083"/>
      </p:ext>
    </p:extLst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A7D61-3808-494B-9A29-D1D1B737D8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662314"/>
      </p:ext>
    </p:extLst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12FB1-B89D-42A2-B2C4-FC86978D804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07197"/>
      </p:ext>
    </p:extLst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6F5C3-3B8A-4ADE-9B69-7DCAD5CDC0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812115"/>
      </p:ext>
    </p:extLst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61597-CE91-4935-BC5C-EA6B487AB48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278068"/>
      </p:ext>
    </p:extLst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91CC3-3749-4ABC-9CD9-3ED7F0912D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625332"/>
      </p:ext>
    </p:extLst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85C8D-CE75-4478-B3CF-67B915AC4A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004937"/>
      </p:ext>
    </p:extLst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2D10C-518B-458D-8E3B-F3B07BA5E9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155172"/>
      </p:ext>
    </p:extLst>
  </p:cSld>
  <p:clrMapOvr>
    <a:masterClrMapping/>
  </p:clrMapOvr>
  <p:transition spd="slow" advClick="0" advTm="3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C9374-129D-4013-AB65-EE2A7D6DE6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165458"/>
      </p:ext>
    </p:extLst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93455-54F4-4A0D-8A2B-05EC4A67B7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089231"/>
      </p:ext>
    </p:extLst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57F22-9AAB-4F5A-A4E1-B233B5791B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658975"/>
      </p:ext>
    </p:extLst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D12EB-8A1F-447C-B913-E98C79F892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773256"/>
      </p:ext>
    </p:extLst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8B6DA-5444-4C6E-9C08-6EA04B5601A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239864"/>
      </p:ext>
    </p:extLst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29F02-0148-4905-AAE9-6E014910AE7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46051"/>
      </p:ext>
    </p:extLst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90361-3284-4453-9E2A-EC1B99FFBD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197649"/>
      </p:ext>
    </p:extLst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8F4C-8E3A-4143-936B-B2168E5430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969335"/>
      </p:ext>
    </p:extLst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48084-8C8E-4137-9DF1-7093E75B31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62224"/>
      </p:ext>
    </p:extLst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BF280-3505-4BAD-B6C2-5996A22554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451385"/>
      </p:ext>
    </p:extLst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2A47D-7121-4DD0-A3ED-591E82C160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448888"/>
      </p:ext>
    </p:extLst>
  </p:cSld>
  <p:clrMapOvr>
    <a:masterClrMapping/>
  </p:clrMapOvr>
  <p:transition spd="slow" advClick="0" advTm="3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14908-21ED-4BDF-A7C3-16B80256549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201064"/>
      </p:ext>
    </p:extLst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4C0FB-0140-44B0-91EE-21F208A94F4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830373"/>
      </p:ext>
    </p:extLst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97F68-23ED-47D5-9CAA-E09A76CD4C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256703"/>
      </p:ext>
    </p:extLst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37A0B-82DC-4E24-AB97-5CEF2C4947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601642"/>
      </p:ext>
    </p:extLst>
  </p:cSld>
  <p:clrMapOvr>
    <a:masterClrMapping/>
  </p:clrMapOvr>
  <p:transition spd="slow" advClick="0" advTm="3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2DA26-3E13-458F-BC0D-4FD580FD7E1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79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870D3-0886-46E2-A515-6B43AD7D1D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069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96A97-57BE-426F-A8C5-BB5A26496E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8376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21877-CA2E-484C-B9E0-81C4EFF995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3068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1246E-A000-46B9-8598-31DFD93B56A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1938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6A869-8F8B-4BBF-ADF7-636F041C94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71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4993D-BD47-4611-A033-7169A20B58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915441"/>
      </p:ext>
    </p:extLst>
  </p:cSld>
  <p:clrMapOvr>
    <a:masterClrMapping/>
  </p:clrMapOvr>
  <p:transition spd="slow" advClick="0" advTm="300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33EE8-533A-4871-B0BF-9A8C4D597C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7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C1344-1E10-4AFA-8BFB-D48752185E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2807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AF3FB-E3E6-4672-8E34-51A04C1BA7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8126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B7772-1007-49C1-A388-DB2B8F1575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9382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8"/>
            <a:ext cx="1971675" cy="4358879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77" y="27385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87B01-8368-4607-8E9F-E4EC7E2BD4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681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2B6C8-F8E2-4BA8-B477-8722FB03CB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634543"/>
      </p:ext>
    </p:extLst>
  </p:cSld>
  <p:clrMapOvr>
    <a:masterClrMapping/>
  </p:clrMapOvr>
  <p:transition spd="slow" advClick="0"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AE975-1C67-43AB-998A-1F8AED9189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02000"/>
      </p:ext>
    </p:extLst>
  </p:cSld>
  <p:clrMapOvr>
    <a:masterClrMapping/>
  </p:clrMapOvr>
  <p:transition spd="slow" advClick="0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2B242-5854-4E5A-A622-7ED5EFFD9C9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861503"/>
      </p:ext>
    </p:extLst>
  </p:cSld>
  <p:clrMapOvr>
    <a:masterClrMapping/>
  </p:clrMapOvr>
  <p:transition spd="slow" advClick="0"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270FA-6E12-4311-B45D-E53A4B1814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478085"/>
      </p:ext>
    </p:extLst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870D3-0886-46E2-A515-6B43AD7D1D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986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A7F05-D1E5-4868-B608-1CAC49EBCF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39472"/>
      </p:ext>
    </p:extLst>
  </p:cSld>
  <p:clrMapOvr>
    <a:masterClrMapping/>
  </p:clrMapOvr>
  <p:transition spd="slow" advClick="0"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E79B8-2941-4737-9F29-3B72783C9E4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886829"/>
      </p:ext>
    </p:extLst>
  </p:cSld>
  <p:clrMapOvr>
    <a:masterClrMapping/>
  </p:clrMapOvr>
  <p:transition spd="slow" advClick="0"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AC81-47FE-4021-B548-48DAD92C92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479771"/>
      </p:ext>
    </p:extLst>
  </p:cSld>
  <p:clrMapOvr>
    <a:masterClrMapping/>
  </p:clrMapOvr>
  <p:transition spd="slow" advClick="0"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A5587-9702-4301-9A66-043D259A68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702316"/>
      </p:ext>
    </p:extLst>
  </p:cSld>
  <p:clrMapOvr>
    <a:masterClrMapping/>
  </p:clrMapOvr>
  <p:transition spd="slow" advClick="0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FF6D9-71A8-4F83-B423-8A2FCD87F2D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29501"/>
      </p:ext>
    </p:extLst>
  </p:cSld>
  <p:clrMapOvr>
    <a:masterClrMapping/>
  </p:clrMapOvr>
  <p:transition spd="slow" advClick="0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148E1-AD59-4A62-86A6-17A67B54216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993788"/>
      </p:ext>
    </p:extLst>
  </p:cSld>
  <p:clrMapOvr>
    <a:masterClrMapping/>
  </p:clrMapOvr>
  <p:transition spd="slow" advClick="0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3010C-2AF6-4C30-B9A2-0219291511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136812"/>
      </p:ext>
    </p:extLst>
  </p:cSld>
  <p:clrMapOvr>
    <a:masterClrMapping/>
  </p:clrMapOvr>
  <p:transition spd="slow" advClick="0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24448-10DC-4CC4-BA17-68A4F5BF56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853777"/>
      </p:ext>
    </p:extLst>
  </p:cSld>
  <p:clrMapOvr>
    <a:masterClrMapping/>
  </p:clrMapOvr>
  <p:transition spd="slow" advClick="0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452B3-9592-4CD8-B8AC-6C6CF6EB88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559387"/>
      </p:ext>
    </p:extLst>
  </p:cSld>
  <p:clrMapOvr>
    <a:masterClrMapping/>
  </p:clrMapOvr>
  <p:transition spd="slow" advClick="0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F5F92-696B-4DA9-A8DE-EEC38DF9D5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228940"/>
      </p:ext>
    </p:extLst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96A97-57BE-426F-A8C5-BB5A26496E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98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CCB4D-6C85-4598-8476-CBB8A4041F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465149"/>
      </p:ext>
    </p:extLst>
  </p:cSld>
  <p:clrMapOvr>
    <a:masterClrMapping/>
  </p:clrMapOvr>
  <p:transition spd="slow" advClick="0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20593-7B3C-4FBA-9524-A020CBB2BB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117752"/>
      </p:ext>
    </p:extLst>
  </p:cSld>
  <p:clrMapOvr>
    <a:masterClrMapping/>
  </p:clrMapOvr>
  <p:transition spd="slow" advClick="0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A0B00-1CB9-419B-8FF1-9F6418A1018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698335"/>
      </p:ext>
    </p:extLst>
  </p:cSld>
  <p:clrMapOvr>
    <a:masterClrMapping/>
  </p:clrMapOvr>
  <p:transition spd="slow" advClick="0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F9A83-59D2-4E84-8BE0-2FD23E045D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097002"/>
      </p:ext>
    </p:extLst>
  </p:cSld>
  <p:clrMapOvr>
    <a:masterClrMapping/>
  </p:clrMapOvr>
  <p:transition spd="slow" advClick="0" advTm="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5EF56-57F7-4DE4-8714-B95670686D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609437"/>
      </p:ext>
    </p:extLst>
  </p:cSld>
  <p:clrMapOvr>
    <a:masterClrMapping/>
  </p:clrMapOvr>
  <p:transition spd="slow"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ABCB6-B419-47A8-B0F1-8A5190C953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248946"/>
      </p:ext>
    </p:extLst>
  </p:cSld>
  <p:clrMapOvr>
    <a:masterClrMapping/>
  </p:clrMapOvr>
  <p:transition spd="slow"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1B1CC-BAC1-4740-880E-E37FEE0AD4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992879"/>
      </p:ext>
    </p:extLst>
  </p:cSld>
  <p:clrMapOvr>
    <a:masterClrMapping/>
  </p:clrMapOvr>
  <p:transition spd="slow"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44DCA-9CEE-4E6E-90C9-1D8F519F07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744505"/>
      </p:ext>
    </p:extLst>
  </p:cSld>
  <p:clrMapOvr>
    <a:masterClrMapping/>
  </p:clrMapOvr>
  <p:transition spd="slow"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DFE4A-47E5-4C3D-A583-1C90BBFB87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07615"/>
      </p:ext>
    </p:extLst>
  </p:cSld>
  <p:clrMapOvr>
    <a:masterClrMapping/>
  </p:clrMapOvr>
  <p:transition spd="slow"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7DB8-64A8-4CEE-9F11-7E87E8D0F8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652590"/>
      </p:ext>
    </p:extLst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21877-CA2E-484C-B9E0-81C4EFF995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472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40EC5-215F-4B28-9441-DB6D8E0BC09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14815"/>
      </p:ext>
    </p:extLst>
  </p:cSld>
  <p:clrMapOvr>
    <a:masterClrMapping/>
  </p:clrMapOvr>
  <p:transition spd="slow"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16043-7386-44FC-9DD4-7DD3AAFA74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202944"/>
      </p:ext>
    </p:extLst>
  </p:cSld>
  <p:clrMapOvr>
    <a:masterClrMapping/>
  </p:clrMapOvr>
  <p:transition spd="slow"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49FB5-57E7-4072-8D4F-8C6093F2368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860331"/>
      </p:ext>
    </p:extLst>
  </p:cSld>
  <p:clrMapOvr>
    <a:masterClrMapping/>
  </p:clrMapOvr>
  <p:transition spd="slow"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CAA1F-7639-4071-9514-F0AB5949780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392600"/>
      </p:ext>
    </p:extLst>
  </p:cSld>
  <p:clrMapOvr>
    <a:masterClrMapping/>
  </p:clrMapOvr>
  <p:transition spd="slow"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6CB9E-E5DA-4D29-B788-E35C8ECA99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231880"/>
      </p:ext>
    </p:extLst>
  </p:cSld>
  <p:clrMapOvr>
    <a:masterClrMapping/>
  </p:clrMapOvr>
  <p:transition spd="slow"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07359-10E5-45F2-A8D8-A521C104C4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37855"/>
      </p:ext>
    </p:extLst>
  </p:cSld>
  <p:clrMapOvr>
    <a:masterClrMapping/>
  </p:clrMapOvr>
  <p:transition spd="slow" advClick="0"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40688-9037-4CB2-B48A-C11031B4FE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08293"/>
      </p:ext>
    </p:extLst>
  </p:cSld>
  <p:clrMapOvr>
    <a:masterClrMapping/>
  </p:clrMapOvr>
  <p:transition spd="slow" advClick="0"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E4B95-926A-4870-A77C-2E99822257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013813"/>
      </p:ext>
    </p:extLst>
  </p:cSld>
  <p:clrMapOvr>
    <a:masterClrMapping/>
  </p:clrMapOvr>
  <p:transition spd="slow" advClick="0" advTm="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5DA08-DCA8-425B-801C-E8959D6E48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291303"/>
      </p:ext>
    </p:extLst>
  </p:cSld>
  <p:clrMapOvr>
    <a:masterClrMapping/>
  </p:clrMapOvr>
  <p:transition spd="slow" advClick="0" advTm="3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4FDB8-DB0A-42ED-8F1D-888BCAB946F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867507"/>
      </p:ext>
    </p:extLst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1246E-A000-46B9-8598-31DFD93B56A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706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CCF3A-4F8D-4DEC-A87F-73BA81692FE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396512"/>
      </p:ext>
    </p:extLst>
  </p:cSld>
  <p:clrMapOvr>
    <a:masterClrMapping/>
  </p:clrMapOvr>
  <p:transition spd="slow" advClick="0" advTm="3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0DDAB-26A0-4B25-8BE5-57DC8C9B99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457923"/>
      </p:ext>
    </p:extLst>
  </p:cSld>
  <p:clrMapOvr>
    <a:masterClrMapping/>
  </p:clrMapOvr>
  <p:transition spd="slow" advClick="0" advTm="3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40D17-2360-464C-B7A6-D2E16F3A8F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18928"/>
      </p:ext>
    </p:extLst>
  </p:cSld>
  <p:clrMapOvr>
    <a:masterClrMapping/>
  </p:clrMapOvr>
  <p:transition spd="slow" advClick="0" advTm="3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D9264-2CA6-4DEE-BA84-CDCDC1536F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12902"/>
      </p:ext>
    </p:extLst>
  </p:cSld>
  <p:clrMapOvr>
    <a:masterClrMapping/>
  </p:clrMapOvr>
  <p:transition spd="slow" advClick="0" advTm="3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5F869-D53E-48C8-B73A-25DF0324AF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847499"/>
      </p:ext>
    </p:extLst>
  </p:cSld>
  <p:clrMapOvr>
    <a:masterClrMapping/>
  </p:clrMapOvr>
  <p:transition spd="slow" advClick="0" advTm="3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95AA4-D0D4-4169-87F3-445977F8CC5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210777"/>
      </p:ext>
    </p:extLst>
  </p:cSld>
  <p:clrMapOvr>
    <a:masterClrMapping/>
  </p:clrMapOvr>
  <p:transition spd="slow" advClick="0" advTm="3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9B948-713D-4A82-BB12-FF53AA8809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666090"/>
      </p:ext>
    </p:extLst>
  </p:cSld>
  <p:clrMapOvr>
    <a:masterClrMapping/>
  </p:clrMapOvr>
  <p:transition spd="slow" advClick="0" advTm="3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266BC-AFAC-4922-806F-24312E5E8A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345511"/>
      </p:ext>
    </p:extLst>
  </p:cSld>
  <p:clrMapOvr>
    <a:masterClrMapping/>
  </p:clrMapOvr>
  <p:transition spd="slow" advClick="0" advTm="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4CDAF-D88C-468E-AD33-0DDCC09250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104307"/>
      </p:ext>
    </p:extLst>
  </p:cSld>
  <p:clrMapOvr>
    <a:masterClrMapping/>
  </p:clrMapOvr>
  <p:transition spd="slow" advClick="0" advTm="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89B74-79F3-48D4-B1BF-65639DF674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301687"/>
      </p:ext>
    </p:extLst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6A869-8F8B-4BBF-ADF7-636F041C94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70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FD15B-060E-4A7E-8C50-34BFB9437B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113873"/>
      </p:ext>
    </p:extLst>
  </p:cSld>
  <p:clrMapOvr>
    <a:masterClrMapping/>
  </p:clrMapOvr>
  <p:transition spd="slow" advClick="0" advTm="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92899-9E72-43A6-BCD6-1EB85956F8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19818"/>
      </p:ext>
    </p:extLst>
  </p:cSld>
  <p:clrMapOvr>
    <a:masterClrMapping/>
  </p:clrMapOvr>
  <p:transition spd="slow" advClick="0" advTm="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A8A3E-2BAA-4EAF-8D59-D96318BBE3C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224652"/>
      </p:ext>
    </p:extLst>
  </p:cSld>
  <p:clrMapOvr>
    <a:masterClrMapping/>
  </p:clrMapOvr>
  <p:transition spd="slow" advClick="0" advTm="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A5C0B-B951-4DC3-AB06-A033FE5BE5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633516"/>
      </p:ext>
    </p:extLst>
  </p:cSld>
  <p:clrMapOvr>
    <a:masterClrMapping/>
  </p:clrMapOvr>
  <p:transition spd="slow" advClick="0" advTm="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376F0-B011-4CE8-AA80-722D888851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019922"/>
      </p:ext>
    </p:extLst>
  </p:cSld>
  <p:clrMapOvr>
    <a:masterClrMapping/>
  </p:clrMapOvr>
  <p:transition spd="slow" advClick="0"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69331-88D5-4095-B76E-73255784D75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269945"/>
      </p:ext>
    </p:extLst>
  </p:cSld>
  <p:clrMapOvr>
    <a:masterClrMapping/>
  </p:clrMapOvr>
  <p:transition spd="slow" advClick="0"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DFE7A-7C3A-4565-9849-764E2CB8A2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582377"/>
      </p:ext>
    </p:extLst>
  </p:cSld>
  <p:clrMapOvr>
    <a:masterClrMapping/>
  </p:clrMapOvr>
  <p:transition spd="slow" advClick="0"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4F130-B4DF-4B02-A149-99F8AD89C99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848834"/>
      </p:ext>
    </p:extLst>
  </p:cSld>
  <p:clrMapOvr>
    <a:masterClrMapping/>
  </p:clrMapOvr>
  <p:transition spd="slow" advClick="0"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FBCBD-4A0B-4B3B-B1B3-4935DFA3595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079986"/>
      </p:ext>
    </p:extLst>
  </p:cSld>
  <p:clrMapOvr>
    <a:masterClrMapping/>
  </p:clrMapOvr>
  <p:transition spd="slow" advClick="0"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E6A8A-06E1-410A-BCA2-465CBFDFEB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407221"/>
      </p:ext>
    </p:extLst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33EE8-533A-4871-B0BF-9A8C4D597C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3905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FA8CD-36D4-433C-9888-43ED9091EA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156213"/>
      </p:ext>
    </p:extLst>
  </p:cSld>
  <p:clrMapOvr>
    <a:masterClrMapping/>
  </p:clrMapOvr>
  <p:transition spd="slow" advClick="0"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7159B-C0A9-4DC3-9A86-C4F8FE8700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340897"/>
      </p:ext>
    </p:extLst>
  </p:cSld>
  <p:clrMapOvr>
    <a:masterClrMapping/>
  </p:clrMapOvr>
  <p:transition spd="slow" advClick="0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F9649-6825-4F22-AA6D-6B1080F015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22452"/>
      </p:ext>
    </p:extLst>
  </p:cSld>
  <p:clrMapOvr>
    <a:masterClrMapping/>
  </p:clrMapOvr>
  <p:transition spd="slow" advClick="0"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B555D-CEA3-4061-A601-57E3E317C8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825607"/>
      </p:ext>
    </p:extLst>
  </p:cSld>
  <p:clrMapOvr>
    <a:masterClrMapping/>
  </p:clrMapOvr>
  <p:transition spd="slow" advClick="0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30C10-3A39-4902-B69F-D658D5304EF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36958"/>
      </p:ext>
    </p:extLst>
  </p:cSld>
  <p:clrMapOvr>
    <a:masterClrMapping/>
  </p:clrMapOvr>
  <p:transition spd="slow" advClick="0"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A5609-3124-4CAC-BB00-477B7659F44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713954"/>
      </p:ext>
    </p:extLst>
  </p:cSld>
  <p:clrMapOvr>
    <a:masterClrMapping/>
  </p:clrMapOvr>
  <p:transition spd="slow" advClick="0"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EE741-B317-4910-9B2F-999E9B64E9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01351"/>
      </p:ext>
    </p:extLst>
  </p:cSld>
  <p:clrMapOvr>
    <a:masterClrMapping/>
  </p:clrMapOvr>
  <p:transition spd="slow" advClick="0" advTm="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1BBBA-BAD0-4E0D-95F6-6410DF6276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740458"/>
      </p:ext>
    </p:extLst>
  </p:cSld>
  <p:clrMapOvr>
    <a:masterClrMapping/>
  </p:clrMapOvr>
  <p:transition spd="slow" advClick="0" advTm="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29EA0-4132-4678-8F36-5E9739D5AA9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42211"/>
      </p:ext>
    </p:extLst>
  </p:cSld>
  <p:clrMapOvr>
    <a:masterClrMapping/>
  </p:clrMapOvr>
  <p:transition spd="slow" advClick="0" advTm="3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E7378-7413-45A1-8859-B0E8DE8130B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71867"/>
      </p:ext>
    </p:extLst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C1344-1E10-4AFA-8BFB-D48752185E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6952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57E2A-EC19-44F3-949B-26BBFB6242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309718"/>
      </p:ext>
    </p:extLst>
  </p:cSld>
  <p:clrMapOvr>
    <a:masterClrMapping/>
  </p:clrMapOvr>
  <p:transition spd="slow" advClick="0" advTm="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E8F49-00AA-4000-991B-3C0055DB0D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622225"/>
      </p:ext>
    </p:extLst>
  </p:cSld>
  <p:clrMapOvr>
    <a:masterClrMapping/>
  </p:clrMapOvr>
  <p:transition spd="slow" advClick="0" advTm="3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BCF2F-205C-4CD3-89B2-E301CB433FD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97975"/>
      </p:ext>
    </p:extLst>
  </p:cSld>
  <p:clrMapOvr>
    <a:masterClrMapping/>
  </p:clrMapOvr>
  <p:transition spd="slow" advClick="0" advTm="3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A59D9-ED9E-4616-A035-939DDFF15F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586796"/>
      </p:ext>
    </p:extLst>
  </p:cSld>
  <p:clrMapOvr>
    <a:masterClrMapping/>
  </p:clrMapOvr>
  <p:transition spd="slow" advClick="0" advTm="3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E1D27-3131-4829-B398-34EA148755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245889"/>
      </p:ext>
    </p:extLst>
  </p:cSld>
  <p:clrMapOvr>
    <a:masterClrMapping/>
  </p:clrMapOvr>
  <p:transition spd="slow" advClick="0" advTm="3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E640F-D19B-466A-BC7B-DD60D80AAD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362788"/>
      </p:ext>
    </p:extLst>
  </p:cSld>
  <p:clrMapOvr>
    <a:masterClrMapping/>
  </p:clrMapOvr>
  <p:transition spd="slow" advClick="0" advTm="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73E0B-CE1A-4BCE-9674-37773601B9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496607"/>
      </p:ext>
    </p:extLst>
  </p:cSld>
  <p:clrMapOvr>
    <a:masterClrMapping/>
  </p:clrMapOvr>
  <p:transition spd="slow" advClick="0" advTm="3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8F111-C52A-4209-B7B0-50C4F27F65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95470"/>
      </p:ext>
    </p:extLst>
  </p:cSld>
  <p:clrMapOvr>
    <a:masterClrMapping/>
  </p:clrMapOvr>
  <p:transition spd="slow" advClick="0" advTm="3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2A3CF-3E7F-4585-86B4-F5F2D123173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63075"/>
      </p:ext>
    </p:extLst>
  </p:cSld>
  <p:clrMapOvr>
    <a:masterClrMapping/>
  </p:clrMapOvr>
  <p:transition spd="slow" advClick="0" advTm="3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641EB-D009-48F9-AE35-A1D4F46AF0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915503"/>
      </p:ext>
    </p:extLst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AF3FB-E3E6-4672-8E34-51A04C1BA7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7447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7DF11-23A0-49A9-AFB2-16BD6D5375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647123"/>
      </p:ext>
    </p:extLst>
  </p:cSld>
  <p:clrMapOvr>
    <a:masterClrMapping/>
  </p:clrMapOvr>
  <p:transition spd="slow" advClick="0"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6D9BF-3CD9-4C4F-8C7D-2301C8B403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081"/>
      </p:ext>
    </p:extLst>
  </p:cSld>
  <p:clrMapOvr>
    <a:masterClrMapping/>
  </p:clrMapOvr>
  <p:transition spd="slow" advClick="0"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F43AB-D3F8-442B-BCB3-E229CB796F7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68484"/>
      </p:ext>
    </p:extLst>
  </p:cSld>
  <p:clrMapOvr>
    <a:masterClrMapping/>
  </p:clrMapOvr>
  <p:transition spd="slow" advClick="0"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51674-C5A3-447F-BE7B-541F4BD6EA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78580"/>
      </p:ext>
    </p:extLst>
  </p:cSld>
  <p:clrMapOvr>
    <a:masterClrMapping/>
  </p:clrMapOvr>
  <p:transition spd="slow" advClick="0"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8D46F-ADB1-40BE-ACEB-3CF117E6BA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91937"/>
      </p:ext>
    </p:extLst>
  </p:cSld>
  <p:clrMapOvr>
    <a:masterClrMapping/>
  </p:clrMapOvr>
  <p:transition spd="slow" advClick="0"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5B10B-6038-4C8D-81B5-D572CB1A62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593966"/>
      </p:ext>
    </p:extLst>
  </p:cSld>
  <p:clrMapOvr>
    <a:masterClrMapping/>
  </p:clrMapOvr>
  <p:transition spd="slow" advClick="0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34392-CFA3-4707-B115-BFD5FD9C1B4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774365"/>
      </p:ext>
    </p:extLst>
  </p:cSld>
  <p:clrMapOvr>
    <a:masterClrMapping/>
  </p:clrMapOvr>
  <p:transition spd="slow" advClick="0"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6BD07-DB79-44F4-B7DF-03E68FA245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118269"/>
      </p:ext>
    </p:extLst>
  </p:cSld>
  <p:clrMapOvr>
    <a:masterClrMapping/>
  </p:clrMapOvr>
  <p:transition spd="slow" advClick="0"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1F00-643D-4988-8B92-1255096B70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270512"/>
      </p:ext>
    </p:extLst>
  </p:cSld>
  <p:clrMapOvr>
    <a:masterClrMapping/>
  </p:clrMapOvr>
  <p:transition spd="slow" advClick="0"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49270-5EB2-474B-B664-28D5ABC118C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418838"/>
      </p:ext>
    </p:extLst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7310AA70-8114-4617-BAA4-2B58F86EAE05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34289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68578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02867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171446" indent="-171446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2pPr>
      <a:lvl3pPr marL="857228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20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4pPr>
      <a:lvl5pPr marL="1543012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5pPr>
      <a:lvl6pPr marL="1885903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228795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571686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2914577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387E3302-60AD-443A-934B-13396E1B661B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5" r:id="rId2"/>
    <p:sldLayoutId id="2147483804" r:id="rId3"/>
    <p:sldLayoutId id="2147483803" r:id="rId4"/>
    <p:sldLayoutId id="2147483802" r:id="rId5"/>
    <p:sldLayoutId id="2147483801" r:id="rId6"/>
    <p:sldLayoutId id="2147483800" r:id="rId7"/>
    <p:sldLayoutId id="2147483799" r:id="rId8"/>
    <p:sldLayoutId id="2147483798" r:id="rId9"/>
    <p:sldLayoutId id="2147483797" r:id="rId10"/>
    <p:sldLayoutId id="2147483796" r:id="rId11"/>
  </p:sldLayoutIdLst>
  <p:transition spd="slow" advClick="0" advTm="3000"/>
  <p:txStyles>
    <p:titleStyle>
      <a:lvl1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028675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371566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14457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057348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03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228795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2571686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2914577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46A8092D-E4A6-4A83-B1D1-7EB91229E14D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6" r:id="rId2"/>
    <p:sldLayoutId id="2147483815" r:id="rId3"/>
    <p:sldLayoutId id="2147483814" r:id="rId4"/>
    <p:sldLayoutId id="2147483813" r:id="rId5"/>
    <p:sldLayoutId id="2147483812" r:id="rId6"/>
    <p:sldLayoutId id="2147483811" r:id="rId7"/>
    <p:sldLayoutId id="2147483810" r:id="rId8"/>
    <p:sldLayoutId id="2147483809" r:id="rId9"/>
    <p:sldLayoutId id="2147483808" r:id="rId10"/>
    <p:sldLayoutId id="2147483807" r:id="rId11"/>
  </p:sldLayoutIdLst>
  <p:transition spd="slow" advClick="0" advTm="3000"/>
  <p:txStyles>
    <p:titleStyle>
      <a:lvl1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028675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371566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14457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057348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03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228795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2571686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2914577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D3751664-84EF-4503-83A6-5F2C0D29E6BE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6" r:id="rId3"/>
    <p:sldLayoutId id="2147483825" r:id="rId4"/>
    <p:sldLayoutId id="2147483824" r:id="rId5"/>
    <p:sldLayoutId id="2147483823" r:id="rId6"/>
    <p:sldLayoutId id="2147483822" r:id="rId7"/>
    <p:sldLayoutId id="2147483821" r:id="rId8"/>
    <p:sldLayoutId id="2147483820" r:id="rId9"/>
    <p:sldLayoutId id="2147483819" r:id="rId10"/>
    <p:sldLayoutId id="2147483818" r:id="rId11"/>
  </p:sldLayoutIdLst>
  <p:transition spd="slow" advClick="0" advTm="3000"/>
  <p:txStyles>
    <p:titleStyle>
      <a:lvl1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028675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371566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14457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057348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03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228795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2571686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2914577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434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434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20381EDC-ED69-4A63-9548-B9AB87A36FFE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31" r:id="rId9"/>
    <p:sldLayoutId id="2147483830" r:id="rId10"/>
    <p:sldLayoutId id="2147483829" r:id="rId11"/>
  </p:sldLayoutIdLst>
  <p:transition spd="slow" advClick="0" advTm="3000"/>
  <p:txStyles>
    <p:titleStyle>
      <a:lvl1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028675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371566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14457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057348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03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228795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2571686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2914577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7310AA70-8114-4617-BAA4-2B58F86EAE0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88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34289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68578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02867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171446" indent="-171446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2pPr>
      <a:lvl3pPr marL="857228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20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4pPr>
      <a:lvl5pPr marL="1543012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5pPr>
      <a:lvl6pPr marL="1885903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228795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571686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2914577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latin typeface="Arial" pitchFamily="34" charset="0"/>
                <a:cs typeface="+mn-ea"/>
              </a:defRPr>
            </a:lvl1pPr>
          </a:lstStyle>
          <a:p>
            <a:fld id="{5163F0F5-F6CE-4778-9FCC-36F700BC1DED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</p:sldLayoutIdLst>
  <p:transition spd="slow" advClick="0" advTm="3000"/>
  <p:txStyles>
    <p:titleStyle>
      <a:lvl1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028675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371566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14457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057348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03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228795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2571686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2914577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C114FF89-D034-41B1-AEE8-569C66582D30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27" r:id="rId3"/>
    <p:sldLayoutId id="2147483726" r:id="rId4"/>
    <p:sldLayoutId id="2147483725" r:id="rId5"/>
    <p:sldLayoutId id="2147483724" r:id="rId6"/>
    <p:sldLayoutId id="2147483723" r:id="rId7"/>
    <p:sldLayoutId id="2147483722" r:id="rId8"/>
    <p:sldLayoutId id="2147483721" r:id="rId9"/>
    <p:sldLayoutId id="2147483720" r:id="rId10"/>
    <p:sldLayoutId id="2147483719" r:id="rId11"/>
  </p:sldLayoutIdLst>
  <p:transition spd="slow" advClick="0" advTm="3000"/>
  <p:txStyles>
    <p:titleStyle>
      <a:lvl1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028675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371566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14457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057348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03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228795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2571686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2914577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B388BAC5-9589-4351-B3BC-8BAD13BEF1EA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</p:sldLayoutIdLst>
  <p:transition spd="slow" advClick="0" advTm="3000"/>
  <p:txStyles>
    <p:titleStyle>
      <a:lvl1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028675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371566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14457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057348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03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228795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2571686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2914577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0C6E17A7-C04A-4D76-8105-D21DA2A7D1AC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</p:sldLayoutIdLst>
  <p:transition spd="slow" advClick="0" advTm="3000"/>
  <p:txStyles>
    <p:titleStyle>
      <a:lvl1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028675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371566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14457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057348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03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228795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2571686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2914577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17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B2803573-9AFC-4041-9D4A-2AED72010ECE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60" r:id="rId3"/>
    <p:sldLayoutId id="2147483759" r:id="rId4"/>
    <p:sldLayoutId id="2147483758" r:id="rId5"/>
    <p:sldLayoutId id="2147483757" r:id="rId6"/>
    <p:sldLayoutId id="2147483756" r:id="rId7"/>
    <p:sldLayoutId id="2147483755" r:id="rId8"/>
    <p:sldLayoutId id="2147483754" r:id="rId9"/>
    <p:sldLayoutId id="2147483753" r:id="rId10"/>
    <p:sldLayoutId id="2147483752" r:id="rId11"/>
  </p:sldLayoutIdLst>
  <p:transition spd="slow" advClick="0" advTm="3000"/>
  <p:txStyles>
    <p:titleStyle>
      <a:lvl1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028675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371566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14457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057348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03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228795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2571686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2914577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1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354A3B16-C441-45A3-AAEF-35FF71DE2F80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1" r:id="rId3"/>
    <p:sldLayoutId id="2147483770" r:id="rId4"/>
    <p:sldLayoutId id="2147483769" r:id="rId5"/>
    <p:sldLayoutId id="2147483768" r:id="rId6"/>
    <p:sldLayoutId id="2147483767" r:id="rId7"/>
    <p:sldLayoutId id="2147483766" r:id="rId8"/>
    <p:sldLayoutId id="2147483765" r:id="rId9"/>
    <p:sldLayoutId id="2147483764" r:id="rId10"/>
    <p:sldLayoutId id="2147483763" r:id="rId11"/>
  </p:sldLayoutIdLst>
  <p:transition spd="slow" advClick="0" advTm="3000"/>
  <p:txStyles>
    <p:titleStyle>
      <a:lvl1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028675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371566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14457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057348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03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228795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2571686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2914577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221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C751037F-D632-483D-90AE-AB54FE11EE0A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82" r:id="rId3"/>
    <p:sldLayoutId id="2147483781" r:id="rId4"/>
    <p:sldLayoutId id="2147483780" r:id="rId5"/>
    <p:sldLayoutId id="2147483779" r:id="rId6"/>
    <p:sldLayoutId id="2147483778" r:id="rId7"/>
    <p:sldLayoutId id="2147483777" r:id="rId8"/>
    <p:sldLayoutId id="2147483776" r:id="rId9"/>
    <p:sldLayoutId id="2147483775" r:id="rId10"/>
    <p:sldLayoutId id="2147483774" r:id="rId11"/>
  </p:sldLayoutIdLst>
  <p:transition spd="slow" advClick="0" advTm="3000"/>
  <p:txStyles>
    <p:titleStyle>
      <a:lvl1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028675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371566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14457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057348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03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228795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2571686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2914577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2018/7/13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737C1DD8-2F53-466A-84D6-7AF488C0580B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4" r:id="rId2"/>
    <p:sldLayoutId id="2147483793" r:id="rId3"/>
    <p:sldLayoutId id="2147483792" r:id="rId4"/>
    <p:sldLayoutId id="2147483791" r:id="rId5"/>
    <p:sldLayoutId id="2147483790" r:id="rId6"/>
    <p:sldLayoutId id="2147483789" r:id="rId7"/>
    <p:sldLayoutId id="2147483788" r:id="rId8"/>
    <p:sldLayoutId id="2147483787" r:id="rId9"/>
    <p:sldLayoutId id="2147483786" r:id="rId10"/>
    <p:sldLayoutId id="2147483785" r:id="rId11"/>
  </p:sldLayoutIdLst>
  <p:transition spd="slow" advClick="0" advTm="3000"/>
  <p:txStyles>
    <p:titleStyle>
      <a:lvl1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685783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028675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371566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14457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057348" indent="-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03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228795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2571686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2914577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wapi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7" y="0"/>
            <a:ext cx="8148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696854" y="611485"/>
            <a:ext cx="5750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江苏天气查询系统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487" y="1352550"/>
            <a:ext cx="3007519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组合 17"/>
          <p:cNvGrpSpPr>
            <a:grpSpLocks/>
          </p:cNvGrpSpPr>
          <p:nvPr/>
        </p:nvGrpSpPr>
        <p:grpSpPr bwMode="auto">
          <a:xfrm>
            <a:off x="544119" y="772936"/>
            <a:ext cx="2166938" cy="347663"/>
            <a:chOff x="0" y="0"/>
            <a:chExt cx="3461368" cy="463553"/>
          </a:xfrm>
        </p:grpSpPr>
        <p:sp>
          <p:nvSpPr>
            <p:cNvPr id="21515" name="矩形 19"/>
            <p:cNvSpPr>
              <a:spLocks noChangeArrowheads="1"/>
            </p:cNvSpPr>
            <p:nvPr/>
          </p:nvSpPr>
          <p:spPr bwMode="auto">
            <a:xfrm>
              <a:off x="0" y="0"/>
              <a:ext cx="3461368" cy="463553"/>
            </a:xfrm>
            <a:prstGeom prst="rect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516" name="任意多边形 20"/>
            <p:cNvSpPr>
              <a:spLocks noChangeArrowheads="1"/>
            </p:cNvSpPr>
            <p:nvPr/>
          </p:nvSpPr>
          <p:spPr bwMode="auto">
            <a:xfrm>
              <a:off x="0" y="0"/>
              <a:ext cx="3461368" cy="463553"/>
            </a:xfrm>
            <a:custGeom>
              <a:avLst/>
              <a:gdLst>
                <a:gd name="T0" fmla="*/ 2881271 w 3461368"/>
                <a:gd name="T1" fmla="*/ 0 h 463553"/>
                <a:gd name="T2" fmla="*/ 3461368 w 3461368"/>
                <a:gd name="T3" fmla="*/ 0 h 463553"/>
                <a:gd name="T4" fmla="*/ 3461368 w 3461368"/>
                <a:gd name="T5" fmla="*/ 463553 h 463553"/>
                <a:gd name="T6" fmla="*/ 0 w 3461368"/>
                <a:gd name="T7" fmla="*/ 463553 h 463553"/>
                <a:gd name="T8" fmla="*/ 0 w 3461368"/>
                <a:gd name="T9" fmla="*/ 211503 h 463553"/>
                <a:gd name="T10" fmla="*/ 52062 w 3461368"/>
                <a:gd name="T11" fmla="*/ 239059 h 463553"/>
                <a:gd name="T12" fmla="*/ 2061768 w 3461368"/>
                <a:gd name="T13" fmla="*/ 225340 h 463553"/>
                <a:gd name="T14" fmla="*/ 2866256 w 3461368"/>
                <a:gd name="T15" fmla="*/ 5797 h 463553"/>
                <a:gd name="T16" fmla="*/ 2881271 w 3461368"/>
                <a:gd name="T17" fmla="*/ 0 h 46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1368" h="463553">
                  <a:moveTo>
                    <a:pt x="2881271" y="0"/>
                  </a:moveTo>
                  <a:lnTo>
                    <a:pt x="3461368" y="0"/>
                  </a:lnTo>
                  <a:lnTo>
                    <a:pt x="3461368" y="463553"/>
                  </a:lnTo>
                  <a:lnTo>
                    <a:pt x="0" y="463553"/>
                  </a:lnTo>
                  <a:lnTo>
                    <a:pt x="0" y="211503"/>
                  </a:lnTo>
                  <a:lnTo>
                    <a:pt x="52062" y="239059"/>
                  </a:lnTo>
                  <a:cubicBezTo>
                    <a:pt x="417318" y="400821"/>
                    <a:pt x="1194621" y="405862"/>
                    <a:pt x="2061768" y="225340"/>
                  </a:cubicBezTo>
                  <a:cubicBezTo>
                    <a:pt x="2350818" y="165167"/>
                    <a:pt x="2622485" y="90071"/>
                    <a:pt x="2866256" y="5797"/>
                  </a:cubicBezTo>
                  <a:lnTo>
                    <a:pt x="2881271" y="0"/>
                  </a:lnTo>
                  <a:close/>
                </a:path>
              </a:pathLst>
            </a:custGeom>
            <a:solidFill>
              <a:schemeClr val="bg1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pic>
        <p:nvPicPr>
          <p:cNvPr id="21518" name="图片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845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文本框 22"/>
          <p:cNvSpPr txBox="1">
            <a:spLocks noChangeArrowheads="1"/>
          </p:cNvSpPr>
          <p:nvPr/>
        </p:nvSpPr>
        <p:spPr bwMode="auto">
          <a:xfrm>
            <a:off x="1025132" y="202406"/>
            <a:ext cx="1685925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</a:t>
            </a:r>
            <a:endParaRPr lang="zh-CN" altLang="en-US" sz="2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93041" y="76204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基础功能</a:t>
            </a:r>
          </a:p>
        </p:txBody>
      </p:sp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1368740" y="1274729"/>
            <a:ext cx="3767463" cy="180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r>
              <a:rPr lang="zh-CN" altLang="zh-CN" sz="1600" dirty="0"/>
              <a:t>复位、放大、缩小、卫星图矢量图切换、比例尺、鹰</a:t>
            </a:r>
            <a:r>
              <a:rPr lang="zh-CN" altLang="zh-CN" sz="1600" dirty="0" smtClean="0"/>
              <a:t>眼图</a:t>
            </a:r>
            <a:endParaRPr lang="en-US" altLang="zh-CN" sz="1600" dirty="0" smtClean="0"/>
          </a:p>
          <a:p>
            <a:r>
              <a:rPr lang="zh-CN" altLang="en-US" sz="1600" dirty="0"/>
              <a:t>鹰</a:t>
            </a:r>
            <a:r>
              <a:rPr lang="zh-CN" altLang="en-US" sz="1600" dirty="0" smtClean="0"/>
              <a:t>眼图：</a:t>
            </a:r>
            <a:endParaRPr lang="en-US" altLang="zh-CN" sz="1600" dirty="0" smtClean="0"/>
          </a:p>
          <a:p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600" dirty="0"/>
              <a:t>鹰</a:t>
            </a:r>
            <a:r>
              <a:rPr lang="zh-CN" altLang="zh-CN" sz="1600" dirty="0" smtClean="0"/>
              <a:t>眼图</a:t>
            </a:r>
            <a:r>
              <a:rPr lang="zh-CN" altLang="en-US" sz="1600" dirty="0" smtClean="0"/>
              <a:t>：</a:t>
            </a:r>
            <a:endParaRPr lang="zh-CN" altLang="zh-CN" sz="1600" dirty="0"/>
          </a:p>
          <a:p>
            <a:endParaRPr lang="en-US" altLang="zh-CN" sz="1100" dirty="0" smtClean="0"/>
          </a:p>
          <a:p>
            <a:endParaRPr lang="zh-CN" altLang="zh-CN" sz="1100" dirty="0"/>
          </a:p>
          <a:p>
            <a:endParaRPr lang="zh-CN" alt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44119" y="2178821"/>
            <a:ext cx="5274310" cy="267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487" y="1352550"/>
            <a:ext cx="3007519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组合 17"/>
          <p:cNvGrpSpPr>
            <a:grpSpLocks/>
          </p:cNvGrpSpPr>
          <p:nvPr/>
        </p:nvGrpSpPr>
        <p:grpSpPr bwMode="auto">
          <a:xfrm>
            <a:off x="544119" y="772936"/>
            <a:ext cx="2166938" cy="347663"/>
            <a:chOff x="0" y="0"/>
            <a:chExt cx="3461368" cy="463553"/>
          </a:xfrm>
        </p:grpSpPr>
        <p:sp>
          <p:nvSpPr>
            <p:cNvPr id="21515" name="矩形 19"/>
            <p:cNvSpPr>
              <a:spLocks noChangeArrowheads="1"/>
            </p:cNvSpPr>
            <p:nvPr/>
          </p:nvSpPr>
          <p:spPr bwMode="auto">
            <a:xfrm>
              <a:off x="0" y="0"/>
              <a:ext cx="3461368" cy="463553"/>
            </a:xfrm>
            <a:prstGeom prst="rect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516" name="任意多边形 20"/>
            <p:cNvSpPr>
              <a:spLocks noChangeArrowheads="1"/>
            </p:cNvSpPr>
            <p:nvPr/>
          </p:nvSpPr>
          <p:spPr bwMode="auto">
            <a:xfrm>
              <a:off x="0" y="0"/>
              <a:ext cx="3461368" cy="463553"/>
            </a:xfrm>
            <a:custGeom>
              <a:avLst/>
              <a:gdLst>
                <a:gd name="T0" fmla="*/ 2881271 w 3461368"/>
                <a:gd name="T1" fmla="*/ 0 h 463553"/>
                <a:gd name="T2" fmla="*/ 3461368 w 3461368"/>
                <a:gd name="T3" fmla="*/ 0 h 463553"/>
                <a:gd name="T4" fmla="*/ 3461368 w 3461368"/>
                <a:gd name="T5" fmla="*/ 463553 h 463553"/>
                <a:gd name="T6" fmla="*/ 0 w 3461368"/>
                <a:gd name="T7" fmla="*/ 463553 h 463553"/>
                <a:gd name="T8" fmla="*/ 0 w 3461368"/>
                <a:gd name="T9" fmla="*/ 211503 h 463553"/>
                <a:gd name="T10" fmla="*/ 52062 w 3461368"/>
                <a:gd name="T11" fmla="*/ 239059 h 463553"/>
                <a:gd name="T12" fmla="*/ 2061768 w 3461368"/>
                <a:gd name="T13" fmla="*/ 225340 h 463553"/>
                <a:gd name="T14" fmla="*/ 2866256 w 3461368"/>
                <a:gd name="T15" fmla="*/ 5797 h 463553"/>
                <a:gd name="T16" fmla="*/ 2881271 w 3461368"/>
                <a:gd name="T17" fmla="*/ 0 h 46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1368" h="463553">
                  <a:moveTo>
                    <a:pt x="2881271" y="0"/>
                  </a:moveTo>
                  <a:lnTo>
                    <a:pt x="3461368" y="0"/>
                  </a:lnTo>
                  <a:lnTo>
                    <a:pt x="3461368" y="463553"/>
                  </a:lnTo>
                  <a:lnTo>
                    <a:pt x="0" y="463553"/>
                  </a:lnTo>
                  <a:lnTo>
                    <a:pt x="0" y="211503"/>
                  </a:lnTo>
                  <a:lnTo>
                    <a:pt x="52062" y="239059"/>
                  </a:lnTo>
                  <a:cubicBezTo>
                    <a:pt x="417318" y="400821"/>
                    <a:pt x="1194621" y="405862"/>
                    <a:pt x="2061768" y="225340"/>
                  </a:cubicBezTo>
                  <a:cubicBezTo>
                    <a:pt x="2350818" y="165167"/>
                    <a:pt x="2622485" y="90071"/>
                    <a:pt x="2866256" y="5797"/>
                  </a:cubicBezTo>
                  <a:lnTo>
                    <a:pt x="2881271" y="0"/>
                  </a:lnTo>
                  <a:close/>
                </a:path>
              </a:pathLst>
            </a:custGeom>
            <a:solidFill>
              <a:schemeClr val="bg1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pic>
        <p:nvPicPr>
          <p:cNvPr id="21518" name="图片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845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文本框 22"/>
          <p:cNvSpPr txBox="1">
            <a:spLocks noChangeArrowheads="1"/>
          </p:cNvSpPr>
          <p:nvPr/>
        </p:nvSpPr>
        <p:spPr bwMode="auto">
          <a:xfrm>
            <a:off x="1025132" y="202406"/>
            <a:ext cx="1685925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</a:t>
            </a:r>
            <a:endParaRPr lang="zh-CN" altLang="en-US" sz="2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8051" y="772936"/>
            <a:ext cx="285206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solidFill>
                  <a:schemeClr val="bg1"/>
                </a:solidFill>
              </a:rPr>
              <a:t>弹窗</a:t>
            </a:r>
            <a:r>
              <a:rPr lang="zh-CN" altLang="zh-CN" sz="1600" dirty="0" smtClean="0">
                <a:solidFill>
                  <a:schemeClr val="bg1"/>
                </a:solidFill>
              </a:rPr>
              <a:t>功能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100" dirty="0"/>
          </a:p>
          <a:p>
            <a:r>
              <a:rPr lang="zh-CN" altLang="zh-CN" sz="1600" dirty="0" smtClean="0"/>
              <a:t>点击</a:t>
            </a:r>
            <a:r>
              <a:rPr lang="zh-CN" altLang="zh-CN" sz="1600" dirty="0"/>
              <a:t>图标，显示当地今日天气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32" y="1814816"/>
            <a:ext cx="5061970" cy="286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4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487" y="1352550"/>
            <a:ext cx="3007519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组合 17"/>
          <p:cNvGrpSpPr>
            <a:grpSpLocks/>
          </p:cNvGrpSpPr>
          <p:nvPr/>
        </p:nvGrpSpPr>
        <p:grpSpPr bwMode="auto">
          <a:xfrm>
            <a:off x="544119" y="772936"/>
            <a:ext cx="2166938" cy="347663"/>
            <a:chOff x="0" y="0"/>
            <a:chExt cx="3461368" cy="463553"/>
          </a:xfrm>
        </p:grpSpPr>
        <p:sp>
          <p:nvSpPr>
            <p:cNvPr id="21515" name="矩形 19"/>
            <p:cNvSpPr>
              <a:spLocks noChangeArrowheads="1"/>
            </p:cNvSpPr>
            <p:nvPr/>
          </p:nvSpPr>
          <p:spPr bwMode="auto">
            <a:xfrm>
              <a:off x="0" y="0"/>
              <a:ext cx="3461368" cy="463553"/>
            </a:xfrm>
            <a:prstGeom prst="rect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516" name="任意多边形 20"/>
            <p:cNvSpPr>
              <a:spLocks noChangeArrowheads="1"/>
            </p:cNvSpPr>
            <p:nvPr/>
          </p:nvSpPr>
          <p:spPr bwMode="auto">
            <a:xfrm>
              <a:off x="0" y="0"/>
              <a:ext cx="3461368" cy="463553"/>
            </a:xfrm>
            <a:custGeom>
              <a:avLst/>
              <a:gdLst>
                <a:gd name="T0" fmla="*/ 2881271 w 3461368"/>
                <a:gd name="T1" fmla="*/ 0 h 463553"/>
                <a:gd name="T2" fmla="*/ 3461368 w 3461368"/>
                <a:gd name="T3" fmla="*/ 0 h 463553"/>
                <a:gd name="T4" fmla="*/ 3461368 w 3461368"/>
                <a:gd name="T5" fmla="*/ 463553 h 463553"/>
                <a:gd name="T6" fmla="*/ 0 w 3461368"/>
                <a:gd name="T7" fmla="*/ 463553 h 463553"/>
                <a:gd name="T8" fmla="*/ 0 w 3461368"/>
                <a:gd name="T9" fmla="*/ 211503 h 463553"/>
                <a:gd name="T10" fmla="*/ 52062 w 3461368"/>
                <a:gd name="T11" fmla="*/ 239059 h 463553"/>
                <a:gd name="T12" fmla="*/ 2061768 w 3461368"/>
                <a:gd name="T13" fmla="*/ 225340 h 463553"/>
                <a:gd name="T14" fmla="*/ 2866256 w 3461368"/>
                <a:gd name="T15" fmla="*/ 5797 h 463553"/>
                <a:gd name="T16" fmla="*/ 2881271 w 3461368"/>
                <a:gd name="T17" fmla="*/ 0 h 46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1368" h="463553">
                  <a:moveTo>
                    <a:pt x="2881271" y="0"/>
                  </a:moveTo>
                  <a:lnTo>
                    <a:pt x="3461368" y="0"/>
                  </a:lnTo>
                  <a:lnTo>
                    <a:pt x="3461368" y="463553"/>
                  </a:lnTo>
                  <a:lnTo>
                    <a:pt x="0" y="463553"/>
                  </a:lnTo>
                  <a:lnTo>
                    <a:pt x="0" y="211503"/>
                  </a:lnTo>
                  <a:lnTo>
                    <a:pt x="52062" y="239059"/>
                  </a:lnTo>
                  <a:cubicBezTo>
                    <a:pt x="417318" y="400821"/>
                    <a:pt x="1194621" y="405862"/>
                    <a:pt x="2061768" y="225340"/>
                  </a:cubicBezTo>
                  <a:cubicBezTo>
                    <a:pt x="2350818" y="165167"/>
                    <a:pt x="2622485" y="90071"/>
                    <a:pt x="2866256" y="5797"/>
                  </a:cubicBezTo>
                  <a:lnTo>
                    <a:pt x="2881271" y="0"/>
                  </a:lnTo>
                  <a:close/>
                </a:path>
              </a:pathLst>
            </a:custGeom>
            <a:solidFill>
              <a:schemeClr val="bg1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pic>
        <p:nvPicPr>
          <p:cNvPr id="21518" name="图片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845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文本框 22"/>
          <p:cNvSpPr txBox="1">
            <a:spLocks noChangeArrowheads="1"/>
          </p:cNvSpPr>
          <p:nvPr/>
        </p:nvSpPr>
        <p:spPr bwMode="auto">
          <a:xfrm>
            <a:off x="1025132" y="202406"/>
            <a:ext cx="1685925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</a:t>
            </a:r>
            <a:endParaRPr lang="zh-CN" altLang="en-US" sz="2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7017" y="782045"/>
            <a:ext cx="469872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solidFill>
                  <a:schemeClr val="bg1"/>
                </a:solidFill>
              </a:rPr>
              <a:t>搜索</a:t>
            </a:r>
            <a:r>
              <a:rPr lang="zh-CN" altLang="zh-CN" sz="1600" dirty="0" smtClean="0">
                <a:solidFill>
                  <a:schemeClr val="bg1"/>
                </a:solidFill>
              </a:rPr>
              <a:t>功能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100" dirty="0"/>
          </a:p>
          <a:p>
            <a:r>
              <a:rPr lang="zh-CN" altLang="zh-CN" sz="1600" dirty="0"/>
              <a:t>输入城市名称，定位到该地并且弹出当地今日天气</a:t>
            </a:r>
          </a:p>
        </p:txBody>
      </p:sp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862177" y="1673059"/>
            <a:ext cx="5274310" cy="257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487" y="1352550"/>
            <a:ext cx="3007519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组合 17"/>
          <p:cNvGrpSpPr>
            <a:grpSpLocks/>
          </p:cNvGrpSpPr>
          <p:nvPr/>
        </p:nvGrpSpPr>
        <p:grpSpPr bwMode="auto">
          <a:xfrm>
            <a:off x="544119" y="772936"/>
            <a:ext cx="2166938" cy="347663"/>
            <a:chOff x="0" y="0"/>
            <a:chExt cx="3461368" cy="463553"/>
          </a:xfrm>
        </p:grpSpPr>
        <p:sp>
          <p:nvSpPr>
            <p:cNvPr id="21515" name="矩形 19"/>
            <p:cNvSpPr>
              <a:spLocks noChangeArrowheads="1"/>
            </p:cNvSpPr>
            <p:nvPr/>
          </p:nvSpPr>
          <p:spPr bwMode="auto">
            <a:xfrm>
              <a:off x="0" y="0"/>
              <a:ext cx="3461368" cy="463553"/>
            </a:xfrm>
            <a:prstGeom prst="rect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516" name="任意多边形 20"/>
            <p:cNvSpPr>
              <a:spLocks noChangeArrowheads="1"/>
            </p:cNvSpPr>
            <p:nvPr/>
          </p:nvSpPr>
          <p:spPr bwMode="auto">
            <a:xfrm>
              <a:off x="0" y="0"/>
              <a:ext cx="3461368" cy="463553"/>
            </a:xfrm>
            <a:custGeom>
              <a:avLst/>
              <a:gdLst>
                <a:gd name="T0" fmla="*/ 2881271 w 3461368"/>
                <a:gd name="T1" fmla="*/ 0 h 463553"/>
                <a:gd name="T2" fmla="*/ 3461368 w 3461368"/>
                <a:gd name="T3" fmla="*/ 0 h 463553"/>
                <a:gd name="T4" fmla="*/ 3461368 w 3461368"/>
                <a:gd name="T5" fmla="*/ 463553 h 463553"/>
                <a:gd name="T6" fmla="*/ 0 w 3461368"/>
                <a:gd name="T7" fmla="*/ 463553 h 463553"/>
                <a:gd name="T8" fmla="*/ 0 w 3461368"/>
                <a:gd name="T9" fmla="*/ 211503 h 463553"/>
                <a:gd name="T10" fmla="*/ 52062 w 3461368"/>
                <a:gd name="T11" fmla="*/ 239059 h 463553"/>
                <a:gd name="T12" fmla="*/ 2061768 w 3461368"/>
                <a:gd name="T13" fmla="*/ 225340 h 463553"/>
                <a:gd name="T14" fmla="*/ 2866256 w 3461368"/>
                <a:gd name="T15" fmla="*/ 5797 h 463553"/>
                <a:gd name="T16" fmla="*/ 2881271 w 3461368"/>
                <a:gd name="T17" fmla="*/ 0 h 46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1368" h="463553">
                  <a:moveTo>
                    <a:pt x="2881271" y="0"/>
                  </a:moveTo>
                  <a:lnTo>
                    <a:pt x="3461368" y="0"/>
                  </a:lnTo>
                  <a:lnTo>
                    <a:pt x="3461368" y="463553"/>
                  </a:lnTo>
                  <a:lnTo>
                    <a:pt x="0" y="463553"/>
                  </a:lnTo>
                  <a:lnTo>
                    <a:pt x="0" y="211503"/>
                  </a:lnTo>
                  <a:lnTo>
                    <a:pt x="52062" y="239059"/>
                  </a:lnTo>
                  <a:cubicBezTo>
                    <a:pt x="417318" y="400821"/>
                    <a:pt x="1194621" y="405862"/>
                    <a:pt x="2061768" y="225340"/>
                  </a:cubicBezTo>
                  <a:cubicBezTo>
                    <a:pt x="2350818" y="165167"/>
                    <a:pt x="2622485" y="90071"/>
                    <a:pt x="2866256" y="5797"/>
                  </a:cubicBezTo>
                  <a:lnTo>
                    <a:pt x="2881271" y="0"/>
                  </a:lnTo>
                  <a:close/>
                </a:path>
              </a:pathLst>
            </a:custGeom>
            <a:solidFill>
              <a:schemeClr val="bg1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pic>
        <p:nvPicPr>
          <p:cNvPr id="21518" name="图片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845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文本框 22"/>
          <p:cNvSpPr txBox="1">
            <a:spLocks noChangeArrowheads="1"/>
          </p:cNvSpPr>
          <p:nvPr/>
        </p:nvSpPr>
        <p:spPr bwMode="auto">
          <a:xfrm>
            <a:off x="1025132" y="202406"/>
            <a:ext cx="1685925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</a:t>
            </a:r>
            <a:endParaRPr lang="zh-CN" altLang="en-US" sz="2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7017" y="782045"/>
            <a:ext cx="510909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solidFill>
                  <a:schemeClr val="bg1"/>
                </a:solidFill>
              </a:rPr>
              <a:t>搜索</a:t>
            </a:r>
            <a:r>
              <a:rPr lang="zh-CN" altLang="zh-CN" sz="1600" dirty="0" smtClean="0">
                <a:solidFill>
                  <a:schemeClr val="bg1"/>
                </a:solidFill>
              </a:rPr>
              <a:t>功能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100" dirty="0"/>
          </a:p>
          <a:p>
            <a:r>
              <a:rPr lang="zh-CN" altLang="en-US" sz="1600" dirty="0"/>
              <a:t>定制默认城市：选择城市并查询到该地未来三天的天气</a:t>
            </a:r>
            <a:endParaRPr lang="zh-CN" altLang="zh-CN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7" y="1656821"/>
            <a:ext cx="40005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7" y="2242079"/>
            <a:ext cx="39433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8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5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5602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623" y="398874"/>
            <a:ext cx="3237309" cy="434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6"/>
          <p:cNvSpPr txBox="1">
            <a:spLocks noChangeArrowheads="1"/>
          </p:cNvSpPr>
          <p:nvPr/>
        </p:nvSpPr>
        <p:spPr bwMode="auto">
          <a:xfrm>
            <a:off x="545573" y="1980765"/>
            <a:ext cx="2325050" cy="27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天气预报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接口会限用，使用次数太多，会调不出天气的信息，但是遇到限用之后，可以去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www.nowapi.com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网站重新注册账号，申请新的接口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申请之后要重新更改调用的代码，将新的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APPKey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Sign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更改一下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25132" y="202406"/>
            <a:ext cx="1685925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主要问题</a:t>
            </a:r>
            <a:endParaRPr lang="zh-CN" altLang="en-US" sz="2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5"/>
          <a:stretch/>
        </p:blipFill>
        <p:spPr>
          <a:xfrm>
            <a:off x="5797684" y="533819"/>
            <a:ext cx="3346315" cy="4075889"/>
          </a:xfrm>
          <a:prstGeom prst="rect">
            <a:avLst/>
          </a:prstGeom>
        </p:spPr>
      </p:pic>
      <p:sp>
        <p:nvSpPr>
          <p:cNvPr id="9" name="Freeform 171"/>
          <p:cNvSpPr>
            <a:spLocks noChangeArrowheads="1"/>
          </p:cNvSpPr>
          <p:nvPr/>
        </p:nvSpPr>
        <p:spPr bwMode="auto">
          <a:xfrm rot="10800000">
            <a:off x="1327546" y="810476"/>
            <a:ext cx="1009650" cy="969169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9" tIns="34289" rIns="68579" bIns="34289"/>
          <a:lstStyle/>
          <a:p>
            <a:pPr eaLnBrk="0" hangingPunct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8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38" name="组合 2"/>
          <p:cNvGrpSpPr>
            <a:grpSpLocks/>
          </p:cNvGrpSpPr>
          <p:nvPr/>
        </p:nvGrpSpPr>
        <p:grpSpPr bwMode="auto">
          <a:xfrm flipH="1">
            <a:off x="5248298" y="1190627"/>
            <a:ext cx="3895725" cy="3952875"/>
            <a:chOff x="0" y="0"/>
            <a:chExt cx="5194300" cy="5270500"/>
          </a:xfrm>
        </p:grpSpPr>
        <p:sp>
          <p:nvSpPr>
            <p:cNvPr id="39939" name="任意多边形 11"/>
            <p:cNvSpPr>
              <a:spLocks noChangeArrowheads="1"/>
            </p:cNvSpPr>
            <p:nvPr/>
          </p:nvSpPr>
          <p:spPr bwMode="auto">
            <a:xfrm>
              <a:off x="0" y="0"/>
              <a:ext cx="5194300" cy="5270500"/>
            </a:xfrm>
            <a:custGeom>
              <a:avLst/>
              <a:gdLst>
                <a:gd name="T0" fmla="*/ 1936750 w 5194300"/>
                <a:gd name="T1" fmla="*/ 0 h 5270500"/>
                <a:gd name="T2" fmla="*/ 5194300 w 5194300"/>
                <a:gd name="T3" fmla="*/ 3257550 h 5270500"/>
                <a:gd name="T4" fmla="*/ 4637962 w 5194300"/>
                <a:gd name="T5" fmla="*/ 5078877 h 5270500"/>
                <a:gd name="T6" fmla="*/ 4494669 w 5194300"/>
                <a:gd name="T7" fmla="*/ 5270500 h 5270500"/>
                <a:gd name="T8" fmla="*/ 0 w 5194300"/>
                <a:gd name="T9" fmla="*/ 5270500 h 5270500"/>
                <a:gd name="T10" fmla="*/ 0 w 5194300"/>
                <a:gd name="T11" fmla="*/ 642650 h 5270500"/>
                <a:gd name="T12" fmla="*/ 115423 w 5194300"/>
                <a:gd name="T13" fmla="*/ 556339 h 5270500"/>
                <a:gd name="T14" fmla="*/ 1936750 w 5194300"/>
                <a:gd name="T15" fmla="*/ 0 h 5270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94300" h="5270500">
                  <a:moveTo>
                    <a:pt x="1936750" y="0"/>
                  </a:moveTo>
                  <a:cubicBezTo>
                    <a:pt x="3735845" y="0"/>
                    <a:pt x="5194300" y="1458455"/>
                    <a:pt x="5194300" y="3257550"/>
                  </a:cubicBezTo>
                  <a:cubicBezTo>
                    <a:pt x="5194300" y="3932211"/>
                    <a:pt x="4989205" y="4558969"/>
                    <a:pt x="4637962" y="5078877"/>
                  </a:cubicBezTo>
                  <a:lnTo>
                    <a:pt x="4494669" y="5270500"/>
                  </a:lnTo>
                  <a:lnTo>
                    <a:pt x="0" y="5270500"/>
                  </a:lnTo>
                  <a:lnTo>
                    <a:pt x="0" y="642650"/>
                  </a:lnTo>
                  <a:lnTo>
                    <a:pt x="115423" y="556339"/>
                  </a:lnTo>
                  <a:cubicBezTo>
                    <a:pt x="635331" y="205095"/>
                    <a:pt x="1262090" y="0"/>
                    <a:pt x="1936750" y="0"/>
                  </a:cubicBezTo>
                  <a:close/>
                </a:path>
              </a:pathLst>
            </a:custGeom>
            <a:solidFill>
              <a:srgbClr val="0A6FB3">
                <a:alpha val="6392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9940" name="任意多边形 9"/>
            <p:cNvSpPr>
              <a:spLocks noChangeArrowheads="1"/>
            </p:cNvSpPr>
            <p:nvPr/>
          </p:nvSpPr>
          <p:spPr bwMode="auto">
            <a:xfrm>
              <a:off x="0" y="482600"/>
              <a:ext cx="4699000" cy="4787900"/>
            </a:xfrm>
            <a:custGeom>
              <a:avLst/>
              <a:gdLst>
                <a:gd name="T0" fmla="*/ 1784350 w 4699000"/>
                <a:gd name="T1" fmla="*/ 0 h 4787900"/>
                <a:gd name="T2" fmla="*/ 4699000 w 4699000"/>
                <a:gd name="T3" fmla="*/ 2914650 h 4787900"/>
                <a:gd name="T4" fmla="*/ 4033436 w 4699000"/>
                <a:gd name="T5" fmla="*/ 4768638 h 4787900"/>
                <a:gd name="T6" fmla="*/ 4015930 w 4699000"/>
                <a:gd name="T7" fmla="*/ 4787900 h 4787900"/>
                <a:gd name="T8" fmla="*/ 0 w 4699000"/>
                <a:gd name="T9" fmla="*/ 4787900 h 4787900"/>
                <a:gd name="T10" fmla="*/ 0 w 4699000"/>
                <a:gd name="T11" fmla="*/ 613490 h 4787900"/>
                <a:gd name="T12" fmla="*/ 154742 w 4699000"/>
                <a:gd name="T13" fmla="*/ 497777 h 4787900"/>
                <a:gd name="T14" fmla="*/ 1784350 w 4699000"/>
                <a:gd name="T15" fmla="*/ 0 h 4787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99000" h="4787900">
                  <a:moveTo>
                    <a:pt x="1784350" y="0"/>
                  </a:moveTo>
                  <a:cubicBezTo>
                    <a:pt x="3394067" y="0"/>
                    <a:pt x="4699000" y="1304933"/>
                    <a:pt x="4699000" y="2914650"/>
                  </a:cubicBezTo>
                  <a:cubicBezTo>
                    <a:pt x="4699000" y="3618901"/>
                    <a:pt x="4449228" y="4264815"/>
                    <a:pt x="4033436" y="4768638"/>
                  </a:cubicBezTo>
                  <a:lnTo>
                    <a:pt x="4015930" y="4787900"/>
                  </a:lnTo>
                  <a:lnTo>
                    <a:pt x="0" y="4787900"/>
                  </a:lnTo>
                  <a:lnTo>
                    <a:pt x="0" y="613490"/>
                  </a:lnTo>
                  <a:lnTo>
                    <a:pt x="154742" y="497777"/>
                  </a:lnTo>
                  <a:cubicBezTo>
                    <a:pt x="619923" y="183506"/>
                    <a:pt x="1180706" y="0"/>
                    <a:pt x="1784350" y="0"/>
                  </a:cubicBezTo>
                  <a:close/>
                </a:path>
              </a:pathLst>
            </a:custGeom>
            <a:solidFill>
              <a:schemeClr val="tx1">
                <a:alpha val="6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39941" name="文本框 12"/>
          <p:cNvSpPr txBox="1">
            <a:spLocks noChangeArrowheads="1"/>
          </p:cNvSpPr>
          <p:nvPr/>
        </p:nvSpPr>
        <p:spPr bwMode="auto">
          <a:xfrm>
            <a:off x="6507957" y="3058717"/>
            <a:ext cx="2636044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</a:p>
        </p:txBody>
      </p:sp>
      <p:sp>
        <p:nvSpPr>
          <p:cNvPr id="39942" name="文本框 13"/>
          <p:cNvSpPr txBox="1">
            <a:spLocks noChangeArrowheads="1"/>
          </p:cNvSpPr>
          <p:nvPr/>
        </p:nvSpPr>
        <p:spPr bwMode="auto">
          <a:xfrm>
            <a:off x="6527032" y="3681426"/>
            <a:ext cx="1989535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algn="dist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矩形 10"/>
          <p:cNvSpPr>
            <a:spLocks noChangeArrowheads="1"/>
          </p:cNvSpPr>
          <p:nvPr/>
        </p:nvSpPr>
        <p:spPr bwMode="auto">
          <a:xfrm>
            <a:off x="6057915" y="1235869"/>
            <a:ext cx="2764631" cy="3157538"/>
          </a:xfrm>
          <a:prstGeom prst="rect">
            <a:avLst/>
          </a:prstGeom>
          <a:solidFill>
            <a:schemeClr val="bg1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59" name="文本框 4"/>
          <p:cNvSpPr txBox="1">
            <a:spLocks noChangeArrowheads="1"/>
          </p:cNvSpPr>
          <p:nvPr/>
        </p:nvSpPr>
        <p:spPr bwMode="auto">
          <a:xfrm>
            <a:off x="6372240" y="2375297"/>
            <a:ext cx="2365360" cy="130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zh-CN" altLang="en-US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华文琥珀" pitchFamily="2" charset="-122"/>
                <a:ea typeface="华文琥珀" pitchFamily="2" charset="-122"/>
              </a:rPr>
              <a:t>戴玲</a:t>
            </a:r>
            <a:endParaRPr lang="en-US" altLang="zh-CN" sz="1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华文琥珀" pitchFamily="2" charset="-122"/>
              <a:ea typeface="华文琥珀" pitchFamily="2" charset="-122"/>
            </a:endParaRPr>
          </a:p>
          <a:p>
            <a:pPr algn="ctr"/>
            <a:endParaRPr lang="en-US" altLang="zh-CN" sz="1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华文琥珀" pitchFamily="2" charset="-122"/>
              <a:ea typeface="华文琥珀" pitchFamily="2" charset="-122"/>
            </a:endParaRPr>
          </a:p>
          <a:p>
            <a:pPr algn="ctr"/>
            <a:r>
              <a:rPr lang="zh-CN" altLang="en-US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华文琥珀" pitchFamily="2" charset="-122"/>
                <a:ea typeface="华文琥珀" pitchFamily="2" charset="-122"/>
              </a:rPr>
              <a:t>葛诗雅</a:t>
            </a:r>
            <a:endParaRPr lang="en-US" altLang="zh-CN" sz="1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华文琥珀" pitchFamily="2" charset="-122"/>
              <a:ea typeface="华文琥珀" pitchFamily="2" charset="-122"/>
            </a:endParaRPr>
          </a:p>
          <a:p>
            <a:pPr algn="ctr"/>
            <a:endParaRPr lang="en-US" altLang="zh-CN" sz="1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华文琥珀" pitchFamily="2" charset="-122"/>
              <a:ea typeface="华文琥珀" pitchFamily="2" charset="-122"/>
            </a:endParaRPr>
          </a:p>
          <a:p>
            <a:pPr algn="ctr"/>
            <a:r>
              <a:rPr lang="zh-CN" altLang="en-US" sz="1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华文琥珀" pitchFamily="2" charset="-122"/>
                <a:ea typeface="华文琥珀" pitchFamily="2" charset="-122"/>
              </a:rPr>
              <a:t>金梦</a:t>
            </a:r>
            <a:endParaRPr lang="en-US" altLang="zh-CN" sz="1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华文琥珀" pitchFamily="2" charset="-122"/>
              <a:ea typeface="华文琥珀" pitchFamily="2" charset="-122"/>
            </a:endParaRPr>
          </a:p>
        </p:txBody>
      </p:sp>
      <p:grpSp>
        <p:nvGrpSpPr>
          <p:cNvPr id="19460" name="组合 5"/>
          <p:cNvGrpSpPr>
            <a:grpSpLocks/>
          </p:cNvGrpSpPr>
          <p:nvPr/>
        </p:nvGrpSpPr>
        <p:grpSpPr bwMode="auto">
          <a:xfrm>
            <a:off x="6415087" y="1869294"/>
            <a:ext cx="2166938" cy="404664"/>
            <a:chOff x="0" y="0"/>
            <a:chExt cx="3461368" cy="539555"/>
          </a:xfrm>
        </p:grpSpPr>
        <p:grpSp>
          <p:nvGrpSpPr>
            <p:cNvPr id="19461" name="组合 6"/>
            <p:cNvGrpSpPr>
              <a:grpSpLocks/>
            </p:cNvGrpSpPr>
            <p:nvPr/>
          </p:nvGrpSpPr>
          <p:grpSpPr bwMode="auto">
            <a:xfrm>
              <a:off x="0" y="0"/>
              <a:ext cx="3461368" cy="463553"/>
              <a:chOff x="0" y="0"/>
              <a:chExt cx="3461368" cy="463553"/>
            </a:xfrm>
          </p:grpSpPr>
          <p:sp>
            <p:nvSpPr>
              <p:cNvPr id="19462" name="矩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prstGeom prst="rect">
                <a:avLst/>
              </a:pr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463" name="任意多边形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custGeom>
                <a:avLst/>
                <a:gdLst>
                  <a:gd name="T0" fmla="*/ 2881271 w 3461368"/>
                  <a:gd name="T1" fmla="*/ 0 h 463553"/>
                  <a:gd name="T2" fmla="*/ 3461368 w 3461368"/>
                  <a:gd name="T3" fmla="*/ 0 h 463553"/>
                  <a:gd name="T4" fmla="*/ 3461368 w 3461368"/>
                  <a:gd name="T5" fmla="*/ 463553 h 463553"/>
                  <a:gd name="T6" fmla="*/ 0 w 3461368"/>
                  <a:gd name="T7" fmla="*/ 463553 h 463553"/>
                  <a:gd name="T8" fmla="*/ 0 w 3461368"/>
                  <a:gd name="T9" fmla="*/ 211503 h 463553"/>
                  <a:gd name="T10" fmla="*/ 52062 w 3461368"/>
                  <a:gd name="T11" fmla="*/ 239059 h 463553"/>
                  <a:gd name="T12" fmla="*/ 2061768 w 3461368"/>
                  <a:gd name="T13" fmla="*/ 225340 h 463553"/>
                  <a:gd name="T14" fmla="*/ 2866256 w 3461368"/>
                  <a:gd name="T15" fmla="*/ 5797 h 463553"/>
                  <a:gd name="T16" fmla="*/ 2881271 w 3461368"/>
                  <a:gd name="T17" fmla="*/ 0 h 463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1368" h="463553">
                    <a:moveTo>
                      <a:pt x="2881271" y="0"/>
                    </a:moveTo>
                    <a:lnTo>
                      <a:pt x="3461368" y="0"/>
                    </a:lnTo>
                    <a:lnTo>
                      <a:pt x="3461368" y="463553"/>
                    </a:lnTo>
                    <a:lnTo>
                      <a:pt x="0" y="463553"/>
                    </a:lnTo>
                    <a:lnTo>
                      <a:pt x="0" y="211503"/>
                    </a:lnTo>
                    <a:lnTo>
                      <a:pt x="52062" y="239059"/>
                    </a:lnTo>
                    <a:cubicBezTo>
                      <a:pt x="417318" y="400821"/>
                      <a:pt x="1194621" y="405862"/>
                      <a:pt x="2061768" y="225340"/>
                    </a:cubicBezTo>
                    <a:cubicBezTo>
                      <a:pt x="2350818" y="165167"/>
                      <a:pt x="2622485" y="90071"/>
                      <a:pt x="2866256" y="5797"/>
                    </a:cubicBezTo>
                    <a:lnTo>
                      <a:pt x="2881271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19464" name="文本框 7"/>
            <p:cNvSpPr txBox="1">
              <a:spLocks noChangeArrowheads="1"/>
            </p:cNvSpPr>
            <p:nvPr/>
          </p:nvSpPr>
          <p:spPr bwMode="auto">
            <a:xfrm>
              <a:off x="446727" y="47110"/>
              <a:ext cx="2611392" cy="49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小组成员：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845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75" name="直接连接符 28"/>
          <p:cNvCxnSpPr>
            <a:cxnSpLocks noChangeShapeType="1"/>
          </p:cNvCxnSpPr>
          <p:nvPr/>
        </p:nvCxnSpPr>
        <p:spPr bwMode="auto">
          <a:xfrm>
            <a:off x="804889" y="2727722"/>
            <a:ext cx="749617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6" name="直接连接符 29"/>
          <p:cNvCxnSpPr>
            <a:cxnSpLocks noChangeShapeType="1"/>
          </p:cNvCxnSpPr>
          <p:nvPr/>
        </p:nvCxnSpPr>
        <p:spPr bwMode="auto">
          <a:xfrm>
            <a:off x="4512469" y="1122762"/>
            <a:ext cx="0" cy="323016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677" name="组合 30"/>
          <p:cNvGrpSpPr>
            <a:grpSpLocks/>
          </p:cNvGrpSpPr>
          <p:nvPr/>
        </p:nvGrpSpPr>
        <p:grpSpPr bwMode="auto">
          <a:xfrm>
            <a:off x="1025132" y="1604977"/>
            <a:ext cx="3346847" cy="784622"/>
            <a:chOff x="0" y="0"/>
            <a:chExt cx="4461858" cy="1045190"/>
          </a:xfrm>
        </p:grpSpPr>
        <p:sp>
          <p:nvSpPr>
            <p:cNvPr id="28678" name="椭圆 31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680" name="文本框 33"/>
            <p:cNvSpPr txBox="1">
              <a:spLocks noChangeArrowheads="1"/>
            </p:cNvSpPr>
            <p:nvPr/>
          </p:nvSpPr>
          <p:spPr bwMode="auto">
            <a:xfrm>
              <a:off x="1103246" y="90800"/>
              <a:ext cx="3358612" cy="696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设计目的</a:t>
              </a: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681" name="组合 34"/>
          <p:cNvGrpSpPr>
            <a:grpSpLocks/>
          </p:cNvGrpSpPr>
          <p:nvPr/>
        </p:nvGrpSpPr>
        <p:grpSpPr bwMode="auto">
          <a:xfrm>
            <a:off x="4813711" y="1606168"/>
            <a:ext cx="3346855" cy="783431"/>
            <a:chOff x="0" y="0"/>
            <a:chExt cx="4463006" cy="1045190"/>
          </a:xfrm>
        </p:grpSpPr>
        <p:sp>
          <p:nvSpPr>
            <p:cNvPr id="286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686" name="文本框 37"/>
            <p:cNvSpPr txBox="1">
              <a:spLocks noChangeArrowheads="1"/>
            </p:cNvSpPr>
            <p:nvPr/>
          </p:nvSpPr>
          <p:spPr bwMode="auto">
            <a:xfrm>
              <a:off x="1104394" y="89349"/>
              <a:ext cx="3358612" cy="69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主要流程</a:t>
              </a: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687" name="组合 40"/>
          <p:cNvGrpSpPr>
            <a:grpSpLocks/>
          </p:cNvGrpSpPr>
          <p:nvPr/>
        </p:nvGrpSpPr>
        <p:grpSpPr bwMode="auto">
          <a:xfrm>
            <a:off x="1015615" y="3069446"/>
            <a:ext cx="3446179" cy="783431"/>
            <a:chOff x="0" y="0"/>
            <a:chExt cx="4594282" cy="1045190"/>
          </a:xfrm>
        </p:grpSpPr>
        <p:sp>
          <p:nvSpPr>
            <p:cNvPr id="28688" name="椭圆 41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690" name="文本框 43"/>
            <p:cNvSpPr txBox="1">
              <a:spLocks noChangeArrowheads="1"/>
            </p:cNvSpPr>
            <p:nvPr/>
          </p:nvSpPr>
          <p:spPr bwMode="auto">
            <a:xfrm>
              <a:off x="1235670" y="173576"/>
              <a:ext cx="3358612" cy="69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主要功能</a:t>
              </a: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691" name="组合 44"/>
          <p:cNvGrpSpPr>
            <a:grpSpLocks/>
          </p:cNvGrpSpPr>
          <p:nvPr/>
        </p:nvGrpSpPr>
        <p:grpSpPr bwMode="auto">
          <a:xfrm>
            <a:off x="4813721" y="3069446"/>
            <a:ext cx="3346847" cy="783431"/>
            <a:chOff x="0" y="0"/>
            <a:chExt cx="4461857" cy="1045190"/>
          </a:xfrm>
        </p:grpSpPr>
        <p:sp>
          <p:nvSpPr>
            <p:cNvPr id="28692" name="椭圆 45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694" name="文本框 47"/>
            <p:cNvSpPr txBox="1">
              <a:spLocks noChangeArrowheads="1"/>
            </p:cNvSpPr>
            <p:nvPr/>
          </p:nvSpPr>
          <p:spPr bwMode="auto">
            <a:xfrm>
              <a:off x="1103246" y="59214"/>
              <a:ext cx="3358611" cy="69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主要问题</a:t>
              </a: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149269" y="153621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7858" y="152751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49269" y="29907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37858" y="29907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187509" y="463012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20481" name="图片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845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文本框 6"/>
          <p:cNvSpPr txBox="1">
            <a:spLocks noChangeArrowheads="1"/>
          </p:cNvSpPr>
          <p:nvPr/>
        </p:nvSpPr>
        <p:spPr bwMode="auto">
          <a:xfrm>
            <a:off x="1025132" y="202406"/>
            <a:ext cx="1685925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设计目的</a:t>
            </a:r>
            <a:endParaRPr lang="zh-CN" altLang="en-US" sz="2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3" name="图片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231" y="1935957"/>
            <a:ext cx="5438775" cy="320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8"/>
          <p:cNvSpPr txBox="1">
            <a:spLocks noChangeArrowheads="1"/>
          </p:cNvSpPr>
          <p:nvPr/>
        </p:nvSpPr>
        <p:spPr bwMode="auto">
          <a:xfrm>
            <a:off x="687283" y="1331601"/>
            <a:ext cx="2882503" cy="14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确定题目前，南京地区连降暴雨，由此受到启发，我们决定设计一个天气查询的系统，方便大家了解实时天气，便于出行。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845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文本框 6"/>
          <p:cNvSpPr txBox="1">
            <a:spLocks noChangeArrowheads="1"/>
          </p:cNvSpPr>
          <p:nvPr/>
        </p:nvSpPr>
        <p:spPr bwMode="auto">
          <a:xfrm>
            <a:off x="5081566" y="3966003"/>
            <a:ext cx="1685925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设计框架图</a:t>
            </a:r>
            <a:endParaRPr lang="zh-CN" altLang="en-US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1" name="菱形 3"/>
          <p:cNvSpPr>
            <a:spLocks noChangeArrowheads="1"/>
          </p:cNvSpPr>
          <p:nvPr/>
        </p:nvSpPr>
        <p:spPr bwMode="auto">
          <a:xfrm>
            <a:off x="16678" y="1584437"/>
            <a:ext cx="2100263" cy="2101453"/>
          </a:xfrm>
          <a:prstGeom prst="diamond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7892" name="直接连接符 4"/>
          <p:cNvCxnSpPr>
            <a:cxnSpLocks noChangeShapeType="1"/>
          </p:cNvCxnSpPr>
          <p:nvPr/>
        </p:nvCxnSpPr>
        <p:spPr bwMode="auto">
          <a:xfrm>
            <a:off x="1224953" y="1432046"/>
            <a:ext cx="1016794" cy="1016794"/>
          </a:xfrm>
          <a:prstGeom prst="line">
            <a:avLst/>
          </a:prstGeom>
          <a:noFill/>
          <a:ln w="6350">
            <a:solidFill>
              <a:srgbClr val="6565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3" name="直接连接符 7"/>
          <p:cNvCxnSpPr>
            <a:cxnSpLocks noChangeShapeType="1"/>
          </p:cNvCxnSpPr>
          <p:nvPr/>
        </p:nvCxnSpPr>
        <p:spPr bwMode="auto">
          <a:xfrm flipH="1">
            <a:off x="-128575" y="1296315"/>
            <a:ext cx="1185863" cy="1187053"/>
          </a:xfrm>
          <a:prstGeom prst="line">
            <a:avLst/>
          </a:prstGeom>
          <a:noFill/>
          <a:ln w="6350">
            <a:solidFill>
              <a:srgbClr val="6565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4" name="直接连接符 8"/>
          <p:cNvCxnSpPr>
            <a:cxnSpLocks noChangeShapeType="1"/>
          </p:cNvCxnSpPr>
          <p:nvPr/>
        </p:nvCxnSpPr>
        <p:spPr bwMode="auto">
          <a:xfrm flipV="1">
            <a:off x="469135" y="2285710"/>
            <a:ext cx="1990725" cy="1991916"/>
          </a:xfrm>
          <a:prstGeom prst="line">
            <a:avLst/>
          </a:prstGeom>
          <a:noFill/>
          <a:ln w="6350">
            <a:solidFill>
              <a:srgbClr val="6565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7898" name="图片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198" y="1432046"/>
            <a:ext cx="1278731" cy="182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QQ图片201807130838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91" y="126460"/>
            <a:ext cx="5192379" cy="330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3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组合 38"/>
          <p:cNvGrpSpPr>
            <a:grpSpLocks/>
          </p:cNvGrpSpPr>
          <p:nvPr/>
        </p:nvGrpSpPr>
        <p:grpSpPr bwMode="auto">
          <a:xfrm>
            <a:off x="958456" y="702541"/>
            <a:ext cx="3575472" cy="2052566"/>
            <a:chOff x="0" y="0"/>
            <a:chExt cx="4178250" cy="2087562"/>
          </a:xfrm>
        </p:grpSpPr>
        <p:sp>
          <p:nvSpPr>
            <p:cNvPr id="38914" name="深色1"/>
            <p:cNvSpPr>
              <a:spLocks noChangeArrowheads="1"/>
            </p:cNvSpPr>
            <p:nvPr/>
          </p:nvSpPr>
          <p:spPr bwMode="auto">
            <a:xfrm>
              <a:off x="0" y="0"/>
              <a:ext cx="4178250" cy="358775"/>
            </a:xfrm>
            <a:prstGeom prst="flowChartProcess">
              <a:avLst/>
            </a:prstGeom>
            <a:solidFill>
              <a:srgbClr val="0A6FB3"/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1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确定选题</a:t>
              </a:r>
            </a:p>
          </p:txBody>
        </p:sp>
        <p:sp>
          <p:nvSpPr>
            <p:cNvPr id="38915" name="文本1"/>
            <p:cNvSpPr>
              <a:spLocks noChangeArrowheads="1"/>
            </p:cNvSpPr>
            <p:nvPr/>
          </p:nvSpPr>
          <p:spPr bwMode="auto">
            <a:xfrm>
              <a:off x="0" y="358775"/>
              <a:ext cx="4176713" cy="1728787"/>
            </a:xfrm>
            <a:prstGeom prst="rect">
              <a:avLst/>
            </a:prstGeom>
            <a:gradFill rotWithShape="0">
              <a:gsLst>
                <a:gs pos="0">
                  <a:srgbClr val="F9F9F9"/>
                </a:gs>
                <a:gs pos="33000">
                  <a:srgbClr val="F9F9F9"/>
                </a:gs>
                <a:gs pos="100000">
                  <a:srgbClr val="D7D7D7"/>
                </a:gs>
              </a:gsLst>
              <a:lin ang="5400000"/>
            </a:gradFill>
            <a:ln w="3175">
              <a:solidFill>
                <a:srgbClr val="D7D7D7"/>
              </a:solidFill>
              <a:miter lim="800000"/>
              <a:headEnd/>
              <a:tailEnd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lIns="180000" tIns="180000" rIns="720000"/>
            <a:lstStyle/>
            <a:p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江苏天气查询系统</a:t>
              </a:r>
              <a:endParaRPr lang="en-US" altLang="zh-CN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16" name="组合 41"/>
          <p:cNvGrpSpPr>
            <a:grpSpLocks/>
          </p:cNvGrpSpPr>
          <p:nvPr/>
        </p:nvGrpSpPr>
        <p:grpSpPr bwMode="auto">
          <a:xfrm>
            <a:off x="4694635" y="702541"/>
            <a:ext cx="3686129" cy="2052567"/>
            <a:chOff x="0" y="0"/>
            <a:chExt cx="4184382" cy="2087563"/>
          </a:xfrm>
        </p:grpSpPr>
        <p:sp>
          <p:nvSpPr>
            <p:cNvPr id="38917" name="深色2"/>
            <p:cNvSpPr>
              <a:spLocks noChangeArrowheads="1"/>
            </p:cNvSpPr>
            <p:nvPr/>
          </p:nvSpPr>
          <p:spPr bwMode="auto">
            <a:xfrm>
              <a:off x="0" y="0"/>
              <a:ext cx="4184382" cy="358775"/>
            </a:xfrm>
            <a:prstGeom prst="flowChartProcess">
              <a:avLst/>
            </a:prstGeom>
            <a:solidFill>
              <a:srgbClr val="0A6FB3"/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11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lang="zh-CN" altLang="en-US" sz="11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总体功能</a:t>
              </a:r>
            </a:p>
          </p:txBody>
        </p:sp>
        <p:sp>
          <p:nvSpPr>
            <p:cNvPr id="38918" name="文本2"/>
            <p:cNvSpPr>
              <a:spLocks noChangeArrowheads="1"/>
            </p:cNvSpPr>
            <p:nvPr/>
          </p:nvSpPr>
          <p:spPr bwMode="auto">
            <a:xfrm>
              <a:off x="0" y="358775"/>
              <a:ext cx="4184382" cy="1728788"/>
            </a:xfrm>
            <a:prstGeom prst="rect">
              <a:avLst/>
            </a:prstGeom>
            <a:gradFill rotWithShape="0">
              <a:gsLst>
                <a:gs pos="0">
                  <a:srgbClr val="F9F9F9"/>
                </a:gs>
                <a:gs pos="33000">
                  <a:srgbClr val="F9F9F9"/>
                </a:gs>
                <a:gs pos="100000">
                  <a:srgbClr val="D7D7D7"/>
                </a:gs>
              </a:gsLst>
              <a:lin ang="5400000"/>
            </a:gradFill>
            <a:ln w="3175">
              <a:solidFill>
                <a:srgbClr val="D7D7D7"/>
              </a:solidFill>
              <a:miter lim="800000"/>
              <a:headEnd/>
              <a:tailEnd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lIns="720000" tIns="180000" rIns="180000"/>
            <a:lstStyle/>
            <a:p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19" name="组合 44"/>
          <p:cNvGrpSpPr>
            <a:grpSpLocks/>
          </p:cNvGrpSpPr>
          <p:nvPr/>
        </p:nvGrpSpPr>
        <p:grpSpPr bwMode="auto">
          <a:xfrm>
            <a:off x="958455" y="2863452"/>
            <a:ext cx="3574277" cy="2029561"/>
            <a:chOff x="0" y="0"/>
            <a:chExt cx="4176713" cy="2087562"/>
          </a:xfrm>
        </p:grpSpPr>
        <p:sp>
          <p:nvSpPr>
            <p:cNvPr id="38920" name="深色3"/>
            <p:cNvSpPr>
              <a:spLocks noChangeArrowheads="1"/>
            </p:cNvSpPr>
            <p:nvPr/>
          </p:nvSpPr>
          <p:spPr bwMode="auto">
            <a:xfrm>
              <a:off x="0" y="0"/>
              <a:ext cx="4176713" cy="360362"/>
            </a:xfrm>
            <a:prstGeom prst="flowChartProcess">
              <a:avLst/>
            </a:prstGeom>
            <a:solidFill>
              <a:srgbClr val="0A6FB3"/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1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功能实现</a:t>
              </a:r>
              <a:endParaRPr lang="zh-CN" altLang="en-US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21" name="文本3"/>
            <p:cNvSpPr>
              <a:spLocks noChangeArrowheads="1"/>
            </p:cNvSpPr>
            <p:nvPr/>
          </p:nvSpPr>
          <p:spPr bwMode="auto">
            <a:xfrm>
              <a:off x="0" y="360362"/>
              <a:ext cx="4176713" cy="1727200"/>
            </a:xfrm>
            <a:prstGeom prst="rect">
              <a:avLst/>
            </a:prstGeom>
            <a:gradFill rotWithShape="0">
              <a:gsLst>
                <a:gs pos="0">
                  <a:srgbClr val="F9F9F9"/>
                </a:gs>
                <a:gs pos="33000">
                  <a:srgbClr val="F9F9F9"/>
                </a:gs>
                <a:gs pos="100000">
                  <a:srgbClr val="D7D7D7"/>
                </a:gs>
              </a:gsLst>
              <a:lin ang="5400000"/>
            </a:gradFill>
            <a:ln w="3175">
              <a:solidFill>
                <a:srgbClr val="D7D7D7"/>
              </a:solidFill>
              <a:miter lim="800000"/>
              <a:headEnd/>
              <a:tailEnd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lIns="180000" tIns="180000" rIns="720000"/>
            <a:lstStyle/>
            <a:p>
              <a:r>
                <a:rPr lang="zh-CN" altLang="en-US" sz="11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调用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天地图为底图，包括卫星影像图、路网图和天地图文字标注。</a:t>
              </a:r>
            </a:p>
            <a:p>
              <a:r>
                <a:rPr lang="zh-CN" altLang="en-US" sz="11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初始化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江苏省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市数据（用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是的经纬度），显示江苏点图</a:t>
              </a:r>
            </a:p>
            <a:p>
              <a:r>
                <a:rPr lang="zh-CN" altLang="en-US" sz="11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创建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弹窗，鼠标一次点击显示，我们调用的是百度地图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API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NOWAPI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显示当天天气、温度、风力、风向</a:t>
              </a:r>
            </a:p>
            <a:p>
              <a:r>
                <a:rPr lang="zh-CN" altLang="en-US" sz="11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创建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搜索框，输入任意城市，最小单位为区，显示天气弹窗</a:t>
              </a:r>
            </a:p>
            <a:p>
              <a:endPara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22" name="组合 47"/>
          <p:cNvGrpSpPr>
            <a:grpSpLocks/>
          </p:cNvGrpSpPr>
          <p:nvPr/>
        </p:nvGrpSpPr>
        <p:grpSpPr bwMode="auto">
          <a:xfrm>
            <a:off x="4694635" y="2863453"/>
            <a:ext cx="3797612" cy="2029560"/>
            <a:chOff x="0" y="0"/>
            <a:chExt cx="4176712" cy="2087562"/>
          </a:xfrm>
        </p:grpSpPr>
        <p:sp>
          <p:nvSpPr>
            <p:cNvPr id="38923" name="深色4"/>
            <p:cNvSpPr>
              <a:spLocks noChangeArrowheads="1"/>
            </p:cNvSpPr>
            <p:nvPr/>
          </p:nvSpPr>
          <p:spPr bwMode="auto">
            <a:xfrm>
              <a:off x="0" y="0"/>
              <a:ext cx="4176712" cy="360362"/>
            </a:xfrm>
            <a:prstGeom prst="flowChartProcess">
              <a:avLst/>
            </a:prstGeom>
            <a:solidFill>
              <a:srgbClr val="0A6FB3"/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11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美化界面</a:t>
              </a:r>
              <a:endParaRPr lang="zh-CN" altLang="en-US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24" name="文本4"/>
            <p:cNvSpPr>
              <a:spLocks noChangeArrowheads="1"/>
            </p:cNvSpPr>
            <p:nvPr/>
          </p:nvSpPr>
          <p:spPr bwMode="auto">
            <a:xfrm>
              <a:off x="0" y="360362"/>
              <a:ext cx="4176712" cy="1727200"/>
            </a:xfrm>
            <a:prstGeom prst="rect">
              <a:avLst/>
            </a:prstGeom>
            <a:gradFill rotWithShape="0">
              <a:gsLst>
                <a:gs pos="0">
                  <a:srgbClr val="F9F9F9"/>
                </a:gs>
                <a:gs pos="33000">
                  <a:srgbClr val="F9F9F9"/>
                </a:gs>
                <a:gs pos="100000">
                  <a:srgbClr val="D7D7D7"/>
                </a:gs>
              </a:gsLst>
              <a:lin ang="5400000"/>
            </a:gradFill>
            <a:ln w="3175">
              <a:solidFill>
                <a:srgbClr val="D7D7D7"/>
              </a:solidFill>
              <a:miter lim="800000"/>
              <a:headEnd/>
              <a:tailEnd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lIns="720000" tIns="180000" rIns="180000"/>
            <a:lstStyle/>
            <a:p>
              <a:r>
                <a:rPr lang="zh-CN" altLang="en-US" sz="11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选用图标，调整盒子大小</a:t>
              </a:r>
              <a:endParaRPr lang="en-US" altLang="zh-CN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8925" name="图片 5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845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文本框 56"/>
          <p:cNvSpPr txBox="1">
            <a:spLocks noChangeArrowheads="1"/>
          </p:cNvSpPr>
          <p:nvPr/>
        </p:nvSpPr>
        <p:spPr bwMode="auto">
          <a:xfrm>
            <a:off x="1025132" y="202406"/>
            <a:ext cx="1685925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主要流程</a:t>
            </a:r>
            <a:endParaRPr lang="zh-CN" altLang="en-US" sz="2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27" name="图片 5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477" y="2169319"/>
            <a:ext cx="1102519" cy="124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951380" y="1105082"/>
            <a:ext cx="301557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基础功能：地图的放大（双击地图）、缩小、复位（江苏省）以及矢量图和卫星图的转换、显示比例尺和鹰眼图</a:t>
            </a:r>
          </a:p>
          <a:p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特色功能：</a:t>
            </a:r>
            <a:r>
              <a:rPr lang="en-US" altLang="zh-CN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点击任意地点跳出当天天气的弹    </a:t>
            </a:r>
            <a:r>
              <a:rPr lang="zh-CN" altLang="en-US" sz="1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窗</a:t>
            </a:r>
            <a:endParaRPr lang="zh-CN" alt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2.</a:t>
            </a: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在搜索框中搜索任意地点跳出显示天气的弹窗</a:t>
            </a:r>
          </a:p>
          <a:p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en-US" altLang="zh-CN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在窗口右侧有</a:t>
            </a:r>
            <a:r>
              <a:rPr lang="en-US" altLang="zh-CN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天内天气的显示，可选择任意地区显示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487" y="1352550"/>
            <a:ext cx="3007519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组合 17"/>
          <p:cNvGrpSpPr>
            <a:grpSpLocks/>
          </p:cNvGrpSpPr>
          <p:nvPr/>
        </p:nvGrpSpPr>
        <p:grpSpPr bwMode="auto">
          <a:xfrm>
            <a:off x="544119" y="772936"/>
            <a:ext cx="2166938" cy="347663"/>
            <a:chOff x="0" y="0"/>
            <a:chExt cx="3461368" cy="463553"/>
          </a:xfrm>
        </p:grpSpPr>
        <p:sp>
          <p:nvSpPr>
            <p:cNvPr id="21515" name="矩形 19"/>
            <p:cNvSpPr>
              <a:spLocks noChangeArrowheads="1"/>
            </p:cNvSpPr>
            <p:nvPr/>
          </p:nvSpPr>
          <p:spPr bwMode="auto">
            <a:xfrm>
              <a:off x="0" y="0"/>
              <a:ext cx="3461368" cy="463553"/>
            </a:xfrm>
            <a:prstGeom prst="rect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516" name="任意多边形 20"/>
            <p:cNvSpPr>
              <a:spLocks noChangeArrowheads="1"/>
            </p:cNvSpPr>
            <p:nvPr/>
          </p:nvSpPr>
          <p:spPr bwMode="auto">
            <a:xfrm>
              <a:off x="0" y="0"/>
              <a:ext cx="3461368" cy="463553"/>
            </a:xfrm>
            <a:custGeom>
              <a:avLst/>
              <a:gdLst>
                <a:gd name="T0" fmla="*/ 2881271 w 3461368"/>
                <a:gd name="T1" fmla="*/ 0 h 463553"/>
                <a:gd name="T2" fmla="*/ 3461368 w 3461368"/>
                <a:gd name="T3" fmla="*/ 0 h 463553"/>
                <a:gd name="T4" fmla="*/ 3461368 w 3461368"/>
                <a:gd name="T5" fmla="*/ 463553 h 463553"/>
                <a:gd name="T6" fmla="*/ 0 w 3461368"/>
                <a:gd name="T7" fmla="*/ 463553 h 463553"/>
                <a:gd name="T8" fmla="*/ 0 w 3461368"/>
                <a:gd name="T9" fmla="*/ 211503 h 463553"/>
                <a:gd name="T10" fmla="*/ 52062 w 3461368"/>
                <a:gd name="T11" fmla="*/ 239059 h 463553"/>
                <a:gd name="T12" fmla="*/ 2061768 w 3461368"/>
                <a:gd name="T13" fmla="*/ 225340 h 463553"/>
                <a:gd name="T14" fmla="*/ 2866256 w 3461368"/>
                <a:gd name="T15" fmla="*/ 5797 h 463553"/>
                <a:gd name="T16" fmla="*/ 2881271 w 3461368"/>
                <a:gd name="T17" fmla="*/ 0 h 46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1368" h="463553">
                  <a:moveTo>
                    <a:pt x="2881271" y="0"/>
                  </a:moveTo>
                  <a:lnTo>
                    <a:pt x="3461368" y="0"/>
                  </a:lnTo>
                  <a:lnTo>
                    <a:pt x="3461368" y="463553"/>
                  </a:lnTo>
                  <a:lnTo>
                    <a:pt x="0" y="463553"/>
                  </a:lnTo>
                  <a:lnTo>
                    <a:pt x="0" y="211503"/>
                  </a:lnTo>
                  <a:lnTo>
                    <a:pt x="52062" y="239059"/>
                  </a:lnTo>
                  <a:cubicBezTo>
                    <a:pt x="417318" y="400821"/>
                    <a:pt x="1194621" y="405862"/>
                    <a:pt x="2061768" y="225340"/>
                  </a:cubicBezTo>
                  <a:cubicBezTo>
                    <a:pt x="2350818" y="165167"/>
                    <a:pt x="2622485" y="90071"/>
                    <a:pt x="2866256" y="5797"/>
                  </a:cubicBezTo>
                  <a:lnTo>
                    <a:pt x="2881271" y="0"/>
                  </a:lnTo>
                  <a:close/>
                </a:path>
              </a:pathLst>
            </a:custGeom>
            <a:solidFill>
              <a:schemeClr val="bg1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pic>
        <p:nvPicPr>
          <p:cNvPr id="21518" name="图片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845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文本框 22"/>
          <p:cNvSpPr txBox="1">
            <a:spLocks noChangeArrowheads="1"/>
          </p:cNvSpPr>
          <p:nvPr/>
        </p:nvSpPr>
        <p:spPr bwMode="auto">
          <a:xfrm>
            <a:off x="1025132" y="202406"/>
            <a:ext cx="1685925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</a:t>
            </a:r>
            <a:endParaRPr lang="zh-CN" altLang="en-US" sz="2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4119" y="800521"/>
            <a:ext cx="2576346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            </a:t>
            </a:r>
            <a:r>
              <a:rPr lang="zh-CN" altLang="zh-CN" sz="16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界面显示</a:t>
            </a:r>
            <a:endParaRPr lang="en-US" altLang="zh-CN" sz="1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1100" dirty="0"/>
          </a:p>
          <a:p>
            <a:r>
              <a:rPr lang="en-US" altLang="zh-CN" sz="1100" dirty="0" smtClean="0"/>
              <a:t>                 </a:t>
            </a:r>
            <a:r>
              <a:rPr lang="zh-CN" altLang="zh-CN" sz="1600" dirty="0" smtClean="0"/>
              <a:t>未来</a:t>
            </a:r>
            <a:r>
              <a:rPr lang="zh-CN" altLang="zh-CN" sz="1600" dirty="0"/>
              <a:t>三天的江宁天气</a:t>
            </a:r>
          </a:p>
        </p:txBody>
      </p:sp>
      <p:pic>
        <p:nvPicPr>
          <p:cNvPr id="19" name="图片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780545" y="2144905"/>
            <a:ext cx="3666944" cy="656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487" y="1352550"/>
            <a:ext cx="3007519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组合 17"/>
          <p:cNvGrpSpPr>
            <a:grpSpLocks/>
          </p:cNvGrpSpPr>
          <p:nvPr/>
        </p:nvGrpSpPr>
        <p:grpSpPr bwMode="auto">
          <a:xfrm>
            <a:off x="544119" y="772936"/>
            <a:ext cx="2166938" cy="347663"/>
            <a:chOff x="0" y="0"/>
            <a:chExt cx="3461368" cy="463553"/>
          </a:xfrm>
        </p:grpSpPr>
        <p:sp>
          <p:nvSpPr>
            <p:cNvPr id="21515" name="矩形 19"/>
            <p:cNvSpPr>
              <a:spLocks noChangeArrowheads="1"/>
            </p:cNvSpPr>
            <p:nvPr/>
          </p:nvSpPr>
          <p:spPr bwMode="auto">
            <a:xfrm>
              <a:off x="0" y="0"/>
              <a:ext cx="3461368" cy="463553"/>
            </a:xfrm>
            <a:prstGeom prst="rect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516" name="任意多边形 20"/>
            <p:cNvSpPr>
              <a:spLocks noChangeArrowheads="1"/>
            </p:cNvSpPr>
            <p:nvPr/>
          </p:nvSpPr>
          <p:spPr bwMode="auto">
            <a:xfrm>
              <a:off x="0" y="0"/>
              <a:ext cx="3461368" cy="463553"/>
            </a:xfrm>
            <a:custGeom>
              <a:avLst/>
              <a:gdLst>
                <a:gd name="T0" fmla="*/ 2881271 w 3461368"/>
                <a:gd name="T1" fmla="*/ 0 h 463553"/>
                <a:gd name="T2" fmla="*/ 3461368 w 3461368"/>
                <a:gd name="T3" fmla="*/ 0 h 463553"/>
                <a:gd name="T4" fmla="*/ 3461368 w 3461368"/>
                <a:gd name="T5" fmla="*/ 463553 h 463553"/>
                <a:gd name="T6" fmla="*/ 0 w 3461368"/>
                <a:gd name="T7" fmla="*/ 463553 h 463553"/>
                <a:gd name="T8" fmla="*/ 0 w 3461368"/>
                <a:gd name="T9" fmla="*/ 211503 h 463553"/>
                <a:gd name="T10" fmla="*/ 52062 w 3461368"/>
                <a:gd name="T11" fmla="*/ 239059 h 463553"/>
                <a:gd name="T12" fmla="*/ 2061768 w 3461368"/>
                <a:gd name="T13" fmla="*/ 225340 h 463553"/>
                <a:gd name="T14" fmla="*/ 2866256 w 3461368"/>
                <a:gd name="T15" fmla="*/ 5797 h 463553"/>
                <a:gd name="T16" fmla="*/ 2881271 w 3461368"/>
                <a:gd name="T17" fmla="*/ 0 h 46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1368" h="463553">
                  <a:moveTo>
                    <a:pt x="2881271" y="0"/>
                  </a:moveTo>
                  <a:lnTo>
                    <a:pt x="3461368" y="0"/>
                  </a:lnTo>
                  <a:lnTo>
                    <a:pt x="3461368" y="463553"/>
                  </a:lnTo>
                  <a:lnTo>
                    <a:pt x="0" y="463553"/>
                  </a:lnTo>
                  <a:lnTo>
                    <a:pt x="0" y="211503"/>
                  </a:lnTo>
                  <a:lnTo>
                    <a:pt x="52062" y="239059"/>
                  </a:lnTo>
                  <a:cubicBezTo>
                    <a:pt x="417318" y="400821"/>
                    <a:pt x="1194621" y="405862"/>
                    <a:pt x="2061768" y="225340"/>
                  </a:cubicBezTo>
                  <a:cubicBezTo>
                    <a:pt x="2350818" y="165167"/>
                    <a:pt x="2622485" y="90071"/>
                    <a:pt x="2866256" y="5797"/>
                  </a:cubicBezTo>
                  <a:lnTo>
                    <a:pt x="2881271" y="0"/>
                  </a:lnTo>
                  <a:close/>
                </a:path>
              </a:pathLst>
            </a:custGeom>
            <a:solidFill>
              <a:schemeClr val="bg1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pic>
        <p:nvPicPr>
          <p:cNvPr id="21518" name="图片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845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文本框 22"/>
          <p:cNvSpPr txBox="1">
            <a:spLocks noChangeArrowheads="1"/>
          </p:cNvSpPr>
          <p:nvPr/>
        </p:nvSpPr>
        <p:spPr bwMode="auto">
          <a:xfrm>
            <a:off x="1025132" y="202406"/>
            <a:ext cx="1685925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</a:t>
            </a:r>
            <a:endParaRPr lang="zh-CN" altLang="en-US" sz="2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9703" y="782045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基础功能</a:t>
            </a:r>
          </a:p>
        </p:txBody>
      </p:sp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1205459" y="1245951"/>
            <a:ext cx="3767463" cy="114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r>
              <a:rPr lang="zh-CN" altLang="zh-CN" sz="1600" dirty="0" smtClean="0"/>
              <a:t>复位</a:t>
            </a:r>
            <a:r>
              <a:rPr lang="zh-CN" altLang="zh-CN" sz="1600" dirty="0"/>
              <a:t>、放大、缩小、卫星图矢量图切换、比例尺、鹰</a:t>
            </a:r>
            <a:r>
              <a:rPr lang="zh-CN" altLang="zh-CN" sz="1600" dirty="0" smtClean="0"/>
              <a:t>眼图</a:t>
            </a:r>
            <a:endParaRPr lang="en-US" altLang="zh-CN" sz="1600" dirty="0" smtClean="0"/>
          </a:p>
          <a:p>
            <a:r>
              <a:rPr lang="zh-CN" altLang="zh-CN" sz="1600" dirty="0" smtClean="0"/>
              <a:t>卫星</a:t>
            </a:r>
            <a:r>
              <a:rPr lang="zh-CN" altLang="zh-CN" sz="1600" dirty="0"/>
              <a:t>图矢量图</a:t>
            </a:r>
            <a:r>
              <a:rPr lang="zh-CN" altLang="zh-CN" sz="1600" dirty="0" smtClean="0"/>
              <a:t>切换</a:t>
            </a:r>
            <a:r>
              <a:rPr lang="zh-CN" altLang="en-US" sz="1100" dirty="0" smtClean="0"/>
              <a:t>：</a:t>
            </a:r>
            <a:endParaRPr lang="en-US" altLang="zh-CN" sz="1100" dirty="0" smtClean="0"/>
          </a:p>
          <a:p>
            <a:endParaRPr lang="zh-CN" altLang="zh-CN" sz="1100" dirty="0"/>
          </a:p>
          <a:p>
            <a:endParaRPr lang="zh-CN" alt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83866" y="2065540"/>
            <a:ext cx="2997079" cy="265237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180945" y="2065539"/>
            <a:ext cx="3074899" cy="26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487" y="1352550"/>
            <a:ext cx="3007519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组合 17"/>
          <p:cNvGrpSpPr>
            <a:grpSpLocks/>
          </p:cNvGrpSpPr>
          <p:nvPr/>
        </p:nvGrpSpPr>
        <p:grpSpPr bwMode="auto">
          <a:xfrm>
            <a:off x="544119" y="772936"/>
            <a:ext cx="2166938" cy="347663"/>
            <a:chOff x="0" y="0"/>
            <a:chExt cx="3461368" cy="463553"/>
          </a:xfrm>
        </p:grpSpPr>
        <p:sp>
          <p:nvSpPr>
            <p:cNvPr id="21515" name="矩形 19"/>
            <p:cNvSpPr>
              <a:spLocks noChangeArrowheads="1"/>
            </p:cNvSpPr>
            <p:nvPr/>
          </p:nvSpPr>
          <p:spPr bwMode="auto">
            <a:xfrm>
              <a:off x="0" y="0"/>
              <a:ext cx="3461368" cy="463553"/>
            </a:xfrm>
            <a:prstGeom prst="rect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516" name="任意多边形 20"/>
            <p:cNvSpPr>
              <a:spLocks noChangeArrowheads="1"/>
            </p:cNvSpPr>
            <p:nvPr/>
          </p:nvSpPr>
          <p:spPr bwMode="auto">
            <a:xfrm>
              <a:off x="0" y="0"/>
              <a:ext cx="3461368" cy="463553"/>
            </a:xfrm>
            <a:custGeom>
              <a:avLst/>
              <a:gdLst>
                <a:gd name="T0" fmla="*/ 2881271 w 3461368"/>
                <a:gd name="T1" fmla="*/ 0 h 463553"/>
                <a:gd name="T2" fmla="*/ 3461368 w 3461368"/>
                <a:gd name="T3" fmla="*/ 0 h 463553"/>
                <a:gd name="T4" fmla="*/ 3461368 w 3461368"/>
                <a:gd name="T5" fmla="*/ 463553 h 463553"/>
                <a:gd name="T6" fmla="*/ 0 w 3461368"/>
                <a:gd name="T7" fmla="*/ 463553 h 463553"/>
                <a:gd name="T8" fmla="*/ 0 w 3461368"/>
                <a:gd name="T9" fmla="*/ 211503 h 463553"/>
                <a:gd name="T10" fmla="*/ 52062 w 3461368"/>
                <a:gd name="T11" fmla="*/ 239059 h 463553"/>
                <a:gd name="T12" fmla="*/ 2061768 w 3461368"/>
                <a:gd name="T13" fmla="*/ 225340 h 463553"/>
                <a:gd name="T14" fmla="*/ 2866256 w 3461368"/>
                <a:gd name="T15" fmla="*/ 5797 h 463553"/>
                <a:gd name="T16" fmla="*/ 2881271 w 3461368"/>
                <a:gd name="T17" fmla="*/ 0 h 46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1368" h="463553">
                  <a:moveTo>
                    <a:pt x="2881271" y="0"/>
                  </a:moveTo>
                  <a:lnTo>
                    <a:pt x="3461368" y="0"/>
                  </a:lnTo>
                  <a:lnTo>
                    <a:pt x="3461368" y="463553"/>
                  </a:lnTo>
                  <a:lnTo>
                    <a:pt x="0" y="463553"/>
                  </a:lnTo>
                  <a:lnTo>
                    <a:pt x="0" y="211503"/>
                  </a:lnTo>
                  <a:lnTo>
                    <a:pt x="52062" y="239059"/>
                  </a:lnTo>
                  <a:cubicBezTo>
                    <a:pt x="417318" y="400821"/>
                    <a:pt x="1194621" y="405862"/>
                    <a:pt x="2061768" y="225340"/>
                  </a:cubicBezTo>
                  <a:cubicBezTo>
                    <a:pt x="2350818" y="165167"/>
                    <a:pt x="2622485" y="90071"/>
                    <a:pt x="2866256" y="5797"/>
                  </a:cubicBezTo>
                  <a:lnTo>
                    <a:pt x="2881271" y="0"/>
                  </a:lnTo>
                  <a:close/>
                </a:path>
              </a:pathLst>
            </a:custGeom>
            <a:solidFill>
              <a:schemeClr val="bg1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pic>
        <p:nvPicPr>
          <p:cNvPr id="21518" name="图片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845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文本框 22"/>
          <p:cNvSpPr txBox="1">
            <a:spLocks noChangeArrowheads="1"/>
          </p:cNvSpPr>
          <p:nvPr/>
        </p:nvSpPr>
        <p:spPr bwMode="auto">
          <a:xfrm>
            <a:off x="1025132" y="202406"/>
            <a:ext cx="1685925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r>
              <a:rPr lang="zh-CN" altLang="en-US" sz="28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</a:t>
            </a:r>
            <a:endParaRPr lang="zh-CN" altLang="en-US" sz="2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93041" y="77293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基础功能</a:t>
            </a:r>
          </a:p>
        </p:txBody>
      </p:sp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1299909" y="1245545"/>
            <a:ext cx="3767463" cy="13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r>
              <a:rPr lang="zh-CN" altLang="zh-CN" sz="1600" dirty="0"/>
              <a:t>复位、放大、缩小、卫星图矢量图切换、比例尺、鹰</a:t>
            </a:r>
            <a:r>
              <a:rPr lang="zh-CN" altLang="zh-CN" sz="1600" dirty="0" smtClean="0"/>
              <a:t>眼图</a:t>
            </a:r>
            <a:endParaRPr lang="en-US" altLang="zh-CN" sz="1600" dirty="0" smtClean="0"/>
          </a:p>
          <a:p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/>
              <a:t>比例尺：</a:t>
            </a:r>
            <a:endParaRPr lang="en-US" altLang="zh-CN" sz="1600" dirty="0" smtClean="0"/>
          </a:p>
          <a:p>
            <a:endParaRPr lang="zh-CN" altLang="zh-CN" sz="1100" dirty="0"/>
          </a:p>
          <a:p>
            <a:endParaRPr lang="zh-CN" alt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 descr="C:\Users\Administrator\Documents\Tencent Files\732560693\Image\Group\G5HN6%SRF9@F[`5()5FVE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63" y="2545404"/>
            <a:ext cx="2899247" cy="9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6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第一PPT，www.1ppt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Pages>0</Pages>
  <Words>537</Words>
  <Characters>0</Characters>
  <Application>Microsoft Office PowerPoint</Application>
  <PresentationFormat>全屏显示(16:9)</PresentationFormat>
  <Lines>0</Lines>
  <Paragraphs>79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14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第一PPT，www.1ppt.com</vt:lpstr>
      <vt:lpstr>3_Office 主题</vt:lpstr>
      <vt:lpstr>4_Office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1_第一PPT，www.1ppt.com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哆啦A梦</dc:title>
  <dc:creator>第一PPT</dc:creator>
  <cp:keywords>www.1ppt.com</cp:keywords>
  <cp:lastModifiedBy>205</cp:lastModifiedBy>
  <cp:revision>93</cp:revision>
  <dcterms:created xsi:type="dcterms:W3CDTF">2015-06-11T08:15:09Z</dcterms:created>
  <dcterms:modified xsi:type="dcterms:W3CDTF">2018-07-13T01:16:47Z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