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7" autoAdjust="0"/>
  </p:normalViewPr>
  <p:slideViewPr>
    <p:cSldViewPr>
      <p:cViewPr>
        <p:scale>
          <a:sx n="74" d="100"/>
          <a:sy n="74" d="100"/>
        </p:scale>
        <p:origin x="-80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标题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日期占位符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2" name="内容占位符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34" name="内容占位符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内容占位符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1" name="标题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魏守成 孙越 杨建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altLang="zh-CN" dirty="0" err="1" smtClean="0"/>
              <a:t>WebGIS</a:t>
            </a:r>
            <a:r>
              <a:rPr lang="zh-CN" altLang="en-US" dirty="0" smtClean="0"/>
              <a:t>应用系统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                    </a:t>
            </a:r>
            <a:r>
              <a:rPr lang="en-US" altLang="zh-CN" sz="4400" dirty="0" smtClean="0"/>
              <a:t>—</a:t>
            </a:r>
            <a:r>
              <a:rPr lang="zh-CN" altLang="en-US" sz="4400" dirty="0" smtClean="0"/>
              <a:t>公交换乘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04265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刚</a:t>
            </a:r>
            <a:r>
              <a:rPr lang="zh-CN" altLang="en-US" dirty="0" smtClean="0"/>
              <a:t>开始准备选择“森林防护”的主题做个</a:t>
            </a:r>
            <a:r>
              <a:rPr lang="en-US" altLang="zh-CN" dirty="0" err="1" smtClean="0"/>
              <a:t>WebGIS</a:t>
            </a:r>
            <a:r>
              <a:rPr lang="zh-CN" altLang="en-US" dirty="0" smtClean="0"/>
              <a:t>的应用系统，之后因为数据的关系放弃，换成了现在的公交换乘，毕竟现在人的出行率很高，公交的查询以及换乘方案很重要也很实用（虽然这类的巨多）。</a:t>
            </a:r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zh-CN" altLang="en-US" dirty="0" smtClean="0"/>
              <a:t>设计选题与过程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562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 smtClean="0"/>
              <a:t>主界面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zh-CN" altLang="en-US" dirty="0"/>
              <a:t>基于天地图</a:t>
            </a:r>
            <a:r>
              <a:rPr lang="en-US" altLang="zh-CN" dirty="0" smtClean="0"/>
              <a:t>JavaScript </a:t>
            </a:r>
            <a:r>
              <a:rPr lang="en-US" altLang="zh-CN" dirty="0"/>
              <a:t>API </a:t>
            </a:r>
            <a:r>
              <a:rPr lang="en-US" altLang="zh-CN" dirty="0" smtClean="0"/>
              <a:t>4.0</a:t>
            </a:r>
            <a:r>
              <a:rPr lang="zh-CN" altLang="en-US" dirty="0" smtClean="0"/>
              <a:t>所开发的一个地图简单应用系统，主要功能有地图的放大，缩小，移动，画图，测距，测面积，标记，撤回，右击显示坐标，查询地点和查询公交线路。</a:t>
            </a:r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zh-CN" altLang="en-US" sz="2800" dirty="0" smtClean="0"/>
              <a:t>系统概述</a:t>
            </a:r>
            <a:endParaRPr lang="zh-CN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97" y="1268760"/>
            <a:ext cx="6192688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22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简单功能工具箱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主要功能展示：</a:t>
            </a: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456384" cy="3028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26126"/>
            <a:ext cx="4226862" cy="2653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68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鼠标右击事件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主要功能展示：</a:t>
            </a:r>
            <a:endParaRPr lang="zh-CN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302433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97147"/>
            <a:ext cx="4032448" cy="348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55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查询功能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CN" altLang="en-US" dirty="0"/>
              <a:t>根据</a:t>
            </a:r>
            <a:r>
              <a:rPr lang="zh-CN" altLang="en-US" dirty="0" smtClean="0"/>
              <a:t>关键字进行本地搜索。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sz="2400" dirty="0" smtClean="0"/>
              <a:t>       可以根据输入的关键字搜索地点，行政区等，搜索成功在地图上显示标注，鼠标左击标注会显示查询的详细信息。</a:t>
            </a:r>
            <a:endParaRPr lang="zh-CN" altLang="en-US" sz="2400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主要功能展示：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00217"/>
            <a:ext cx="3744416" cy="378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55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公交换乘的查询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 smtClean="0"/>
              <a:t>点击起点终点，进行公交搜索可以得到几种公交换乘的方案。上面有四个条件，可以根据不同条件显示不同的方案，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zh-CN" altLang="en-US" sz="2400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主要功能展示：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403244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90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我们</a:t>
            </a:r>
            <a:r>
              <a:rPr lang="zh-CN" altLang="en-US" dirty="0" smtClean="0"/>
              <a:t>的选题很</a:t>
            </a:r>
            <a:r>
              <a:rPr lang="zh-CN" altLang="en-US" smtClean="0"/>
              <a:t>大众</a:t>
            </a:r>
            <a:r>
              <a:rPr lang="zh-CN" altLang="en-US" smtClean="0"/>
              <a:t>，因为我们</a:t>
            </a:r>
            <a:r>
              <a:rPr lang="zh-CN" altLang="en-US" dirty="0" smtClean="0"/>
              <a:t>原本也没有想着做创新，只是想在两个星期学点东西，所以主题也就没考虑太多。但基于这次的学习，下次便会有能力，有信心去创新。</a:t>
            </a:r>
            <a:endParaRPr lang="en-US" altLang="zh-CN" dirty="0" smtClean="0"/>
          </a:p>
          <a:p>
            <a:r>
              <a:rPr lang="zh-CN" altLang="en-US" dirty="0" smtClean="0"/>
              <a:t>总而言之，谢谢</a:t>
            </a:r>
            <a:r>
              <a:rPr lang="zh-CN" altLang="en-US" dirty="0" smtClean="0"/>
              <a:t>老师和同学</a:t>
            </a:r>
            <a:r>
              <a:rPr lang="zh-CN" altLang="en-US" dirty="0" smtClean="0"/>
              <a:t>的这两个星期的帮助，更谢谢我们小组成员的努力。</a:t>
            </a:r>
            <a:endParaRPr lang="en-US" altLang="zh-CN" dirty="0" smtClean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zh-CN" altLang="en-US" dirty="0" smtClean="0"/>
              <a:t>总结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061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纸张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纸张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纸张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56</TotalTime>
  <Words>288</Words>
  <Application>Microsoft Office PowerPoint</Application>
  <PresentationFormat>全屏显示(4:3)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纸张</vt:lpstr>
      <vt:lpstr>WebGIS应用系统                            —公交换乘</vt:lpstr>
      <vt:lpstr>设计选题与过程</vt:lpstr>
      <vt:lpstr>系统概述</vt:lpstr>
      <vt:lpstr>主要功能展示：</vt:lpstr>
      <vt:lpstr>主要功能展示：</vt:lpstr>
      <vt:lpstr>主要功能展示：</vt:lpstr>
      <vt:lpstr>主要功能展示：</vt:lpstr>
      <vt:lpstr>总结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WebGIS应用系统</dc:title>
  <dc:creator>Administrator</dc:creator>
  <cp:lastModifiedBy>205</cp:lastModifiedBy>
  <cp:revision>8</cp:revision>
  <dcterms:created xsi:type="dcterms:W3CDTF">2018-07-13T00:23:52Z</dcterms:created>
  <dcterms:modified xsi:type="dcterms:W3CDTF">2018-07-13T01:37:08Z</dcterms:modified>
</cp:coreProperties>
</file>