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56" r:id="rId3"/>
    <p:sldId id="258" r:id="rId4"/>
    <p:sldId id="266" r:id="rId5"/>
    <p:sldId id="257" r:id="rId6"/>
    <p:sldId id="259" r:id="rId7"/>
    <p:sldId id="260" r:id="rId8"/>
    <p:sldId id="261" r:id="rId9"/>
    <p:sldId id="262" r:id="rId10"/>
    <p:sldId id="263" r:id="rId11"/>
    <p:sldId id="265" r:id="rId1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060"/>
    <a:srgbClr val="56B7FE"/>
    <a:srgbClr val="FE8032"/>
    <a:srgbClr val="F2833E"/>
    <a:srgbClr val="F4C43C"/>
    <a:srgbClr val="F7F739"/>
    <a:srgbClr val="DDE848"/>
    <a:srgbClr val="355FFB"/>
    <a:srgbClr val="35D5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66" d="100"/>
          <a:sy n="66" d="100"/>
        </p:scale>
        <p:origin x="221" y="480"/>
      </p:cViewPr>
      <p:guideLst>
        <p:guide orient="horz" pos="2137"/>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B1F4E481-E7A7-4E89-A63B-AB894ED83452}" type="datetimeFigureOut">
              <a:rPr lang="zh-CN" altLang="en-US" smtClean="0"/>
              <a:t>2018/7/6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F0D863B-8A57-4C9D-A613-6D05E2BD7424}" type="slidenum">
              <a:rPr lang="zh-CN" altLang="en-US" smtClean="0"/>
              <a:t>‹#›</a:t>
            </a:fld>
            <a:endParaRPr lang="zh-CN" altLang="en-US"/>
          </a:p>
        </p:txBody>
      </p:sp>
    </p:spTree>
    <p:extLst>
      <p:ext uri="{BB962C8B-B14F-4D97-AF65-F5344CB8AC3E}">
        <p14:creationId xmlns:p14="http://schemas.microsoft.com/office/powerpoint/2010/main" val="4133484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1F4E481-E7A7-4E89-A63B-AB894ED83452}" type="datetimeFigureOut">
              <a:rPr lang="zh-CN" altLang="en-US" smtClean="0"/>
              <a:t>2018/7/6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F0D863B-8A57-4C9D-A613-6D05E2BD7424}" type="slidenum">
              <a:rPr lang="zh-CN" altLang="en-US" smtClean="0"/>
              <a:t>‹#›</a:t>
            </a:fld>
            <a:endParaRPr lang="zh-CN" altLang="en-US"/>
          </a:p>
        </p:txBody>
      </p:sp>
    </p:spTree>
    <p:extLst>
      <p:ext uri="{BB962C8B-B14F-4D97-AF65-F5344CB8AC3E}">
        <p14:creationId xmlns:p14="http://schemas.microsoft.com/office/powerpoint/2010/main" val="195323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1F4E481-E7A7-4E89-A63B-AB894ED83452}" type="datetimeFigureOut">
              <a:rPr lang="zh-CN" altLang="en-US" smtClean="0"/>
              <a:t>2018/7/6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F0D863B-8A57-4C9D-A613-6D05E2BD7424}" type="slidenum">
              <a:rPr lang="zh-CN" altLang="en-US" smtClean="0"/>
              <a:t>‹#›</a:t>
            </a:fld>
            <a:endParaRPr lang="zh-CN" altLang="en-US"/>
          </a:p>
        </p:txBody>
      </p:sp>
    </p:spTree>
    <p:extLst>
      <p:ext uri="{BB962C8B-B14F-4D97-AF65-F5344CB8AC3E}">
        <p14:creationId xmlns:p14="http://schemas.microsoft.com/office/powerpoint/2010/main" val="2568207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1F4E481-E7A7-4E89-A63B-AB894ED83452}" type="datetimeFigureOut">
              <a:rPr lang="zh-CN" altLang="en-US" smtClean="0"/>
              <a:t>2018/7/6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F0D863B-8A57-4C9D-A613-6D05E2BD7424}" type="slidenum">
              <a:rPr lang="zh-CN" altLang="en-US" smtClean="0"/>
              <a:t>‹#›</a:t>
            </a:fld>
            <a:endParaRPr lang="zh-CN" altLang="en-US"/>
          </a:p>
        </p:txBody>
      </p:sp>
    </p:spTree>
    <p:extLst>
      <p:ext uri="{BB962C8B-B14F-4D97-AF65-F5344CB8AC3E}">
        <p14:creationId xmlns:p14="http://schemas.microsoft.com/office/powerpoint/2010/main" val="2342570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p>
        </p:txBody>
      </p:sp>
      <p:sp>
        <p:nvSpPr>
          <p:cNvPr id="4" name="日期占位符 3"/>
          <p:cNvSpPr>
            <a:spLocks noGrp="1"/>
          </p:cNvSpPr>
          <p:nvPr>
            <p:ph type="dt" sz="half" idx="10"/>
          </p:nvPr>
        </p:nvSpPr>
        <p:spPr/>
        <p:txBody>
          <a:bodyPr/>
          <a:lstStyle/>
          <a:p>
            <a:fld id="{B1F4E481-E7A7-4E89-A63B-AB894ED83452}" type="datetimeFigureOut">
              <a:rPr lang="zh-CN" altLang="en-US" smtClean="0"/>
              <a:t>2018/7/6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F0D863B-8A57-4C9D-A613-6D05E2BD7424}" type="slidenum">
              <a:rPr lang="zh-CN" altLang="en-US" smtClean="0"/>
              <a:t>‹#›</a:t>
            </a:fld>
            <a:endParaRPr lang="zh-CN" altLang="en-US"/>
          </a:p>
        </p:txBody>
      </p:sp>
    </p:spTree>
    <p:extLst>
      <p:ext uri="{BB962C8B-B14F-4D97-AF65-F5344CB8AC3E}">
        <p14:creationId xmlns:p14="http://schemas.microsoft.com/office/powerpoint/2010/main" val="3418886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B1F4E481-E7A7-4E89-A63B-AB894ED83452}" type="datetimeFigureOut">
              <a:rPr lang="zh-CN" altLang="en-US" smtClean="0"/>
              <a:t>2018/7/6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F0D863B-8A57-4C9D-A613-6D05E2BD7424}" type="slidenum">
              <a:rPr lang="zh-CN" altLang="en-US" smtClean="0"/>
              <a:t>‹#›</a:t>
            </a:fld>
            <a:endParaRPr lang="zh-CN" altLang="en-US"/>
          </a:p>
        </p:txBody>
      </p:sp>
    </p:spTree>
    <p:extLst>
      <p:ext uri="{BB962C8B-B14F-4D97-AF65-F5344CB8AC3E}">
        <p14:creationId xmlns:p14="http://schemas.microsoft.com/office/powerpoint/2010/main" val="2701488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B1F4E481-E7A7-4E89-A63B-AB894ED83452}" type="datetimeFigureOut">
              <a:rPr lang="zh-CN" altLang="en-US" smtClean="0"/>
              <a:t>2018/7/6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F0D863B-8A57-4C9D-A613-6D05E2BD7424}" type="slidenum">
              <a:rPr lang="zh-CN" altLang="en-US" smtClean="0"/>
              <a:t>‹#›</a:t>
            </a:fld>
            <a:endParaRPr lang="zh-CN" altLang="en-US"/>
          </a:p>
        </p:txBody>
      </p:sp>
    </p:spTree>
    <p:extLst>
      <p:ext uri="{BB962C8B-B14F-4D97-AF65-F5344CB8AC3E}">
        <p14:creationId xmlns:p14="http://schemas.microsoft.com/office/powerpoint/2010/main" val="3153862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1F4E481-E7A7-4E89-A63B-AB894ED83452}" type="datetimeFigureOut">
              <a:rPr lang="zh-CN" altLang="en-US" smtClean="0"/>
              <a:t>2018/7/6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F0D863B-8A57-4C9D-A613-6D05E2BD7424}" type="slidenum">
              <a:rPr lang="zh-CN" altLang="en-US" smtClean="0"/>
              <a:t>‹#›</a:t>
            </a:fld>
            <a:endParaRPr lang="zh-CN" altLang="en-US"/>
          </a:p>
        </p:txBody>
      </p:sp>
    </p:spTree>
    <p:extLst>
      <p:ext uri="{BB962C8B-B14F-4D97-AF65-F5344CB8AC3E}">
        <p14:creationId xmlns:p14="http://schemas.microsoft.com/office/powerpoint/2010/main" val="2825589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1F4E481-E7A7-4E89-A63B-AB894ED83452}" type="datetimeFigureOut">
              <a:rPr lang="zh-CN" altLang="en-US" smtClean="0"/>
              <a:t>2018/7/6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F0D863B-8A57-4C9D-A613-6D05E2BD7424}" type="slidenum">
              <a:rPr lang="zh-CN" altLang="en-US" smtClean="0"/>
              <a:t>‹#›</a:t>
            </a:fld>
            <a:endParaRPr lang="zh-CN" altLang="en-US"/>
          </a:p>
        </p:txBody>
      </p:sp>
    </p:spTree>
    <p:extLst>
      <p:ext uri="{BB962C8B-B14F-4D97-AF65-F5344CB8AC3E}">
        <p14:creationId xmlns:p14="http://schemas.microsoft.com/office/powerpoint/2010/main" val="2767956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B1F4E481-E7A7-4E89-A63B-AB894ED83452}" type="datetimeFigureOut">
              <a:rPr lang="zh-CN" altLang="en-US" smtClean="0"/>
              <a:t>2018/7/6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F0D863B-8A57-4C9D-A613-6D05E2BD7424}" type="slidenum">
              <a:rPr lang="zh-CN" altLang="en-US" smtClean="0"/>
              <a:t>‹#›</a:t>
            </a:fld>
            <a:endParaRPr lang="zh-CN" altLang="en-US"/>
          </a:p>
        </p:txBody>
      </p:sp>
    </p:spTree>
    <p:extLst>
      <p:ext uri="{BB962C8B-B14F-4D97-AF65-F5344CB8AC3E}">
        <p14:creationId xmlns:p14="http://schemas.microsoft.com/office/powerpoint/2010/main" val="2461954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B1F4E481-E7A7-4E89-A63B-AB894ED83452}" type="datetimeFigureOut">
              <a:rPr lang="zh-CN" altLang="en-US" smtClean="0"/>
              <a:t>2018/7/6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F0D863B-8A57-4C9D-A613-6D05E2BD7424}" type="slidenum">
              <a:rPr lang="zh-CN" altLang="en-US" smtClean="0"/>
              <a:t>‹#›</a:t>
            </a:fld>
            <a:endParaRPr lang="zh-CN" altLang="en-US"/>
          </a:p>
        </p:txBody>
      </p:sp>
    </p:spTree>
    <p:extLst>
      <p:ext uri="{BB962C8B-B14F-4D97-AF65-F5344CB8AC3E}">
        <p14:creationId xmlns:p14="http://schemas.microsoft.com/office/powerpoint/2010/main" val="306209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F4E481-E7A7-4E89-A63B-AB894ED83452}" type="datetimeFigureOut">
              <a:rPr lang="zh-CN" altLang="en-US" smtClean="0"/>
              <a:t>2018/7/6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0D863B-8A57-4C9D-A613-6D05E2BD7424}" type="slidenum">
              <a:rPr lang="zh-CN" altLang="en-US" smtClean="0"/>
              <a:t>‹#›</a:t>
            </a:fld>
            <a:endParaRPr lang="zh-CN" altLang="en-US"/>
          </a:p>
        </p:txBody>
      </p:sp>
    </p:spTree>
    <p:extLst>
      <p:ext uri="{BB962C8B-B14F-4D97-AF65-F5344CB8AC3E}">
        <p14:creationId xmlns:p14="http://schemas.microsoft.com/office/powerpoint/2010/main" val="42861488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image" Target="../media/image1.jp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tags" Target="../tags/tag15.xml"/><Relationship Id="rId10" Type="http://schemas.openxmlformats.org/officeDocument/2006/relationships/tags" Target="../tags/tag10.xml"/><Relationship Id="rId19" Type="http://schemas.openxmlformats.org/officeDocument/2006/relationships/slideLayout" Target="../slideLayouts/slideLayout7.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8.xml"/><Relationship Id="rId1" Type="http://schemas.openxmlformats.org/officeDocument/2006/relationships/tags" Target="../tags/tag27.xml"/><Relationship Id="rId5" Type="http://schemas.openxmlformats.org/officeDocument/2006/relationships/image" Target="../media/image8.pn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image" Target="../media/image9.emf"/><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image" Target="../media/image6.pn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6.xml"/><Relationship Id="rId1" Type="http://schemas.openxmlformats.org/officeDocument/2006/relationships/tags" Target="../tags/tag25.xml"/><Relationship Id="rId5" Type="http://schemas.openxmlformats.org/officeDocument/2006/relationships/image" Target="../media/image7.pn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B5B5B"/>
        </a:solidFill>
        <a:effectLst/>
      </p:bgPr>
    </p:bg>
    <p:spTree>
      <p:nvGrpSpPr>
        <p:cNvPr id="1" name=""/>
        <p:cNvGrpSpPr/>
        <p:nvPr/>
      </p:nvGrpSpPr>
      <p:grpSpPr>
        <a:xfrm>
          <a:off x="0" y="0"/>
          <a:ext cx="0" cy="0"/>
          <a:chOff x="0" y="0"/>
          <a:chExt cx="0" cy="0"/>
        </a:xfrm>
      </p:grpSpPr>
      <p:sp>
        <p:nvSpPr>
          <p:cNvPr id="2" name="PA_矩形 1"/>
          <p:cNvSpPr/>
          <p:nvPr>
            <p:custDataLst>
              <p:tags r:id="rId2"/>
            </p:custDataLst>
          </p:nvPr>
        </p:nvSpPr>
        <p:spPr>
          <a:xfrm>
            <a:off x="4876800" y="0"/>
            <a:ext cx="2438400" cy="6858000"/>
          </a:xfrm>
          <a:prstGeom prst="rect">
            <a:avLst/>
          </a:prstGeom>
          <a:solidFill>
            <a:srgbClr val="D6D6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 name="PA_矩形 2"/>
          <p:cNvSpPr/>
          <p:nvPr>
            <p:custDataLst>
              <p:tags r:id="rId3"/>
            </p:custDataLst>
          </p:nvPr>
        </p:nvSpPr>
        <p:spPr>
          <a:xfrm>
            <a:off x="2438400" y="0"/>
            <a:ext cx="2438400" cy="6858000"/>
          </a:xfrm>
          <a:prstGeom prst="rect">
            <a:avLst/>
          </a:prstGeom>
          <a:solidFill>
            <a:srgbClr val="D6D6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 name="PA_矩形 3"/>
          <p:cNvSpPr/>
          <p:nvPr>
            <p:custDataLst>
              <p:tags r:id="rId4"/>
            </p:custDataLst>
          </p:nvPr>
        </p:nvSpPr>
        <p:spPr>
          <a:xfrm>
            <a:off x="0" y="0"/>
            <a:ext cx="2438400" cy="6858000"/>
          </a:xfrm>
          <a:prstGeom prst="rect">
            <a:avLst/>
          </a:prstGeom>
          <a:solidFill>
            <a:srgbClr val="D6D6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 name="PA_矩形 4"/>
          <p:cNvSpPr/>
          <p:nvPr>
            <p:custDataLst>
              <p:tags r:id="rId5"/>
            </p:custDataLst>
          </p:nvPr>
        </p:nvSpPr>
        <p:spPr>
          <a:xfrm>
            <a:off x="9753600" y="0"/>
            <a:ext cx="2438400" cy="6858000"/>
          </a:xfrm>
          <a:prstGeom prst="rect">
            <a:avLst/>
          </a:prstGeom>
          <a:solidFill>
            <a:srgbClr val="D6D6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 name="PA_矩形 5"/>
          <p:cNvSpPr/>
          <p:nvPr>
            <p:custDataLst>
              <p:tags r:id="rId6"/>
            </p:custDataLst>
          </p:nvPr>
        </p:nvSpPr>
        <p:spPr>
          <a:xfrm>
            <a:off x="7315200" y="0"/>
            <a:ext cx="2438400" cy="6858000"/>
          </a:xfrm>
          <a:prstGeom prst="rect">
            <a:avLst/>
          </a:prstGeom>
          <a:solidFill>
            <a:srgbClr val="D6D6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 name="PA_矩形 6"/>
          <p:cNvSpPr/>
          <p:nvPr>
            <p:custDataLst>
              <p:tags r:id="rId7"/>
            </p:custDataLst>
          </p:nvPr>
        </p:nvSpPr>
        <p:spPr>
          <a:xfrm>
            <a:off x="4876800" y="0"/>
            <a:ext cx="2438400" cy="6858000"/>
          </a:xfrm>
          <a:prstGeom prst="rect">
            <a:avLst/>
          </a:prstGeom>
          <a:solidFill>
            <a:srgbClr val="D6D6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8" name="PA_矩形 7"/>
          <p:cNvSpPr/>
          <p:nvPr>
            <p:custDataLst>
              <p:tags r:id="rId8"/>
            </p:custDataLst>
          </p:nvPr>
        </p:nvSpPr>
        <p:spPr>
          <a:xfrm>
            <a:off x="2438400" y="0"/>
            <a:ext cx="2438400" cy="6858000"/>
          </a:xfrm>
          <a:prstGeom prst="rect">
            <a:avLst/>
          </a:prstGeom>
          <a:solidFill>
            <a:srgbClr val="D6D6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 name="PA_矩形 8"/>
          <p:cNvSpPr/>
          <p:nvPr>
            <p:custDataLst>
              <p:tags r:id="rId9"/>
            </p:custDataLst>
          </p:nvPr>
        </p:nvSpPr>
        <p:spPr>
          <a:xfrm>
            <a:off x="0" y="0"/>
            <a:ext cx="2438400" cy="6858000"/>
          </a:xfrm>
          <a:prstGeom prst="rect">
            <a:avLst/>
          </a:prstGeom>
          <a:solidFill>
            <a:srgbClr val="D6D6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0" name="PA_矩形 9"/>
          <p:cNvSpPr/>
          <p:nvPr>
            <p:custDataLst>
              <p:tags r:id="rId10"/>
            </p:custDataLst>
          </p:nvPr>
        </p:nvSpPr>
        <p:spPr>
          <a:xfrm>
            <a:off x="9753600" y="0"/>
            <a:ext cx="2438400" cy="6858000"/>
          </a:xfrm>
          <a:prstGeom prst="rect">
            <a:avLst/>
          </a:prstGeom>
          <a:solidFill>
            <a:srgbClr val="D6D6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1" name="PA_矩形 10"/>
          <p:cNvSpPr/>
          <p:nvPr>
            <p:custDataLst>
              <p:tags r:id="rId11"/>
            </p:custDataLst>
          </p:nvPr>
        </p:nvSpPr>
        <p:spPr>
          <a:xfrm>
            <a:off x="7315200" y="0"/>
            <a:ext cx="2438400" cy="6858000"/>
          </a:xfrm>
          <a:prstGeom prst="rect">
            <a:avLst/>
          </a:prstGeom>
          <a:solidFill>
            <a:srgbClr val="D6D6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PA_椭圆 11">
            <a:extLst>
              <a:ext uri="{FF2B5EF4-FFF2-40B4-BE49-F238E27FC236}">
                <a16:creationId xmlns:a16="http://schemas.microsoft.com/office/drawing/2014/main" id="{F0CA8BFA-F7CD-4F1A-8239-8EE09F279754}"/>
              </a:ext>
            </a:extLst>
          </p:cNvPr>
          <p:cNvSpPr/>
          <p:nvPr>
            <p:custDataLst>
              <p:tags r:id="rId12"/>
            </p:custDataLst>
          </p:nvPr>
        </p:nvSpPr>
        <p:spPr>
          <a:xfrm>
            <a:off x="4132409" y="1465409"/>
            <a:ext cx="3927182" cy="3927182"/>
          </a:xfrm>
          <a:prstGeom prst="ellipse">
            <a:avLst/>
          </a:prstGeom>
          <a:solidFill>
            <a:srgbClr val="FA5E1A">
              <a:alpha val="23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13" name="PA_椭圆 12">
            <a:extLst>
              <a:ext uri="{FF2B5EF4-FFF2-40B4-BE49-F238E27FC236}">
                <a16:creationId xmlns:a16="http://schemas.microsoft.com/office/drawing/2014/main" id="{F71E3C52-673C-4577-BD39-BF0DA9FDDECA}"/>
              </a:ext>
            </a:extLst>
          </p:cNvPr>
          <p:cNvSpPr/>
          <p:nvPr>
            <p:custDataLst>
              <p:tags r:id="rId13"/>
            </p:custDataLst>
          </p:nvPr>
        </p:nvSpPr>
        <p:spPr>
          <a:xfrm>
            <a:off x="5364480" y="2697480"/>
            <a:ext cx="1463040" cy="1463040"/>
          </a:xfrm>
          <a:prstGeom prst="ellipse">
            <a:avLst/>
          </a:prstGeom>
          <a:solidFill>
            <a:srgbClr val="FF3A18"/>
          </a:solidFill>
          <a:ln w="19050">
            <a:no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PA_圆: 空心 38">
            <a:extLst>
              <a:ext uri="{FF2B5EF4-FFF2-40B4-BE49-F238E27FC236}">
                <a16:creationId xmlns:a16="http://schemas.microsoft.com/office/drawing/2014/main" id="{17DD7E2F-4957-47AC-AB6B-9687BE259F45}"/>
              </a:ext>
            </a:extLst>
          </p:cNvPr>
          <p:cNvSpPr/>
          <p:nvPr>
            <p:custDataLst>
              <p:tags r:id="rId14"/>
            </p:custDataLst>
          </p:nvPr>
        </p:nvSpPr>
        <p:spPr>
          <a:xfrm rot="7423635">
            <a:off x="3352802" y="685802"/>
            <a:ext cx="5486398" cy="5486398"/>
          </a:xfrm>
          <a:prstGeom prst="donut">
            <a:avLst>
              <a:gd name="adj" fmla="val 768"/>
            </a:avLst>
          </a:prstGeom>
          <a:gradFill>
            <a:gsLst>
              <a:gs pos="3000">
                <a:srgbClr val="FA5E1A">
                  <a:alpha val="0"/>
                </a:srgbClr>
              </a:gs>
              <a:gs pos="97000">
                <a:srgbClr val="FA5E1A">
                  <a:alpha val="0"/>
                </a:srgbClr>
              </a:gs>
              <a:gs pos="100000">
                <a:srgbClr val="FA5E1A"/>
              </a:gs>
              <a:gs pos="0">
                <a:srgbClr val="FA5E1A"/>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D6D6D6"/>
              </a:solidFill>
              <a:effectLst/>
              <a:uLnTx/>
              <a:uFillTx/>
              <a:latin typeface="Calibri" panose="020F0502020204030204"/>
              <a:ea typeface="宋体" panose="02010600030101010101" pitchFamily="2" charset="-122"/>
              <a:cs typeface="+mn-cs"/>
            </a:endParaRPr>
          </a:p>
        </p:txBody>
      </p:sp>
      <p:sp>
        <p:nvSpPr>
          <p:cNvPr id="15" name="PA_圆: 空心 21">
            <a:extLst>
              <a:ext uri="{FF2B5EF4-FFF2-40B4-BE49-F238E27FC236}">
                <a16:creationId xmlns:a16="http://schemas.microsoft.com/office/drawing/2014/main" id="{68CF3D02-B60C-45D1-B06E-5163735C1BF5}"/>
              </a:ext>
            </a:extLst>
          </p:cNvPr>
          <p:cNvSpPr/>
          <p:nvPr>
            <p:custDataLst>
              <p:tags r:id="rId15"/>
            </p:custDataLst>
          </p:nvPr>
        </p:nvSpPr>
        <p:spPr>
          <a:xfrm rot="2738022">
            <a:off x="4806778" y="2139778"/>
            <a:ext cx="2578446" cy="2578446"/>
          </a:xfrm>
          <a:prstGeom prst="donut">
            <a:avLst>
              <a:gd name="adj" fmla="val 768"/>
            </a:avLst>
          </a:prstGeom>
          <a:gradFill>
            <a:gsLst>
              <a:gs pos="3000">
                <a:srgbClr val="FA5E1A">
                  <a:alpha val="0"/>
                </a:srgbClr>
              </a:gs>
              <a:gs pos="97000">
                <a:srgbClr val="FA5E1A">
                  <a:alpha val="0"/>
                </a:srgbClr>
              </a:gs>
              <a:gs pos="100000">
                <a:srgbClr val="FA5E1A"/>
              </a:gs>
              <a:gs pos="0">
                <a:srgbClr val="FA5E1A"/>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D6D6D6"/>
              </a:solidFill>
              <a:effectLst/>
              <a:uLnTx/>
              <a:uFillTx/>
              <a:latin typeface="Calibri" panose="020F0502020204030204"/>
              <a:ea typeface="宋体" panose="02010600030101010101" pitchFamily="2" charset="-122"/>
              <a:cs typeface="+mn-cs"/>
            </a:endParaRPr>
          </a:p>
        </p:txBody>
      </p:sp>
      <p:pic>
        <p:nvPicPr>
          <p:cNvPr id="19" name="图片 18"/>
          <p:cNvPicPr>
            <a:picLocks/>
          </p:cNvPicPr>
          <p:nvPr>
            <p:custDataLst>
              <p:tags r:id="rId16"/>
            </p:custDataLst>
          </p:nvPr>
        </p:nvPicPr>
        <p:blipFill>
          <a:blip r:embed="rId20">
            <a:extLst>
              <a:ext uri="{28A0092B-C50C-407E-A947-70E740481C1C}">
                <a14:useLocalDpi xmlns:a14="http://schemas.microsoft.com/office/drawing/2010/main" val="0"/>
              </a:ext>
            </a:extLst>
          </a:blip>
          <a:stretch>
            <a:fillRect/>
          </a:stretch>
        </p:blipFill>
        <p:spPr>
          <a:xfrm>
            <a:off x="5391922" y="2720338"/>
            <a:ext cx="1404000" cy="1404000"/>
          </a:xfrm>
          <a:prstGeom prst="ellipse">
            <a:avLst/>
          </a:prstGeom>
        </p:spPr>
      </p:pic>
      <p:cxnSp>
        <p:nvCxnSpPr>
          <p:cNvPr id="17" name="PA_直接连接符 13">
            <a:extLst>
              <a:ext uri="{FF2B5EF4-FFF2-40B4-BE49-F238E27FC236}">
                <a16:creationId xmlns:a16="http://schemas.microsoft.com/office/drawing/2014/main" id="{163A0276-939E-447D-9664-DE40DA22F204}"/>
              </a:ext>
            </a:extLst>
          </p:cNvPr>
          <p:cNvCxnSpPr/>
          <p:nvPr>
            <p:custDataLst>
              <p:tags r:id="rId17"/>
            </p:custDataLst>
          </p:nvPr>
        </p:nvCxnSpPr>
        <p:spPr>
          <a:xfrm>
            <a:off x="4874309" y="4450941"/>
            <a:ext cx="244338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PA_文本框 15">
            <a:extLst>
              <a:ext uri="{FF2B5EF4-FFF2-40B4-BE49-F238E27FC236}">
                <a16:creationId xmlns:a16="http://schemas.microsoft.com/office/drawing/2014/main" id="{E69A9331-10C5-41E0-8753-825B0986EBD5}"/>
              </a:ext>
            </a:extLst>
          </p:cNvPr>
          <p:cNvSpPr txBox="1"/>
          <p:nvPr>
            <p:custDataLst>
              <p:tags r:id="rId18"/>
            </p:custDataLst>
          </p:nvPr>
        </p:nvSpPr>
        <p:spPr>
          <a:xfrm>
            <a:off x="4697597" y="4610177"/>
            <a:ext cx="2796804" cy="70788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000" spc="200" dirty="0">
                <a:latin typeface="Arial Unicode MS" panose="020B0604020202020204" pitchFamily="34" charset="-122"/>
                <a:ea typeface="Arial Unicode MS" panose="020B0604020202020204" pitchFamily="34" charset="-122"/>
                <a:cs typeface="Arial Unicode MS" panose="020B0604020202020204" pitchFamily="34" charset="-122"/>
              </a:rPr>
              <a:t>地理信息系统</a:t>
            </a:r>
            <a:r>
              <a:rPr lang="zh-CN" altLang="en-US" sz="2000" spc="200" dirty="0" smtClean="0">
                <a:latin typeface="Arial Unicode MS" panose="020B0604020202020204" pitchFamily="34" charset="-122"/>
                <a:ea typeface="Arial Unicode MS" panose="020B0604020202020204" pitchFamily="34" charset="-122"/>
                <a:cs typeface="Arial Unicode MS" panose="020B0604020202020204" pitchFamily="34" charset="-122"/>
              </a:rPr>
              <a:t>开发</a:t>
            </a:r>
            <a:endParaRPr lang="en-US" altLang="zh-CN" sz="2000" spc="200" dirty="0" smtClean="0">
              <a:latin typeface="Arial Unicode MS" panose="020B0604020202020204" pitchFamily="34" charset="-122"/>
              <a:ea typeface="Arial Unicode MS" panose="020B0604020202020204" pitchFamily="34" charset="-122"/>
              <a:cs typeface="Arial Unicode MS" panose="020B0604020202020204" pitchFamily="34" charset="-122"/>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000" spc="200" dirty="0" smtClean="0">
                <a:latin typeface="Arial Unicode MS" panose="020B0604020202020204" pitchFamily="34" charset="-122"/>
                <a:ea typeface="Arial Unicode MS" panose="020B0604020202020204" pitchFamily="34" charset="-122"/>
                <a:cs typeface="Arial Unicode MS" panose="020B0604020202020204" pitchFamily="34" charset="-122"/>
              </a:rPr>
              <a:t>课程设计</a:t>
            </a:r>
            <a:endParaRPr kumimoji="0" lang="zh-CN" altLang="en-US" sz="2000" b="0" i="0" u="none" strike="noStrike" kern="1200" cap="none" spc="200" normalizeH="0" baseline="0" noProof="0" dirty="0">
              <a:ln>
                <a:noFill/>
              </a:ln>
              <a:effectLst/>
              <a:uLnTx/>
              <a:uFillTx/>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custDataLst>
      <p:tags r:id="rId1"/>
    </p:custDataLst>
    <p:extLst>
      <p:ext uri="{BB962C8B-B14F-4D97-AF65-F5344CB8AC3E}">
        <p14:creationId xmlns:p14="http://schemas.microsoft.com/office/powerpoint/2010/main" val="55158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4" decel="100000" fill="hold" grpId="0" nodeType="withEffect">
                                  <p:stCondLst>
                                    <p:cond delay="0"/>
                                  </p:stCondLst>
                                  <p:childTnLst>
                                    <p:anim calcmode="lin" valueType="num">
                                      <p:cBhvr additive="base">
                                        <p:cTn id="6" dur="500"/>
                                        <p:tgtEl>
                                          <p:spTgt spid="7"/>
                                        </p:tgtEl>
                                        <p:attrNameLst>
                                          <p:attrName>ppt_x</p:attrName>
                                        </p:attrNameLst>
                                      </p:cBhvr>
                                      <p:tavLst>
                                        <p:tav tm="0">
                                          <p:val>
                                            <p:strVal val="ppt_x"/>
                                          </p:val>
                                        </p:tav>
                                        <p:tav tm="100000">
                                          <p:val>
                                            <p:strVal val="ppt_x"/>
                                          </p:val>
                                        </p:tav>
                                      </p:tavLst>
                                    </p:anim>
                                    <p:anim calcmode="lin" valueType="num">
                                      <p:cBhvr additive="base">
                                        <p:cTn id="7" dur="500"/>
                                        <p:tgtEl>
                                          <p:spTgt spid="7"/>
                                        </p:tgtEl>
                                        <p:attrNameLst>
                                          <p:attrName>ppt_y</p:attrName>
                                        </p:attrNameLst>
                                      </p:cBhvr>
                                      <p:tavLst>
                                        <p:tav tm="0">
                                          <p:val>
                                            <p:strVal val="ppt_y"/>
                                          </p:val>
                                        </p:tav>
                                        <p:tav tm="100000">
                                          <p:val>
                                            <p:strVal val="1+ppt_h/2"/>
                                          </p:val>
                                        </p:tav>
                                      </p:tavLst>
                                    </p:anim>
                                    <p:set>
                                      <p:cBhvr>
                                        <p:cTn id="8" dur="1" fill="hold">
                                          <p:stCondLst>
                                            <p:cond delay="499"/>
                                          </p:stCondLst>
                                        </p:cTn>
                                        <p:tgtEl>
                                          <p:spTgt spid="7"/>
                                        </p:tgtEl>
                                        <p:attrNameLst>
                                          <p:attrName>style.visibility</p:attrName>
                                        </p:attrNameLst>
                                      </p:cBhvr>
                                      <p:to>
                                        <p:strVal val="hidden"/>
                                      </p:to>
                                    </p:set>
                                  </p:childTnLst>
                                </p:cTn>
                              </p:par>
                              <p:par>
                                <p:cTn id="9" presetID="2" presetClass="exit" presetSubtype="4" decel="100000" fill="hold" grpId="0" nodeType="withEffect">
                                  <p:stCondLst>
                                    <p:cond delay="100"/>
                                  </p:stCondLst>
                                  <p:childTnLst>
                                    <p:anim calcmode="lin" valueType="num">
                                      <p:cBhvr additive="base">
                                        <p:cTn id="10" dur="500"/>
                                        <p:tgtEl>
                                          <p:spTgt spid="8"/>
                                        </p:tgtEl>
                                        <p:attrNameLst>
                                          <p:attrName>ppt_x</p:attrName>
                                        </p:attrNameLst>
                                      </p:cBhvr>
                                      <p:tavLst>
                                        <p:tav tm="0">
                                          <p:val>
                                            <p:strVal val="ppt_x"/>
                                          </p:val>
                                        </p:tav>
                                        <p:tav tm="100000">
                                          <p:val>
                                            <p:strVal val="ppt_x"/>
                                          </p:val>
                                        </p:tav>
                                      </p:tavLst>
                                    </p:anim>
                                    <p:anim calcmode="lin" valueType="num">
                                      <p:cBhvr additive="base">
                                        <p:cTn id="11" dur="500"/>
                                        <p:tgtEl>
                                          <p:spTgt spid="8"/>
                                        </p:tgtEl>
                                        <p:attrNameLst>
                                          <p:attrName>ppt_y</p:attrName>
                                        </p:attrNameLst>
                                      </p:cBhvr>
                                      <p:tavLst>
                                        <p:tav tm="0">
                                          <p:val>
                                            <p:strVal val="ppt_y"/>
                                          </p:val>
                                        </p:tav>
                                        <p:tav tm="100000">
                                          <p:val>
                                            <p:strVal val="1+ppt_h/2"/>
                                          </p:val>
                                        </p:tav>
                                      </p:tavLst>
                                    </p:anim>
                                    <p:set>
                                      <p:cBhvr>
                                        <p:cTn id="12" dur="1" fill="hold">
                                          <p:stCondLst>
                                            <p:cond delay="499"/>
                                          </p:stCondLst>
                                        </p:cTn>
                                        <p:tgtEl>
                                          <p:spTgt spid="8"/>
                                        </p:tgtEl>
                                        <p:attrNameLst>
                                          <p:attrName>style.visibility</p:attrName>
                                        </p:attrNameLst>
                                      </p:cBhvr>
                                      <p:to>
                                        <p:strVal val="hidden"/>
                                      </p:to>
                                    </p:set>
                                  </p:childTnLst>
                                </p:cTn>
                              </p:par>
                              <p:par>
                                <p:cTn id="13" presetID="2" presetClass="exit" presetSubtype="4" decel="100000" fill="hold" grpId="0" nodeType="withEffect">
                                  <p:stCondLst>
                                    <p:cond delay="100"/>
                                  </p:stCondLst>
                                  <p:childTnLst>
                                    <p:anim calcmode="lin" valueType="num">
                                      <p:cBhvr additive="base">
                                        <p:cTn id="14" dur="500"/>
                                        <p:tgtEl>
                                          <p:spTgt spid="11"/>
                                        </p:tgtEl>
                                        <p:attrNameLst>
                                          <p:attrName>ppt_x</p:attrName>
                                        </p:attrNameLst>
                                      </p:cBhvr>
                                      <p:tavLst>
                                        <p:tav tm="0">
                                          <p:val>
                                            <p:strVal val="ppt_x"/>
                                          </p:val>
                                        </p:tav>
                                        <p:tav tm="100000">
                                          <p:val>
                                            <p:strVal val="ppt_x"/>
                                          </p:val>
                                        </p:tav>
                                      </p:tavLst>
                                    </p:anim>
                                    <p:anim calcmode="lin" valueType="num">
                                      <p:cBhvr additive="base">
                                        <p:cTn id="15" dur="500"/>
                                        <p:tgtEl>
                                          <p:spTgt spid="11"/>
                                        </p:tgtEl>
                                        <p:attrNameLst>
                                          <p:attrName>ppt_y</p:attrName>
                                        </p:attrNameLst>
                                      </p:cBhvr>
                                      <p:tavLst>
                                        <p:tav tm="0">
                                          <p:val>
                                            <p:strVal val="ppt_y"/>
                                          </p:val>
                                        </p:tav>
                                        <p:tav tm="100000">
                                          <p:val>
                                            <p:strVal val="1+ppt_h/2"/>
                                          </p:val>
                                        </p:tav>
                                      </p:tavLst>
                                    </p:anim>
                                    <p:set>
                                      <p:cBhvr>
                                        <p:cTn id="16" dur="1" fill="hold">
                                          <p:stCondLst>
                                            <p:cond delay="499"/>
                                          </p:stCondLst>
                                        </p:cTn>
                                        <p:tgtEl>
                                          <p:spTgt spid="11"/>
                                        </p:tgtEl>
                                        <p:attrNameLst>
                                          <p:attrName>style.visibility</p:attrName>
                                        </p:attrNameLst>
                                      </p:cBhvr>
                                      <p:to>
                                        <p:strVal val="hidden"/>
                                      </p:to>
                                    </p:set>
                                  </p:childTnLst>
                                </p:cTn>
                              </p:par>
                              <p:par>
                                <p:cTn id="17" presetID="2" presetClass="exit" presetSubtype="4" decel="100000" fill="hold" grpId="0" nodeType="withEffect">
                                  <p:stCondLst>
                                    <p:cond delay="200"/>
                                  </p:stCondLst>
                                  <p:childTnLst>
                                    <p:anim calcmode="lin" valueType="num">
                                      <p:cBhvr additive="base">
                                        <p:cTn id="18" dur="500"/>
                                        <p:tgtEl>
                                          <p:spTgt spid="9"/>
                                        </p:tgtEl>
                                        <p:attrNameLst>
                                          <p:attrName>ppt_x</p:attrName>
                                        </p:attrNameLst>
                                      </p:cBhvr>
                                      <p:tavLst>
                                        <p:tav tm="0">
                                          <p:val>
                                            <p:strVal val="ppt_x"/>
                                          </p:val>
                                        </p:tav>
                                        <p:tav tm="100000">
                                          <p:val>
                                            <p:strVal val="ppt_x"/>
                                          </p:val>
                                        </p:tav>
                                      </p:tavLst>
                                    </p:anim>
                                    <p:anim calcmode="lin" valueType="num">
                                      <p:cBhvr additive="base">
                                        <p:cTn id="19" dur="500"/>
                                        <p:tgtEl>
                                          <p:spTgt spid="9"/>
                                        </p:tgtEl>
                                        <p:attrNameLst>
                                          <p:attrName>ppt_y</p:attrName>
                                        </p:attrNameLst>
                                      </p:cBhvr>
                                      <p:tavLst>
                                        <p:tav tm="0">
                                          <p:val>
                                            <p:strVal val="ppt_y"/>
                                          </p:val>
                                        </p:tav>
                                        <p:tav tm="100000">
                                          <p:val>
                                            <p:strVal val="1+ppt_h/2"/>
                                          </p:val>
                                        </p:tav>
                                      </p:tavLst>
                                    </p:anim>
                                    <p:set>
                                      <p:cBhvr>
                                        <p:cTn id="20" dur="1" fill="hold">
                                          <p:stCondLst>
                                            <p:cond delay="499"/>
                                          </p:stCondLst>
                                        </p:cTn>
                                        <p:tgtEl>
                                          <p:spTgt spid="9"/>
                                        </p:tgtEl>
                                        <p:attrNameLst>
                                          <p:attrName>style.visibility</p:attrName>
                                        </p:attrNameLst>
                                      </p:cBhvr>
                                      <p:to>
                                        <p:strVal val="hidden"/>
                                      </p:to>
                                    </p:set>
                                  </p:childTnLst>
                                </p:cTn>
                              </p:par>
                              <p:par>
                                <p:cTn id="21" presetID="2" presetClass="exit" presetSubtype="4" decel="100000" fill="hold" grpId="0" nodeType="withEffect">
                                  <p:stCondLst>
                                    <p:cond delay="200"/>
                                  </p:stCondLst>
                                  <p:childTnLst>
                                    <p:anim calcmode="lin" valueType="num">
                                      <p:cBhvr additive="base">
                                        <p:cTn id="22" dur="500"/>
                                        <p:tgtEl>
                                          <p:spTgt spid="10"/>
                                        </p:tgtEl>
                                        <p:attrNameLst>
                                          <p:attrName>ppt_x</p:attrName>
                                        </p:attrNameLst>
                                      </p:cBhvr>
                                      <p:tavLst>
                                        <p:tav tm="0">
                                          <p:val>
                                            <p:strVal val="ppt_x"/>
                                          </p:val>
                                        </p:tav>
                                        <p:tav tm="100000">
                                          <p:val>
                                            <p:strVal val="ppt_x"/>
                                          </p:val>
                                        </p:tav>
                                      </p:tavLst>
                                    </p:anim>
                                    <p:anim calcmode="lin" valueType="num">
                                      <p:cBhvr additive="base">
                                        <p:cTn id="23" dur="500"/>
                                        <p:tgtEl>
                                          <p:spTgt spid="10"/>
                                        </p:tgtEl>
                                        <p:attrNameLst>
                                          <p:attrName>ppt_y</p:attrName>
                                        </p:attrNameLst>
                                      </p:cBhvr>
                                      <p:tavLst>
                                        <p:tav tm="0">
                                          <p:val>
                                            <p:strVal val="ppt_y"/>
                                          </p:val>
                                        </p:tav>
                                        <p:tav tm="100000">
                                          <p:val>
                                            <p:strVal val="1+ppt_h/2"/>
                                          </p:val>
                                        </p:tav>
                                      </p:tavLst>
                                    </p:anim>
                                    <p:set>
                                      <p:cBhvr>
                                        <p:cTn id="24" dur="1" fill="hold">
                                          <p:stCondLst>
                                            <p:cond delay="499"/>
                                          </p:stCondLst>
                                        </p:cTn>
                                        <p:tgtEl>
                                          <p:spTgt spid="10"/>
                                        </p:tgtEl>
                                        <p:attrNameLst>
                                          <p:attrName>style.visibility</p:attrName>
                                        </p:attrNameLst>
                                      </p:cBhvr>
                                      <p:to>
                                        <p:strVal val="hidden"/>
                                      </p:to>
                                    </p:set>
                                  </p:childTnLst>
                                </p:cTn>
                              </p:par>
                              <p:par>
                                <p:cTn id="25" presetID="2" presetClass="exit" presetSubtype="4" decel="100000" fill="hold" grpId="0" nodeType="withEffect">
                                  <p:stCondLst>
                                    <p:cond delay="100"/>
                                  </p:stCondLst>
                                  <p:childTnLst>
                                    <p:anim calcmode="lin" valueType="num">
                                      <p:cBhvr additive="base">
                                        <p:cTn id="26" dur="500"/>
                                        <p:tgtEl>
                                          <p:spTgt spid="2"/>
                                        </p:tgtEl>
                                        <p:attrNameLst>
                                          <p:attrName>ppt_x</p:attrName>
                                        </p:attrNameLst>
                                      </p:cBhvr>
                                      <p:tavLst>
                                        <p:tav tm="0">
                                          <p:val>
                                            <p:strVal val="ppt_x"/>
                                          </p:val>
                                        </p:tav>
                                        <p:tav tm="100000">
                                          <p:val>
                                            <p:strVal val="ppt_x"/>
                                          </p:val>
                                        </p:tav>
                                      </p:tavLst>
                                    </p:anim>
                                    <p:anim calcmode="lin" valueType="num">
                                      <p:cBhvr additive="base">
                                        <p:cTn id="27" dur="500"/>
                                        <p:tgtEl>
                                          <p:spTgt spid="2"/>
                                        </p:tgtEl>
                                        <p:attrNameLst>
                                          <p:attrName>ppt_y</p:attrName>
                                        </p:attrNameLst>
                                      </p:cBhvr>
                                      <p:tavLst>
                                        <p:tav tm="0">
                                          <p:val>
                                            <p:strVal val="ppt_y"/>
                                          </p:val>
                                        </p:tav>
                                        <p:tav tm="100000">
                                          <p:val>
                                            <p:strVal val="1+ppt_h/2"/>
                                          </p:val>
                                        </p:tav>
                                      </p:tavLst>
                                    </p:anim>
                                    <p:set>
                                      <p:cBhvr>
                                        <p:cTn id="28" dur="1" fill="hold">
                                          <p:stCondLst>
                                            <p:cond delay="499"/>
                                          </p:stCondLst>
                                        </p:cTn>
                                        <p:tgtEl>
                                          <p:spTgt spid="2"/>
                                        </p:tgtEl>
                                        <p:attrNameLst>
                                          <p:attrName>style.visibility</p:attrName>
                                        </p:attrNameLst>
                                      </p:cBhvr>
                                      <p:to>
                                        <p:strVal val="hidden"/>
                                      </p:to>
                                    </p:set>
                                  </p:childTnLst>
                                </p:cTn>
                              </p:par>
                              <p:par>
                                <p:cTn id="29" presetID="2" presetClass="exit" presetSubtype="4" decel="100000" fill="hold" grpId="0" nodeType="withEffect">
                                  <p:stCondLst>
                                    <p:cond delay="200"/>
                                  </p:stCondLst>
                                  <p:childTnLst>
                                    <p:anim calcmode="lin" valueType="num">
                                      <p:cBhvr additive="base">
                                        <p:cTn id="30" dur="500"/>
                                        <p:tgtEl>
                                          <p:spTgt spid="3"/>
                                        </p:tgtEl>
                                        <p:attrNameLst>
                                          <p:attrName>ppt_x</p:attrName>
                                        </p:attrNameLst>
                                      </p:cBhvr>
                                      <p:tavLst>
                                        <p:tav tm="0">
                                          <p:val>
                                            <p:strVal val="ppt_x"/>
                                          </p:val>
                                        </p:tav>
                                        <p:tav tm="100000">
                                          <p:val>
                                            <p:strVal val="ppt_x"/>
                                          </p:val>
                                        </p:tav>
                                      </p:tavLst>
                                    </p:anim>
                                    <p:anim calcmode="lin" valueType="num">
                                      <p:cBhvr additive="base">
                                        <p:cTn id="31" dur="500"/>
                                        <p:tgtEl>
                                          <p:spTgt spid="3"/>
                                        </p:tgtEl>
                                        <p:attrNameLst>
                                          <p:attrName>ppt_y</p:attrName>
                                        </p:attrNameLst>
                                      </p:cBhvr>
                                      <p:tavLst>
                                        <p:tav tm="0">
                                          <p:val>
                                            <p:strVal val="ppt_y"/>
                                          </p:val>
                                        </p:tav>
                                        <p:tav tm="100000">
                                          <p:val>
                                            <p:strVal val="1+ppt_h/2"/>
                                          </p:val>
                                        </p:tav>
                                      </p:tavLst>
                                    </p:anim>
                                    <p:set>
                                      <p:cBhvr>
                                        <p:cTn id="32" dur="1" fill="hold">
                                          <p:stCondLst>
                                            <p:cond delay="499"/>
                                          </p:stCondLst>
                                        </p:cTn>
                                        <p:tgtEl>
                                          <p:spTgt spid="3"/>
                                        </p:tgtEl>
                                        <p:attrNameLst>
                                          <p:attrName>style.visibility</p:attrName>
                                        </p:attrNameLst>
                                      </p:cBhvr>
                                      <p:to>
                                        <p:strVal val="hidden"/>
                                      </p:to>
                                    </p:set>
                                  </p:childTnLst>
                                </p:cTn>
                              </p:par>
                              <p:par>
                                <p:cTn id="33" presetID="2" presetClass="exit" presetSubtype="4" decel="100000" fill="hold" grpId="0" nodeType="withEffect">
                                  <p:stCondLst>
                                    <p:cond delay="200"/>
                                  </p:stCondLst>
                                  <p:childTnLst>
                                    <p:anim calcmode="lin" valueType="num">
                                      <p:cBhvr additive="base">
                                        <p:cTn id="34" dur="500"/>
                                        <p:tgtEl>
                                          <p:spTgt spid="6"/>
                                        </p:tgtEl>
                                        <p:attrNameLst>
                                          <p:attrName>ppt_x</p:attrName>
                                        </p:attrNameLst>
                                      </p:cBhvr>
                                      <p:tavLst>
                                        <p:tav tm="0">
                                          <p:val>
                                            <p:strVal val="ppt_x"/>
                                          </p:val>
                                        </p:tav>
                                        <p:tav tm="100000">
                                          <p:val>
                                            <p:strVal val="ppt_x"/>
                                          </p:val>
                                        </p:tav>
                                      </p:tavLst>
                                    </p:anim>
                                    <p:anim calcmode="lin" valueType="num">
                                      <p:cBhvr additive="base">
                                        <p:cTn id="35" dur="500"/>
                                        <p:tgtEl>
                                          <p:spTgt spid="6"/>
                                        </p:tgtEl>
                                        <p:attrNameLst>
                                          <p:attrName>ppt_y</p:attrName>
                                        </p:attrNameLst>
                                      </p:cBhvr>
                                      <p:tavLst>
                                        <p:tav tm="0">
                                          <p:val>
                                            <p:strVal val="ppt_y"/>
                                          </p:val>
                                        </p:tav>
                                        <p:tav tm="100000">
                                          <p:val>
                                            <p:strVal val="1+ppt_h/2"/>
                                          </p:val>
                                        </p:tav>
                                      </p:tavLst>
                                    </p:anim>
                                    <p:set>
                                      <p:cBhvr>
                                        <p:cTn id="36" dur="1" fill="hold">
                                          <p:stCondLst>
                                            <p:cond delay="499"/>
                                          </p:stCondLst>
                                        </p:cTn>
                                        <p:tgtEl>
                                          <p:spTgt spid="6"/>
                                        </p:tgtEl>
                                        <p:attrNameLst>
                                          <p:attrName>style.visibility</p:attrName>
                                        </p:attrNameLst>
                                      </p:cBhvr>
                                      <p:to>
                                        <p:strVal val="hidden"/>
                                      </p:to>
                                    </p:set>
                                  </p:childTnLst>
                                </p:cTn>
                              </p:par>
                              <p:par>
                                <p:cTn id="37" presetID="2" presetClass="exit" presetSubtype="4" decel="100000" fill="hold" grpId="0" nodeType="withEffect">
                                  <p:stCondLst>
                                    <p:cond delay="300"/>
                                  </p:stCondLst>
                                  <p:childTnLst>
                                    <p:anim calcmode="lin" valueType="num">
                                      <p:cBhvr additive="base">
                                        <p:cTn id="38" dur="500"/>
                                        <p:tgtEl>
                                          <p:spTgt spid="4"/>
                                        </p:tgtEl>
                                        <p:attrNameLst>
                                          <p:attrName>ppt_x</p:attrName>
                                        </p:attrNameLst>
                                      </p:cBhvr>
                                      <p:tavLst>
                                        <p:tav tm="0">
                                          <p:val>
                                            <p:strVal val="ppt_x"/>
                                          </p:val>
                                        </p:tav>
                                        <p:tav tm="100000">
                                          <p:val>
                                            <p:strVal val="ppt_x"/>
                                          </p:val>
                                        </p:tav>
                                      </p:tavLst>
                                    </p:anim>
                                    <p:anim calcmode="lin" valueType="num">
                                      <p:cBhvr additive="base">
                                        <p:cTn id="39" dur="500"/>
                                        <p:tgtEl>
                                          <p:spTgt spid="4"/>
                                        </p:tgtEl>
                                        <p:attrNameLst>
                                          <p:attrName>ppt_y</p:attrName>
                                        </p:attrNameLst>
                                      </p:cBhvr>
                                      <p:tavLst>
                                        <p:tav tm="0">
                                          <p:val>
                                            <p:strVal val="ppt_y"/>
                                          </p:val>
                                        </p:tav>
                                        <p:tav tm="100000">
                                          <p:val>
                                            <p:strVal val="1+ppt_h/2"/>
                                          </p:val>
                                        </p:tav>
                                      </p:tavLst>
                                    </p:anim>
                                    <p:set>
                                      <p:cBhvr>
                                        <p:cTn id="40" dur="1" fill="hold">
                                          <p:stCondLst>
                                            <p:cond delay="499"/>
                                          </p:stCondLst>
                                        </p:cTn>
                                        <p:tgtEl>
                                          <p:spTgt spid="4"/>
                                        </p:tgtEl>
                                        <p:attrNameLst>
                                          <p:attrName>style.visibility</p:attrName>
                                        </p:attrNameLst>
                                      </p:cBhvr>
                                      <p:to>
                                        <p:strVal val="hidden"/>
                                      </p:to>
                                    </p:set>
                                  </p:childTnLst>
                                </p:cTn>
                              </p:par>
                              <p:par>
                                <p:cTn id="41" presetID="2" presetClass="exit" presetSubtype="4" decel="100000" fill="hold" grpId="0" nodeType="withEffect">
                                  <p:stCondLst>
                                    <p:cond delay="300"/>
                                  </p:stCondLst>
                                  <p:childTnLst>
                                    <p:anim calcmode="lin" valueType="num">
                                      <p:cBhvr additive="base">
                                        <p:cTn id="42" dur="500"/>
                                        <p:tgtEl>
                                          <p:spTgt spid="5"/>
                                        </p:tgtEl>
                                        <p:attrNameLst>
                                          <p:attrName>ppt_x</p:attrName>
                                        </p:attrNameLst>
                                      </p:cBhvr>
                                      <p:tavLst>
                                        <p:tav tm="0">
                                          <p:val>
                                            <p:strVal val="ppt_x"/>
                                          </p:val>
                                        </p:tav>
                                        <p:tav tm="100000">
                                          <p:val>
                                            <p:strVal val="ppt_x"/>
                                          </p:val>
                                        </p:tav>
                                      </p:tavLst>
                                    </p:anim>
                                    <p:anim calcmode="lin" valueType="num">
                                      <p:cBhvr additive="base">
                                        <p:cTn id="43" dur="500"/>
                                        <p:tgtEl>
                                          <p:spTgt spid="5"/>
                                        </p:tgtEl>
                                        <p:attrNameLst>
                                          <p:attrName>ppt_y</p:attrName>
                                        </p:attrNameLst>
                                      </p:cBhvr>
                                      <p:tavLst>
                                        <p:tav tm="0">
                                          <p:val>
                                            <p:strVal val="ppt_y"/>
                                          </p:val>
                                        </p:tav>
                                        <p:tav tm="100000">
                                          <p:val>
                                            <p:strVal val="1+ppt_h/2"/>
                                          </p:val>
                                        </p:tav>
                                      </p:tavLst>
                                    </p:anim>
                                    <p:set>
                                      <p:cBhvr>
                                        <p:cTn id="44" dur="1" fill="hold">
                                          <p:stCondLst>
                                            <p:cond delay="499"/>
                                          </p:stCondLst>
                                        </p:cTn>
                                        <p:tgtEl>
                                          <p:spTgt spid="5"/>
                                        </p:tgtEl>
                                        <p:attrNameLst>
                                          <p:attrName>style.visibility</p:attrName>
                                        </p:attrNameLst>
                                      </p:cBhvr>
                                      <p:to>
                                        <p:strVal val="hidden"/>
                                      </p:to>
                                    </p:set>
                                  </p:childTnLst>
                                </p:cTn>
                              </p:par>
                              <p:par>
                                <p:cTn id="45" presetID="10"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250"/>
                                        <p:tgtEl>
                                          <p:spTgt spid="14"/>
                                        </p:tgtEl>
                                      </p:cBhvr>
                                    </p:animEffect>
                                  </p:childTnLst>
                                </p:cTn>
                              </p:par>
                              <p:par>
                                <p:cTn id="48" presetID="8" presetClass="emph" presetSubtype="0" decel="100000" fill="hold" grpId="1" nodeType="withEffect">
                                  <p:stCondLst>
                                    <p:cond delay="0"/>
                                  </p:stCondLst>
                                  <p:childTnLst>
                                    <p:animRot by="10800000">
                                      <p:cBhvr>
                                        <p:cTn id="49" dur="750" fill="hold"/>
                                        <p:tgtEl>
                                          <p:spTgt spid="14"/>
                                        </p:tgtEl>
                                        <p:attrNameLst>
                                          <p:attrName>r</p:attrName>
                                        </p:attrNameLst>
                                      </p:cBhvr>
                                    </p:animRot>
                                  </p:childTnLst>
                                </p:cTn>
                              </p:par>
                              <p:par>
                                <p:cTn id="50" presetID="10" presetClass="exit" presetSubtype="0" fill="hold" grpId="2" nodeType="withEffect">
                                  <p:stCondLst>
                                    <p:cond delay="500"/>
                                  </p:stCondLst>
                                  <p:childTnLst>
                                    <p:animEffect transition="out" filter="fade">
                                      <p:cBhvr>
                                        <p:cTn id="51" dur="250"/>
                                        <p:tgtEl>
                                          <p:spTgt spid="14"/>
                                        </p:tgtEl>
                                      </p:cBhvr>
                                    </p:animEffect>
                                    <p:set>
                                      <p:cBhvr>
                                        <p:cTn id="52" dur="1" fill="hold">
                                          <p:stCondLst>
                                            <p:cond delay="249"/>
                                          </p:stCondLst>
                                        </p:cTn>
                                        <p:tgtEl>
                                          <p:spTgt spid="14"/>
                                        </p:tgtEl>
                                        <p:attrNameLst>
                                          <p:attrName>style.visibility</p:attrName>
                                        </p:attrNameLst>
                                      </p:cBhvr>
                                      <p:to>
                                        <p:strVal val="hidden"/>
                                      </p:to>
                                    </p:set>
                                  </p:childTnLst>
                                </p:cTn>
                              </p:par>
                              <p:par>
                                <p:cTn id="53" presetID="31" presetClass="entr" presetSubtype="0" fill="hold" nodeType="with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p:cTn id="55" dur="250" fill="hold"/>
                                        <p:tgtEl>
                                          <p:spTgt spid="19"/>
                                        </p:tgtEl>
                                        <p:attrNameLst>
                                          <p:attrName>ppt_w</p:attrName>
                                        </p:attrNameLst>
                                      </p:cBhvr>
                                      <p:tavLst>
                                        <p:tav tm="0">
                                          <p:val>
                                            <p:fltVal val="0"/>
                                          </p:val>
                                        </p:tav>
                                        <p:tav tm="100000">
                                          <p:val>
                                            <p:strVal val="#ppt_w"/>
                                          </p:val>
                                        </p:tav>
                                      </p:tavLst>
                                    </p:anim>
                                    <p:anim calcmode="lin" valueType="num">
                                      <p:cBhvr>
                                        <p:cTn id="56" dur="250" fill="hold"/>
                                        <p:tgtEl>
                                          <p:spTgt spid="19"/>
                                        </p:tgtEl>
                                        <p:attrNameLst>
                                          <p:attrName>ppt_h</p:attrName>
                                        </p:attrNameLst>
                                      </p:cBhvr>
                                      <p:tavLst>
                                        <p:tav tm="0">
                                          <p:val>
                                            <p:fltVal val="0"/>
                                          </p:val>
                                        </p:tav>
                                        <p:tav tm="100000">
                                          <p:val>
                                            <p:strVal val="#ppt_h"/>
                                          </p:val>
                                        </p:tav>
                                      </p:tavLst>
                                    </p:anim>
                                    <p:anim calcmode="lin" valueType="num">
                                      <p:cBhvr>
                                        <p:cTn id="57" dur="250" fill="hold"/>
                                        <p:tgtEl>
                                          <p:spTgt spid="19"/>
                                        </p:tgtEl>
                                        <p:attrNameLst>
                                          <p:attrName>transform.rotation_z</p:attrName>
                                        </p:attrNameLst>
                                      </p:cBhvr>
                                      <p:tavLst>
                                        <p:tav tm="0">
                                          <p:val>
                                            <p:fltVal val="90"/>
                                          </p:val>
                                        </p:tav>
                                        <p:tav tm="100000">
                                          <p:val>
                                            <p:fltVal val="0"/>
                                          </p:val>
                                        </p:tav>
                                      </p:tavLst>
                                    </p:anim>
                                    <p:animEffect transition="in" filter="fade">
                                      <p:cBhvr>
                                        <p:cTn id="58" dur="250"/>
                                        <p:tgtEl>
                                          <p:spTgt spid="19"/>
                                        </p:tgtEl>
                                      </p:cBhvr>
                                    </p:animEffect>
                                  </p:childTnLst>
                                </p:cTn>
                              </p:par>
                              <p:par>
                                <p:cTn id="59" presetID="10" presetClass="entr" presetSubtype="0" fill="hold"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250"/>
                                        <p:tgtEl>
                                          <p:spTgt spid="19"/>
                                        </p:tgtEl>
                                      </p:cBhvr>
                                    </p:animEffect>
                                  </p:childTnLst>
                                </p:cTn>
                              </p:par>
                              <p:par>
                                <p:cTn id="62" presetID="6" presetClass="emph" presetSubtype="0" decel="100000" autoRev="1" fill="hold" nodeType="withEffect">
                                  <p:stCondLst>
                                    <p:cond delay="250"/>
                                  </p:stCondLst>
                                  <p:childTnLst>
                                    <p:animScale>
                                      <p:cBhvr>
                                        <p:cTn id="63" dur="500" fill="hold"/>
                                        <p:tgtEl>
                                          <p:spTgt spid="19"/>
                                        </p:tgtEl>
                                      </p:cBhvr>
                                      <p:by x="130000" y="130000"/>
                                    </p:animScale>
                                  </p:childTnLst>
                                </p:cTn>
                              </p:par>
                              <p:par>
                                <p:cTn id="64" presetID="10" presetClass="entr" presetSubtype="0" fill="hold" grpId="0" nodeType="with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fade">
                                      <p:cBhvr>
                                        <p:cTn id="66" dur="250"/>
                                        <p:tgtEl>
                                          <p:spTgt spid="15"/>
                                        </p:tgtEl>
                                      </p:cBhvr>
                                    </p:animEffect>
                                  </p:childTnLst>
                                </p:cTn>
                              </p:par>
                              <p:par>
                                <p:cTn id="67" presetID="8" presetClass="emph" presetSubtype="0" decel="100000" fill="hold" grpId="1" nodeType="withEffect">
                                  <p:stCondLst>
                                    <p:cond delay="0"/>
                                  </p:stCondLst>
                                  <p:childTnLst>
                                    <p:animRot by="-10800000">
                                      <p:cBhvr>
                                        <p:cTn id="68" dur="750" fill="hold"/>
                                        <p:tgtEl>
                                          <p:spTgt spid="15"/>
                                        </p:tgtEl>
                                        <p:attrNameLst>
                                          <p:attrName>r</p:attrName>
                                        </p:attrNameLst>
                                      </p:cBhvr>
                                    </p:animRot>
                                  </p:childTnLst>
                                </p:cTn>
                              </p:par>
                              <p:par>
                                <p:cTn id="69" presetID="10" presetClass="exit" presetSubtype="0" fill="hold" grpId="2" nodeType="withEffect">
                                  <p:stCondLst>
                                    <p:cond delay="500"/>
                                  </p:stCondLst>
                                  <p:childTnLst>
                                    <p:animEffect transition="out" filter="fade">
                                      <p:cBhvr>
                                        <p:cTn id="70" dur="250"/>
                                        <p:tgtEl>
                                          <p:spTgt spid="15"/>
                                        </p:tgtEl>
                                      </p:cBhvr>
                                    </p:animEffect>
                                    <p:set>
                                      <p:cBhvr>
                                        <p:cTn id="71" dur="1" fill="hold">
                                          <p:stCondLst>
                                            <p:cond delay="249"/>
                                          </p:stCondLst>
                                        </p:cTn>
                                        <p:tgtEl>
                                          <p:spTgt spid="15"/>
                                        </p:tgtEl>
                                        <p:attrNameLst>
                                          <p:attrName>style.visibility</p:attrName>
                                        </p:attrNameLst>
                                      </p:cBhvr>
                                      <p:to>
                                        <p:strVal val="hidden"/>
                                      </p:to>
                                    </p:set>
                                  </p:childTnLst>
                                </p:cTn>
                              </p:par>
                              <p:par>
                                <p:cTn id="72" presetID="10" presetClass="entr" presetSubtype="0" fill="hold" grpId="0" nodeType="withEffect">
                                  <p:stCondLst>
                                    <p:cond delay="1250"/>
                                  </p:stCondLst>
                                  <p:childTnLst>
                                    <p:set>
                                      <p:cBhvr>
                                        <p:cTn id="73" dur="1" fill="hold">
                                          <p:stCondLst>
                                            <p:cond delay="0"/>
                                          </p:stCondLst>
                                        </p:cTn>
                                        <p:tgtEl>
                                          <p:spTgt spid="13"/>
                                        </p:tgtEl>
                                        <p:attrNameLst>
                                          <p:attrName>style.visibility</p:attrName>
                                        </p:attrNameLst>
                                      </p:cBhvr>
                                      <p:to>
                                        <p:strVal val="visible"/>
                                      </p:to>
                                    </p:set>
                                    <p:animEffect transition="in" filter="fade">
                                      <p:cBhvr>
                                        <p:cTn id="74" dur="250"/>
                                        <p:tgtEl>
                                          <p:spTgt spid="13"/>
                                        </p:tgtEl>
                                      </p:cBhvr>
                                    </p:animEffect>
                                  </p:childTnLst>
                                </p:cTn>
                              </p:par>
                              <p:par>
                                <p:cTn id="75" presetID="6" presetClass="emph" presetSubtype="0" fill="hold" grpId="1" nodeType="withEffect">
                                  <p:stCondLst>
                                    <p:cond delay="1250"/>
                                  </p:stCondLst>
                                  <p:childTnLst>
                                    <p:animScale>
                                      <p:cBhvr>
                                        <p:cTn id="76" dur="750" fill="hold"/>
                                        <p:tgtEl>
                                          <p:spTgt spid="13"/>
                                        </p:tgtEl>
                                      </p:cBhvr>
                                      <p:by x="150000" y="150000"/>
                                    </p:animScale>
                                  </p:childTnLst>
                                </p:cTn>
                              </p:par>
                              <p:par>
                                <p:cTn id="77" presetID="10" presetClass="exit" presetSubtype="0" fill="hold" grpId="2" nodeType="withEffect">
                                  <p:stCondLst>
                                    <p:cond delay="1500"/>
                                  </p:stCondLst>
                                  <p:childTnLst>
                                    <p:animEffect transition="out" filter="fade">
                                      <p:cBhvr>
                                        <p:cTn id="78" dur="500"/>
                                        <p:tgtEl>
                                          <p:spTgt spid="13"/>
                                        </p:tgtEl>
                                      </p:cBhvr>
                                    </p:animEffect>
                                    <p:set>
                                      <p:cBhvr>
                                        <p:cTn id="79" dur="1" fill="hold">
                                          <p:stCondLst>
                                            <p:cond delay="499"/>
                                          </p:stCondLst>
                                        </p:cTn>
                                        <p:tgtEl>
                                          <p:spTgt spid="13"/>
                                        </p:tgtEl>
                                        <p:attrNameLst>
                                          <p:attrName>style.visibility</p:attrName>
                                        </p:attrNameLst>
                                      </p:cBhvr>
                                      <p:to>
                                        <p:strVal val="hidden"/>
                                      </p:to>
                                    </p:set>
                                  </p:childTnLst>
                                </p:cTn>
                              </p:par>
                              <p:par>
                                <p:cTn id="80" presetID="10" presetClass="entr" presetSubtype="0" fill="hold" grpId="0" nodeType="withEffect">
                                  <p:stCondLst>
                                    <p:cond delay="1250"/>
                                  </p:stCondLst>
                                  <p:childTnLst>
                                    <p:set>
                                      <p:cBhvr>
                                        <p:cTn id="81" dur="1" fill="hold">
                                          <p:stCondLst>
                                            <p:cond delay="0"/>
                                          </p:stCondLst>
                                        </p:cTn>
                                        <p:tgtEl>
                                          <p:spTgt spid="12"/>
                                        </p:tgtEl>
                                        <p:attrNameLst>
                                          <p:attrName>style.visibility</p:attrName>
                                        </p:attrNameLst>
                                      </p:cBhvr>
                                      <p:to>
                                        <p:strVal val="visible"/>
                                      </p:to>
                                    </p:set>
                                    <p:animEffect transition="in" filter="fade">
                                      <p:cBhvr>
                                        <p:cTn id="82" dur="250"/>
                                        <p:tgtEl>
                                          <p:spTgt spid="12"/>
                                        </p:tgtEl>
                                      </p:cBhvr>
                                    </p:animEffect>
                                  </p:childTnLst>
                                </p:cTn>
                              </p:par>
                              <p:par>
                                <p:cTn id="83" presetID="6" presetClass="emph" presetSubtype="0" fill="hold" grpId="1" nodeType="withEffect">
                                  <p:stCondLst>
                                    <p:cond delay="1250"/>
                                  </p:stCondLst>
                                  <p:childTnLst>
                                    <p:animScale>
                                      <p:cBhvr>
                                        <p:cTn id="84" dur="750" fill="hold"/>
                                        <p:tgtEl>
                                          <p:spTgt spid="12"/>
                                        </p:tgtEl>
                                      </p:cBhvr>
                                      <p:by x="150000" y="150000"/>
                                    </p:animScale>
                                  </p:childTnLst>
                                </p:cTn>
                              </p:par>
                              <p:par>
                                <p:cTn id="85" presetID="10" presetClass="exit" presetSubtype="0" fill="hold" grpId="2" nodeType="withEffect">
                                  <p:stCondLst>
                                    <p:cond delay="1500"/>
                                  </p:stCondLst>
                                  <p:childTnLst>
                                    <p:animEffect transition="out" filter="fade">
                                      <p:cBhvr>
                                        <p:cTn id="86" dur="500"/>
                                        <p:tgtEl>
                                          <p:spTgt spid="12"/>
                                        </p:tgtEl>
                                      </p:cBhvr>
                                    </p:animEffect>
                                    <p:set>
                                      <p:cBhvr>
                                        <p:cTn id="87" dur="1" fill="hold">
                                          <p:stCondLst>
                                            <p:cond delay="499"/>
                                          </p:stCondLst>
                                        </p:cTn>
                                        <p:tgtEl>
                                          <p:spTgt spid="12"/>
                                        </p:tgtEl>
                                        <p:attrNameLst>
                                          <p:attrName>style.visibility</p:attrName>
                                        </p:attrNameLst>
                                      </p:cBhvr>
                                      <p:to>
                                        <p:strVal val="hidden"/>
                                      </p:to>
                                    </p:set>
                                  </p:childTnLst>
                                </p:cTn>
                              </p:par>
                            </p:childTnLst>
                          </p:cTn>
                        </p:par>
                        <p:par>
                          <p:cTn id="88" fill="hold">
                            <p:stCondLst>
                              <p:cond delay="2000"/>
                            </p:stCondLst>
                            <p:childTnLst>
                              <p:par>
                                <p:cTn id="89" presetID="16" presetClass="entr" presetSubtype="37" fill="hold" nodeType="afterEffect">
                                  <p:stCondLst>
                                    <p:cond delay="0"/>
                                  </p:stCondLst>
                                  <p:childTnLst>
                                    <p:set>
                                      <p:cBhvr>
                                        <p:cTn id="90" dur="1" fill="hold">
                                          <p:stCondLst>
                                            <p:cond delay="0"/>
                                          </p:stCondLst>
                                        </p:cTn>
                                        <p:tgtEl>
                                          <p:spTgt spid="17"/>
                                        </p:tgtEl>
                                        <p:attrNameLst>
                                          <p:attrName>style.visibility</p:attrName>
                                        </p:attrNameLst>
                                      </p:cBhvr>
                                      <p:to>
                                        <p:strVal val="visible"/>
                                      </p:to>
                                    </p:set>
                                    <p:animEffect transition="in" filter="barn(outVertical)">
                                      <p:cBhvr>
                                        <p:cTn id="91" dur="500"/>
                                        <p:tgtEl>
                                          <p:spTgt spid="17"/>
                                        </p:tgtEl>
                                      </p:cBhvr>
                                    </p:animEffect>
                                  </p:childTnLst>
                                </p:cTn>
                              </p:par>
                              <p:par>
                                <p:cTn id="92" presetID="12" presetClass="entr" presetSubtype="1" fill="hold" grpId="0" nodeType="withEffect">
                                  <p:stCondLst>
                                    <p:cond delay="250"/>
                                  </p:stCondLst>
                                  <p:iterate type="lt">
                                    <p:tmPct val="0"/>
                                  </p:iterate>
                                  <p:childTnLst>
                                    <p:set>
                                      <p:cBhvr>
                                        <p:cTn id="93" dur="1" fill="hold">
                                          <p:stCondLst>
                                            <p:cond delay="0"/>
                                          </p:stCondLst>
                                        </p:cTn>
                                        <p:tgtEl>
                                          <p:spTgt spid="18"/>
                                        </p:tgtEl>
                                        <p:attrNameLst>
                                          <p:attrName>style.visibility</p:attrName>
                                        </p:attrNameLst>
                                      </p:cBhvr>
                                      <p:to>
                                        <p:strVal val="visible"/>
                                      </p:to>
                                    </p:set>
                                    <p:anim calcmode="lin" valueType="num">
                                      <p:cBhvr additive="base">
                                        <p:cTn id="94" dur="500"/>
                                        <p:tgtEl>
                                          <p:spTgt spid="18"/>
                                        </p:tgtEl>
                                        <p:attrNameLst>
                                          <p:attrName>ppt_y</p:attrName>
                                        </p:attrNameLst>
                                      </p:cBhvr>
                                      <p:tavLst>
                                        <p:tav tm="0">
                                          <p:val>
                                            <p:strVal val="#ppt_y-#ppt_h*1.125000"/>
                                          </p:val>
                                        </p:tav>
                                        <p:tav tm="100000">
                                          <p:val>
                                            <p:strVal val="#ppt_y"/>
                                          </p:val>
                                        </p:tav>
                                      </p:tavLst>
                                    </p:anim>
                                    <p:animEffect transition="in" filter="wipe(down)">
                                      <p:cBhvr>
                                        <p:cTn id="95" dur="500"/>
                                        <p:tgtEl>
                                          <p:spTgt spid="18"/>
                                        </p:tgtEl>
                                      </p:cBhvr>
                                    </p:animEffect>
                                  </p:childTnLst>
                                </p:cTn>
                              </p:par>
                              <p:par>
                                <p:cTn id="96" presetID="27" presetClass="emph" presetSubtype="0" fill="remove" grpId="1" nodeType="withEffect">
                                  <p:stCondLst>
                                    <p:cond delay="750"/>
                                  </p:stCondLst>
                                  <p:iterate type="lt">
                                    <p:tmPct val="20000"/>
                                  </p:iterate>
                                  <p:childTnLst>
                                    <p:animClr clrSpc="rgb" dir="cw">
                                      <p:cBhvr override="childStyle">
                                        <p:cTn id="97" dur="250" autoRev="1" fill="remove"/>
                                        <p:tgtEl>
                                          <p:spTgt spid="18"/>
                                        </p:tgtEl>
                                        <p:attrNameLst>
                                          <p:attrName>style.color</p:attrName>
                                        </p:attrNameLst>
                                      </p:cBhvr>
                                      <p:to>
                                        <a:srgbClr val="FFC000"/>
                                      </p:to>
                                    </p:animClr>
                                    <p:animClr clrSpc="rgb" dir="cw">
                                      <p:cBhvr>
                                        <p:cTn id="98" dur="250" autoRev="1" fill="remove"/>
                                        <p:tgtEl>
                                          <p:spTgt spid="18"/>
                                        </p:tgtEl>
                                        <p:attrNameLst>
                                          <p:attrName>fillcolor</p:attrName>
                                        </p:attrNameLst>
                                      </p:cBhvr>
                                      <p:to>
                                        <a:srgbClr val="FFC000"/>
                                      </p:to>
                                    </p:animClr>
                                    <p:set>
                                      <p:cBhvr>
                                        <p:cTn id="99" dur="250" autoRev="1" fill="remove"/>
                                        <p:tgtEl>
                                          <p:spTgt spid="18"/>
                                        </p:tgtEl>
                                        <p:attrNameLst>
                                          <p:attrName>fill.type</p:attrName>
                                        </p:attrNameLst>
                                      </p:cBhvr>
                                      <p:to>
                                        <p:strVal val="solid"/>
                                      </p:to>
                                    </p:set>
                                    <p:set>
                                      <p:cBhvr>
                                        <p:cTn id="100" dur="250" autoRev="1" fill="remove"/>
                                        <p:tgtEl>
                                          <p:spTgt spid="18"/>
                                        </p:tgtEl>
                                        <p:attrNameLst>
                                          <p:attrName>fill.on</p:attrName>
                                        </p:attrNameLst>
                                      </p:cBhvr>
                                      <p:to>
                                        <p:strVal val="true"/>
                                      </p:to>
                                    </p:set>
                                  </p:childTnLst>
                                </p:cTn>
                              </p:par>
                              <p:par>
                                <p:cTn id="101" presetID="64" presetClass="path" presetSubtype="0" accel="50000" decel="50000" fill="hold" nodeType="withEffect">
                                  <p:stCondLst>
                                    <p:cond delay="0"/>
                                  </p:stCondLst>
                                  <p:childTnLst>
                                    <p:animMotion origin="layout" path="M 4.16667E-7 -4.07407E-6 L 4.16667E-7 -0.06666 " pathEditMode="relative" ptsTypes="">
                                      <p:cBhvr>
                                        <p:cTn id="102" dur="750" fill="hold"/>
                                        <p:tgtEl>
                                          <p:spTgt spid="1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2" grpId="1" animBg="1"/>
      <p:bldP spid="12" grpId="2" animBg="1"/>
      <p:bldP spid="13" grpId="0" animBg="1"/>
      <p:bldP spid="13" grpId="1" animBg="1"/>
      <p:bldP spid="13" grpId="2" animBg="1"/>
      <p:bldP spid="14" grpId="0" animBg="1"/>
      <p:bldP spid="14" grpId="1" animBg="1"/>
      <p:bldP spid="14" grpId="2" animBg="1"/>
      <p:bldP spid="15" grpId="0" animBg="1"/>
      <p:bldP spid="15" grpId="1" animBg="1"/>
      <p:bldP spid="15" grpId="2" animBg="1"/>
      <p:bldP spid="18" grpId="0"/>
      <p:bldP spid="18"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7" name="图片 8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28" name="文本框 827"/>
          <p:cNvSpPr txBox="1"/>
          <p:nvPr/>
        </p:nvSpPr>
        <p:spPr>
          <a:xfrm>
            <a:off x="212122" y="6307904"/>
            <a:ext cx="2493289" cy="310867"/>
          </a:xfrm>
          <a:custGeom>
            <a:avLst/>
            <a:gdLst/>
            <a:ahLst/>
            <a:cxnLst/>
            <a:rect l="l" t="t" r="r" b="b"/>
            <a:pathLst>
              <a:path w="7174602" h="894540">
                <a:moveTo>
                  <a:pt x="4047126" y="740221"/>
                </a:moveTo>
                <a:cubicBezTo>
                  <a:pt x="4047126" y="742126"/>
                  <a:pt x="4042540" y="746322"/>
                  <a:pt x="4033366" y="752808"/>
                </a:cubicBezTo>
                <a:cubicBezTo>
                  <a:pt x="4024814" y="755866"/>
                  <a:pt x="4010221" y="761405"/>
                  <a:pt x="3989590" y="769425"/>
                </a:cubicBezTo>
                <a:cubicBezTo>
                  <a:pt x="3957615" y="782207"/>
                  <a:pt x="3941627" y="789813"/>
                  <a:pt x="3941627" y="792242"/>
                </a:cubicBezTo>
                <a:cubicBezTo>
                  <a:pt x="3941627" y="791785"/>
                  <a:pt x="3941927" y="791732"/>
                  <a:pt x="3942527" y="792085"/>
                </a:cubicBezTo>
                <a:cubicBezTo>
                  <a:pt x="3946385" y="795066"/>
                  <a:pt x="3955839" y="796009"/>
                  <a:pt x="3970888" y="794914"/>
                </a:cubicBezTo>
                <a:cubicBezTo>
                  <a:pt x="3985937" y="793818"/>
                  <a:pt x="3999310" y="790466"/>
                  <a:pt x="4011006" y="784855"/>
                </a:cubicBezTo>
                <a:cubicBezTo>
                  <a:pt x="4018950" y="781112"/>
                  <a:pt x="4024502" y="777781"/>
                  <a:pt x="4027659" y="774861"/>
                </a:cubicBezTo>
                <a:cubicBezTo>
                  <a:pt x="4030816" y="771942"/>
                  <a:pt x="4034806" y="765667"/>
                  <a:pt x="4039625" y="756037"/>
                </a:cubicBezTo>
                <a:cubicBezTo>
                  <a:pt x="4044626" y="745569"/>
                  <a:pt x="4047126" y="740297"/>
                  <a:pt x="4047126" y="740221"/>
                </a:cubicBezTo>
                <a:close/>
                <a:moveTo>
                  <a:pt x="5943891" y="611605"/>
                </a:moveTo>
                <a:cubicBezTo>
                  <a:pt x="5956312" y="611205"/>
                  <a:pt x="5968792" y="611472"/>
                  <a:pt x="5981332" y="612405"/>
                </a:cubicBezTo>
                <a:cubicBezTo>
                  <a:pt x="5993872" y="613339"/>
                  <a:pt x="6002760" y="614024"/>
                  <a:pt x="6007999" y="614463"/>
                </a:cubicBezTo>
                <a:cubicBezTo>
                  <a:pt x="6026392" y="618577"/>
                  <a:pt x="6042432" y="626236"/>
                  <a:pt x="6056120" y="637437"/>
                </a:cubicBezTo>
                <a:cubicBezTo>
                  <a:pt x="6076712" y="653658"/>
                  <a:pt x="6090400" y="666010"/>
                  <a:pt x="6097182" y="674492"/>
                </a:cubicBezTo>
                <a:cubicBezTo>
                  <a:pt x="6103964" y="682974"/>
                  <a:pt x="6107983" y="692853"/>
                  <a:pt x="6109240" y="704131"/>
                </a:cubicBezTo>
                <a:cubicBezTo>
                  <a:pt x="6110612" y="721019"/>
                  <a:pt x="6108578" y="732273"/>
                  <a:pt x="6103139" y="737892"/>
                </a:cubicBezTo>
                <a:cubicBezTo>
                  <a:pt x="6093881" y="744941"/>
                  <a:pt x="6080304" y="744455"/>
                  <a:pt x="6062406" y="736435"/>
                </a:cubicBezTo>
                <a:cubicBezTo>
                  <a:pt x="6044508" y="728415"/>
                  <a:pt x="6027212" y="716366"/>
                  <a:pt x="6010514" y="700288"/>
                </a:cubicBezTo>
                <a:cubicBezTo>
                  <a:pt x="5992616" y="682981"/>
                  <a:pt x="5973933" y="666636"/>
                  <a:pt x="5954464" y="651253"/>
                </a:cubicBezTo>
                <a:cubicBezTo>
                  <a:pt x="5934995" y="635870"/>
                  <a:pt x="5925260" y="625755"/>
                  <a:pt x="5925260" y="620906"/>
                </a:cubicBezTo>
                <a:cubicBezTo>
                  <a:pt x="5925260" y="615106"/>
                  <a:pt x="5931470" y="612005"/>
                  <a:pt x="5943891" y="611605"/>
                </a:cubicBezTo>
                <a:close/>
                <a:moveTo>
                  <a:pt x="4008264" y="559663"/>
                </a:moveTo>
                <a:lnTo>
                  <a:pt x="4004870" y="560027"/>
                </a:lnTo>
                <a:cubicBezTo>
                  <a:pt x="3999837" y="560589"/>
                  <a:pt x="3994790" y="561499"/>
                  <a:pt x="3989732" y="562756"/>
                </a:cubicBezTo>
                <a:cubicBezTo>
                  <a:pt x="3980913" y="565690"/>
                  <a:pt x="3972740" y="567447"/>
                  <a:pt x="3965216" y="568028"/>
                </a:cubicBezTo>
                <a:cubicBezTo>
                  <a:pt x="3955471" y="569647"/>
                  <a:pt x="3950600" y="576510"/>
                  <a:pt x="3950600" y="588617"/>
                </a:cubicBezTo>
                <a:cubicBezTo>
                  <a:pt x="3950600" y="603456"/>
                  <a:pt x="3961806" y="602037"/>
                  <a:pt x="3984218" y="584359"/>
                </a:cubicBezTo>
                <a:cubicBezTo>
                  <a:pt x="3989056" y="581482"/>
                  <a:pt x="3995072" y="575784"/>
                  <a:pt x="4002263" y="567264"/>
                </a:cubicBezTo>
                <a:close/>
                <a:moveTo>
                  <a:pt x="4984472" y="558766"/>
                </a:moveTo>
                <a:lnTo>
                  <a:pt x="4983628" y="559327"/>
                </a:lnTo>
                <a:cubicBezTo>
                  <a:pt x="4979375" y="562580"/>
                  <a:pt x="4975856" y="565416"/>
                  <a:pt x="4973070" y="567835"/>
                </a:cubicBezTo>
                <a:lnTo>
                  <a:pt x="4966934" y="573822"/>
                </a:lnTo>
                <a:lnTo>
                  <a:pt x="4970926" y="573400"/>
                </a:lnTo>
                <a:cubicBezTo>
                  <a:pt x="4975518" y="573048"/>
                  <a:pt x="4979584" y="569212"/>
                  <a:pt x="4983128" y="561892"/>
                </a:cubicBezTo>
                <a:close/>
                <a:moveTo>
                  <a:pt x="1084170" y="479474"/>
                </a:moveTo>
                <a:cubicBezTo>
                  <a:pt x="1084808" y="479989"/>
                  <a:pt x="1082627" y="480384"/>
                  <a:pt x="1077626" y="480660"/>
                </a:cubicBezTo>
                <a:cubicBezTo>
                  <a:pt x="1072626" y="480936"/>
                  <a:pt x="1068306" y="481758"/>
                  <a:pt x="1064668" y="483125"/>
                </a:cubicBezTo>
                <a:cubicBezTo>
                  <a:pt x="1061029" y="484492"/>
                  <a:pt x="1052876" y="492214"/>
                  <a:pt x="1040207" y="506292"/>
                </a:cubicBezTo>
                <a:cubicBezTo>
                  <a:pt x="1027539" y="520370"/>
                  <a:pt x="1019248" y="530747"/>
                  <a:pt x="1015333" y="537424"/>
                </a:cubicBezTo>
                <a:cubicBezTo>
                  <a:pt x="1011751" y="545225"/>
                  <a:pt x="1003870" y="557572"/>
                  <a:pt x="991687" y="574465"/>
                </a:cubicBezTo>
                <a:cubicBezTo>
                  <a:pt x="979504" y="591357"/>
                  <a:pt x="974132" y="600647"/>
                  <a:pt x="975571" y="602333"/>
                </a:cubicBezTo>
                <a:cubicBezTo>
                  <a:pt x="977771" y="608924"/>
                  <a:pt x="981926" y="616472"/>
                  <a:pt x="988037" y="624978"/>
                </a:cubicBezTo>
                <a:cubicBezTo>
                  <a:pt x="994147" y="633484"/>
                  <a:pt x="999012" y="638413"/>
                  <a:pt x="1002631" y="639766"/>
                </a:cubicBezTo>
                <a:cubicBezTo>
                  <a:pt x="1004336" y="640833"/>
                  <a:pt x="1005170" y="641349"/>
                  <a:pt x="1005131" y="641316"/>
                </a:cubicBezTo>
                <a:cubicBezTo>
                  <a:pt x="1005093" y="641283"/>
                  <a:pt x="1008189" y="637713"/>
                  <a:pt x="1014418" y="630607"/>
                </a:cubicBezTo>
                <a:cubicBezTo>
                  <a:pt x="1018447" y="626350"/>
                  <a:pt x="1021705" y="620335"/>
                  <a:pt x="1024191" y="612562"/>
                </a:cubicBezTo>
                <a:cubicBezTo>
                  <a:pt x="1026753" y="600980"/>
                  <a:pt x="1029027" y="593205"/>
                  <a:pt x="1031013" y="589238"/>
                </a:cubicBezTo>
                <a:cubicBezTo>
                  <a:pt x="1032999" y="585271"/>
                  <a:pt x="1038126" y="577244"/>
                  <a:pt x="1046394" y="565156"/>
                </a:cubicBezTo>
                <a:cubicBezTo>
                  <a:pt x="1054890" y="552679"/>
                  <a:pt x="1063629" y="535350"/>
                  <a:pt x="1072611" y="513171"/>
                </a:cubicBezTo>
                <a:cubicBezTo>
                  <a:pt x="1081594" y="490992"/>
                  <a:pt x="1085446" y="479760"/>
                  <a:pt x="1084170" y="479474"/>
                </a:cubicBezTo>
                <a:close/>
                <a:moveTo>
                  <a:pt x="4016668" y="472325"/>
                </a:moveTo>
                <a:lnTo>
                  <a:pt x="3993769" y="475038"/>
                </a:lnTo>
                <a:cubicBezTo>
                  <a:pt x="3981353" y="476667"/>
                  <a:pt x="3972259" y="478060"/>
                  <a:pt x="3966487" y="479217"/>
                </a:cubicBezTo>
                <a:cubicBezTo>
                  <a:pt x="3935560" y="484113"/>
                  <a:pt x="3927173" y="490118"/>
                  <a:pt x="3941327" y="497234"/>
                </a:cubicBezTo>
                <a:cubicBezTo>
                  <a:pt x="3942337" y="497643"/>
                  <a:pt x="3943504" y="497900"/>
                  <a:pt x="3944827" y="498005"/>
                </a:cubicBezTo>
                <a:cubicBezTo>
                  <a:pt x="3946152" y="498110"/>
                  <a:pt x="3953319" y="495500"/>
                  <a:pt x="3966330" y="490176"/>
                </a:cubicBezTo>
                <a:cubicBezTo>
                  <a:pt x="3978922" y="485530"/>
                  <a:pt x="3990391" y="481386"/>
                  <a:pt x="4000738" y="477746"/>
                </a:cubicBezTo>
                <a:close/>
                <a:moveTo>
                  <a:pt x="6855830" y="431811"/>
                </a:moveTo>
                <a:cubicBezTo>
                  <a:pt x="6858461" y="431425"/>
                  <a:pt x="6860662" y="431754"/>
                  <a:pt x="6862434" y="432797"/>
                </a:cubicBezTo>
                <a:cubicBezTo>
                  <a:pt x="6865978" y="434883"/>
                  <a:pt x="6870452" y="447220"/>
                  <a:pt x="6875857" y="469809"/>
                </a:cubicBezTo>
                <a:cubicBezTo>
                  <a:pt x="6881263" y="492397"/>
                  <a:pt x="6883966" y="526318"/>
                  <a:pt x="6883966" y="571571"/>
                </a:cubicBezTo>
                <a:cubicBezTo>
                  <a:pt x="6883966" y="603899"/>
                  <a:pt x="6884796" y="626288"/>
                  <a:pt x="6886459" y="638737"/>
                </a:cubicBezTo>
                <a:cubicBezTo>
                  <a:pt x="6888121" y="651186"/>
                  <a:pt x="6891200" y="660283"/>
                  <a:pt x="6895696" y="666026"/>
                </a:cubicBezTo>
                <a:cubicBezTo>
                  <a:pt x="6900192" y="671770"/>
                  <a:pt x="6909345" y="677647"/>
                  <a:pt x="6923156" y="683657"/>
                </a:cubicBezTo>
                <a:cubicBezTo>
                  <a:pt x="6934748" y="688962"/>
                  <a:pt x="6948555" y="691615"/>
                  <a:pt x="6964576" y="691615"/>
                </a:cubicBezTo>
                <a:cubicBezTo>
                  <a:pt x="6980596" y="691615"/>
                  <a:pt x="7002824" y="688272"/>
                  <a:pt x="7031255" y="681585"/>
                </a:cubicBezTo>
                <a:cubicBezTo>
                  <a:pt x="7047638" y="677480"/>
                  <a:pt x="7056580" y="674753"/>
                  <a:pt x="7058080" y="673406"/>
                </a:cubicBezTo>
                <a:cubicBezTo>
                  <a:pt x="7059580" y="672058"/>
                  <a:pt x="7060330" y="657482"/>
                  <a:pt x="7060330" y="629679"/>
                </a:cubicBezTo>
                <a:cubicBezTo>
                  <a:pt x="7060330" y="601875"/>
                  <a:pt x="7061254" y="576325"/>
                  <a:pt x="7063102" y="553026"/>
                </a:cubicBezTo>
                <a:cubicBezTo>
                  <a:pt x="7066712" y="527014"/>
                  <a:pt x="7073494" y="514007"/>
                  <a:pt x="7083448" y="514007"/>
                </a:cubicBezTo>
                <a:cubicBezTo>
                  <a:pt x="7088839" y="518046"/>
                  <a:pt x="7094466" y="527233"/>
                  <a:pt x="7100328" y="541568"/>
                </a:cubicBezTo>
                <a:cubicBezTo>
                  <a:pt x="7106192" y="555903"/>
                  <a:pt x="7109122" y="566061"/>
                  <a:pt x="7109122" y="572043"/>
                </a:cubicBezTo>
                <a:cubicBezTo>
                  <a:pt x="7109427" y="573853"/>
                  <a:pt x="7111708" y="577310"/>
                  <a:pt x="7115966" y="582416"/>
                </a:cubicBezTo>
                <a:cubicBezTo>
                  <a:pt x="7120224" y="587521"/>
                  <a:pt x="7125288" y="597858"/>
                  <a:pt x="7131161" y="613427"/>
                </a:cubicBezTo>
                <a:cubicBezTo>
                  <a:pt x="7137033" y="628995"/>
                  <a:pt x="7145742" y="641618"/>
                  <a:pt x="7157286" y="651296"/>
                </a:cubicBezTo>
                <a:cubicBezTo>
                  <a:pt x="7168830" y="660973"/>
                  <a:pt x="7174602" y="669684"/>
                  <a:pt x="7174602" y="677428"/>
                </a:cubicBezTo>
                <a:cubicBezTo>
                  <a:pt x="7174602" y="685686"/>
                  <a:pt x="7170620" y="696570"/>
                  <a:pt x="7162658" y="710082"/>
                </a:cubicBezTo>
                <a:cubicBezTo>
                  <a:pt x="7154695" y="723593"/>
                  <a:pt x="7146866" y="731301"/>
                  <a:pt x="7139169" y="733206"/>
                </a:cubicBezTo>
                <a:cubicBezTo>
                  <a:pt x="7135321" y="734501"/>
                  <a:pt x="7130230" y="737207"/>
                  <a:pt x="7123896" y="741321"/>
                </a:cubicBezTo>
                <a:cubicBezTo>
                  <a:pt x="7117562" y="745436"/>
                  <a:pt x="7103092" y="747801"/>
                  <a:pt x="7080490" y="748415"/>
                </a:cubicBezTo>
                <a:cubicBezTo>
                  <a:pt x="7057888" y="749029"/>
                  <a:pt x="7037194" y="751389"/>
                  <a:pt x="7018410" y="755494"/>
                </a:cubicBezTo>
                <a:cubicBezTo>
                  <a:pt x="6998866" y="759771"/>
                  <a:pt x="6976341" y="762060"/>
                  <a:pt x="6950838" y="762360"/>
                </a:cubicBezTo>
                <a:cubicBezTo>
                  <a:pt x="6925335" y="762660"/>
                  <a:pt x="6904550" y="760371"/>
                  <a:pt x="6888480" y="755494"/>
                </a:cubicBezTo>
                <a:cubicBezTo>
                  <a:pt x="6876022" y="752094"/>
                  <a:pt x="6863790" y="746179"/>
                  <a:pt x="6851783" y="737749"/>
                </a:cubicBezTo>
                <a:cubicBezTo>
                  <a:pt x="6839777" y="729320"/>
                  <a:pt x="6830840" y="719961"/>
                  <a:pt x="6824972" y="709675"/>
                </a:cubicBezTo>
                <a:cubicBezTo>
                  <a:pt x="6820468" y="700654"/>
                  <a:pt x="6817752" y="682154"/>
                  <a:pt x="6816829" y="654175"/>
                </a:cubicBezTo>
                <a:cubicBezTo>
                  <a:pt x="6815905" y="626195"/>
                  <a:pt x="6816938" y="599856"/>
                  <a:pt x="6819929" y="575158"/>
                </a:cubicBezTo>
                <a:cubicBezTo>
                  <a:pt x="6822940" y="551050"/>
                  <a:pt x="6824734" y="530333"/>
                  <a:pt x="6825316" y="513007"/>
                </a:cubicBezTo>
                <a:cubicBezTo>
                  <a:pt x="6825954" y="497767"/>
                  <a:pt x="6828348" y="481853"/>
                  <a:pt x="6832494" y="465265"/>
                </a:cubicBezTo>
                <a:cubicBezTo>
                  <a:pt x="6836644" y="448678"/>
                  <a:pt x="6841360" y="438626"/>
                  <a:pt x="6846646" y="435112"/>
                </a:cubicBezTo>
                <a:cubicBezTo>
                  <a:pt x="6850138" y="433297"/>
                  <a:pt x="6853198" y="432197"/>
                  <a:pt x="6855830" y="431811"/>
                </a:cubicBezTo>
                <a:close/>
                <a:moveTo>
                  <a:pt x="4664788" y="430911"/>
                </a:moveTo>
                <a:cubicBezTo>
                  <a:pt x="4661169" y="430911"/>
                  <a:pt x="4653416" y="438441"/>
                  <a:pt x="4641528" y="453500"/>
                </a:cubicBezTo>
                <a:cubicBezTo>
                  <a:pt x="4629642" y="468559"/>
                  <a:pt x="4623698" y="478912"/>
                  <a:pt x="4623698" y="484561"/>
                </a:cubicBezTo>
                <a:cubicBezTo>
                  <a:pt x="4623698" y="485885"/>
                  <a:pt x="4627105" y="487832"/>
                  <a:pt x="4633920" y="490404"/>
                </a:cubicBezTo>
                <a:cubicBezTo>
                  <a:pt x="4640736" y="492976"/>
                  <a:pt x="4647177" y="494333"/>
                  <a:pt x="4653244" y="494476"/>
                </a:cubicBezTo>
                <a:cubicBezTo>
                  <a:pt x="4653444" y="494448"/>
                  <a:pt x="4654864" y="479622"/>
                  <a:pt x="4657502" y="449999"/>
                </a:cubicBezTo>
                <a:cubicBezTo>
                  <a:pt x="4658654" y="437274"/>
                  <a:pt x="4661084" y="430911"/>
                  <a:pt x="4664788" y="430911"/>
                </a:cubicBezTo>
                <a:close/>
                <a:moveTo>
                  <a:pt x="1323269" y="313981"/>
                </a:moveTo>
                <a:lnTo>
                  <a:pt x="1320599" y="316032"/>
                </a:lnTo>
                <a:cubicBezTo>
                  <a:pt x="1316566" y="319109"/>
                  <a:pt x="1310384" y="323788"/>
                  <a:pt x="1302054" y="330070"/>
                </a:cubicBezTo>
                <a:cubicBezTo>
                  <a:pt x="1293725" y="336352"/>
                  <a:pt x="1286988" y="341552"/>
                  <a:pt x="1281845" y="345672"/>
                </a:cubicBezTo>
                <a:lnTo>
                  <a:pt x="1281405" y="346048"/>
                </a:lnTo>
                <a:lnTo>
                  <a:pt x="1281770" y="345983"/>
                </a:lnTo>
                <a:cubicBezTo>
                  <a:pt x="1286668" y="344813"/>
                  <a:pt x="1292610" y="343167"/>
                  <a:pt x="1299597" y="341043"/>
                </a:cubicBezTo>
                <a:cubicBezTo>
                  <a:pt x="1314589" y="335871"/>
                  <a:pt x="1323567" y="332044"/>
                  <a:pt x="1326529" y="329563"/>
                </a:cubicBezTo>
                <a:cubicBezTo>
                  <a:pt x="1329491" y="327081"/>
                  <a:pt x="1328591" y="322812"/>
                  <a:pt x="1323829" y="316754"/>
                </a:cubicBezTo>
                <a:close/>
                <a:moveTo>
                  <a:pt x="5002823" y="312603"/>
                </a:moveTo>
                <a:cubicBezTo>
                  <a:pt x="5003562" y="312542"/>
                  <a:pt x="4998970" y="315732"/>
                  <a:pt x="4989050" y="322176"/>
                </a:cubicBezTo>
                <a:lnTo>
                  <a:pt x="4970433" y="337248"/>
                </a:lnTo>
                <a:lnTo>
                  <a:pt x="4971927" y="337557"/>
                </a:lnTo>
                <a:cubicBezTo>
                  <a:pt x="4983718" y="340357"/>
                  <a:pt x="4991960" y="340352"/>
                  <a:pt x="4996651" y="337542"/>
                </a:cubicBezTo>
                <a:cubicBezTo>
                  <a:pt x="5001342" y="334732"/>
                  <a:pt x="5003412" y="329322"/>
                  <a:pt x="5002860" y="321312"/>
                </a:cubicBezTo>
                <a:cubicBezTo>
                  <a:pt x="5002097" y="315568"/>
                  <a:pt x="5002086" y="312665"/>
                  <a:pt x="5002823" y="312603"/>
                </a:cubicBezTo>
                <a:close/>
                <a:moveTo>
                  <a:pt x="6842258" y="310537"/>
                </a:moveTo>
                <a:lnTo>
                  <a:pt x="6819686" y="331409"/>
                </a:lnTo>
                <a:cubicBezTo>
                  <a:pt x="6810124" y="341256"/>
                  <a:pt x="6800374" y="352277"/>
                  <a:pt x="6790440" y="364474"/>
                </a:cubicBezTo>
                <a:cubicBezTo>
                  <a:pt x="6766675" y="387020"/>
                  <a:pt x="6755036" y="398293"/>
                  <a:pt x="6755521" y="398293"/>
                </a:cubicBezTo>
                <a:cubicBezTo>
                  <a:pt x="6755740" y="398293"/>
                  <a:pt x="6756617" y="398036"/>
                  <a:pt x="6758150" y="397521"/>
                </a:cubicBezTo>
                <a:cubicBezTo>
                  <a:pt x="6768999" y="394264"/>
                  <a:pt x="6785954" y="386582"/>
                  <a:pt x="6809014" y="374475"/>
                </a:cubicBezTo>
                <a:cubicBezTo>
                  <a:pt x="6832073" y="362369"/>
                  <a:pt x="6845937" y="353692"/>
                  <a:pt x="6850604" y="348444"/>
                </a:cubicBezTo>
                <a:lnTo>
                  <a:pt x="6859406" y="342872"/>
                </a:lnTo>
                <a:lnTo>
                  <a:pt x="6849347" y="332556"/>
                </a:lnTo>
                <a:cubicBezTo>
                  <a:pt x="6846538" y="326469"/>
                  <a:pt x="6844475" y="321144"/>
                  <a:pt x="6843160" y="316579"/>
                </a:cubicBezTo>
                <a:close/>
                <a:moveTo>
                  <a:pt x="1086117" y="308611"/>
                </a:moveTo>
                <a:lnTo>
                  <a:pt x="1079198" y="311125"/>
                </a:lnTo>
                <a:cubicBezTo>
                  <a:pt x="1065915" y="316021"/>
                  <a:pt x="1055598" y="319838"/>
                  <a:pt x="1048246" y="322578"/>
                </a:cubicBezTo>
                <a:lnTo>
                  <a:pt x="1036530" y="327015"/>
                </a:lnTo>
                <a:lnTo>
                  <a:pt x="1040593" y="328577"/>
                </a:lnTo>
                <a:cubicBezTo>
                  <a:pt x="1047108" y="331401"/>
                  <a:pt x="1052761" y="332813"/>
                  <a:pt x="1057552" y="332813"/>
                </a:cubicBezTo>
                <a:cubicBezTo>
                  <a:pt x="1060467" y="332813"/>
                  <a:pt x="1065925" y="329458"/>
                  <a:pt x="1073926" y="322748"/>
                </a:cubicBezTo>
                <a:close/>
                <a:moveTo>
                  <a:pt x="1302069" y="240744"/>
                </a:moveTo>
                <a:lnTo>
                  <a:pt x="1295254" y="266976"/>
                </a:lnTo>
                <a:cubicBezTo>
                  <a:pt x="1292694" y="276018"/>
                  <a:pt x="1290111" y="284228"/>
                  <a:pt x="1287506" y="291606"/>
                </a:cubicBezTo>
                <a:lnTo>
                  <a:pt x="1282945" y="302970"/>
                </a:lnTo>
                <a:lnTo>
                  <a:pt x="1289644" y="297266"/>
                </a:lnTo>
                <a:cubicBezTo>
                  <a:pt x="1294646" y="292756"/>
                  <a:pt x="1298721" y="288784"/>
                  <a:pt x="1301869" y="285350"/>
                </a:cubicBezTo>
                <a:cubicBezTo>
                  <a:pt x="1305469" y="281340"/>
                  <a:pt x="1307484" y="278773"/>
                  <a:pt x="1307912" y="277649"/>
                </a:cubicBezTo>
                <a:cubicBezTo>
                  <a:pt x="1308341" y="276525"/>
                  <a:pt x="1307898" y="274430"/>
                  <a:pt x="1306583" y="271363"/>
                </a:cubicBezTo>
                <a:cubicBezTo>
                  <a:pt x="1303707" y="264733"/>
                  <a:pt x="1302716" y="259475"/>
                  <a:pt x="1303612" y="255589"/>
                </a:cubicBezTo>
                <a:lnTo>
                  <a:pt x="1314759" y="241742"/>
                </a:lnTo>
                <a:lnTo>
                  <a:pt x="1306683" y="241559"/>
                </a:lnTo>
                <a:close/>
                <a:moveTo>
                  <a:pt x="108503" y="215677"/>
                </a:moveTo>
                <a:cubicBezTo>
                  <a:pt x="106750" y="215603"/>
                  <a:pt x="105786" y="215858"/>
                  <a:pt x="105610" y="216441"/>
                </a:cubicBezTo>
                <a:cubicBezTo>
                  <a:pt x="103895" y="219442"/>
                  <a:pt x="101885" y="242104"/>
                  <a:pt x="99580" y="284428"/>
                </a:cubicBezTo>
                <a:cubicBezTo>
                  <a:pt x="97275" y="326753"/>
                  <a:pt x="96123" y="367151"/>
                  <a:pt x="96123" y="405622"/>
                </a:cubicBezTo>
                <a:cubicBezTo>
                  <a:pt x="96123" y="480870"/>
                  <a:pt x="93675" y="518493"/>
                  <a:pt x="88779" y="518493"/>
                </a:cubicBezTo>
                <a:cubicBezTo>
                  <a:pt x="91541" y="518493"/>
                  <a:pt x="109643" y="510421"/>
                  <a:pt x="143086" y="494276"/>
                </a:cubicBezTo>
                <a:cubicBezTo>
                  <a:pt x="155906" y="488171"/>
                  <a:pt x="170746" y="481808"/>
                  <a:pt x="187606" y="475188"/>
                </a:cubicBezTo>
                <a:cubicBezTo>
                  <a:pt x="205570" y="468225"/>
                  <a:pt x="230787" y="456769"/>
                  <a:pt x="263258" y="440820"/>
                </a:cubicBezTo>
                <a:cubicBezTo>
                  <a:pt x="295729" y="424870"/>
                  <a:pt x="311964" y="417624"/>
                  <a:pt x="311964" y="419081"/>
                </a:cubicBezTo>
                <a:cubicBezTo>
                  <a:pt x="311964" y="418405"/>
                  <a:pt x="306735" y="408351"/>
                  <a:pt x="296276" y="388920"/>
                </a:cubicBezTo>
                <a:cubicBezTo>
                  <a:pt x="287942" y="372928"/>
                  <a:pt x="282579" y="363072"/>
                  <a:pt x="280189" y="359352"/>
                </a:cubicBezTo>
                <a:cubicBezTo>
                  <a:pt x="277798" y="355633"/>
                  <a:pt x="276821" y="354073"/>
                  <a:pt x="277260" y="354673"/>
                </a:cubicBezTo>
                <a:cubicBezTo>
                  <a:pt x="273745" y="355102"/>
                  <a:pt x="269399" y="355775"/>
                  <a:pt x="264222" y="356695"/>
                </a:cubicBezTo>
                <a:cubicBezTo>
                  <a:pt x="259045" y="357614"/>
                  <a:pt x="249368" y="361543"/>
                  <a:pt x="235190" y="368482"/>
                </a:cubicBezTo>
                <a:cubicBezTo>
                  <a:pt x="221012" y="375421"/>
                  <a:pt x="210480" y="378890"/>
                  <a:pt x="203593" y="378890"/>
                </a:cubicBezTo>
                <a:cubicBezTo>
                  <a:pt x="186725" y="378890"/>
                  <a:pt x="175490" y="366975"/>
                  <a:pt x="169889" y="343143"/>
                </a:cubicBezTo>
                <a:cubicBezTo>
                  <a:pt x="164736" y="313730"/>
                  <a:pt x="176685" y="291746"/>
                  <a:pt x="205736" y="277192"/>
                </a:cubicBezTo>
                <a:cubicBezTo>
                  <a:pt x="214118" y="273001"/>
                  <a:pt x="218967" y="270248"/>
                  <a:pt x="220281" y="268934"/>
                </a:cubicBezTo>
                <a:cubicBezTo>
                  <a:pt x="221596" y="267619"/>
                  <a:pt x="222253" y="265343"/>
                  <a:pt x="222253" y="262104"/>
                </a:cubicBezTo>
                <a:cubicBezTo>
                  <a:pt x="222253" y="258790"/>
                  <a:pt x="221676" y="256556"/>
                  <a:pt x="220524" y="255403"/>
                </a:cubicBezTo>
                <a:cubicBezTo>
                  <a:pt x="219371" y="254251"/>
                  <a:pt x="214733" y="251160"/>
                  <a:pt x="206608" y="246131"/>
                </a:cubicBezTo>
                <a:cubicBezTo>
                  <a:pt x="185091" y="237425"/>
                  <a:pt x="164741" y="230453"/>
                  <a:pt x="145557" y="225214"/>
                </a:cubicBezTo>
                <a:cubicBezTo>
                  <a:pt x="126112" y="219077"/>
                  <a:pt x="113761" y="215898"/>
                  <a:pt x="108503" y="215677"/>
                </a:cubicBezTo>
                <a:close/>
                <a:moveTo>
                  <a:pt x="3203506" y="211562"/>
                </a:moveTo>
                <a:cubicBezTo>
                  <a:pt x="3213156" y="211253"/>
                  <a:pt x="3223094" y="212693"/>
                  <a:pt x="3233322" y="215884"/>
                </a:cubicBezTo>
                <a:cubicBezTo>
                  <a:pt x="3253777" y="222266"/>
                  <a:pt x="3272105" y="233558"/>
                  <a:pt x="3288307" y="249760"/>
                </a:cubicBezTo>
                <a:cubicBezTo>
                  <a:pt x="3295718" y="257780"/>
                  <a:pt x="3300866" y="264316"/>
                  <a:pt x="3303752" y="269369"/>
                </a:cubicBezTo>
                <a:cubicBezTo>
                  <a:pt x="3306638" y="274422"/>
                  <a:pt x="3308405" y="281473"/>
                  <a:pt x="3309053" y="290522"/>
                </a:cubicBezTo>
                <a:cubicBezTo>
                  <a:pt x="3310377" y="303790"/>
                  <a:pt x="3308848" y="315354"/>
                  <a:pt x="3304466" y="325212"/>
                </a:cubicBezTo>
                <a:cubicBezTo>
                  <a:pt x="3300085" y="335071"/>
                  <a:pt x="3290998" y="347524"/>
                  <a:pt x="3277206" y="362574"/>
                </a:cubicBezTo>
                <a:cubicBezTo>
                  <a:pt x="3265795" y="375118"/>
                  <a:pt x="3250848" y="400174"/>
                  <a:pt x="3232365" y="437741"/>
                </a:cubicBezTo>
                <a:cubicBezTo>
                  <a:pt x="3213881" y="475307"/>
                  <a:pt x="3201142" y="498005"/>
                  <a:pt x="3194145" y="505835"/>
                </a:cubicBezTo>
                <a:cubicBezTo>
                  <a:pt x="3187149" y="513664"/>
                  <a:pt x="3183651" y="518236"/>
                  <a:pt x="3183651" y="519551"/>
                </a:cubicBezTo>
                <a:cubicBezTo>
                  <a:pt x="3183651" y="517970"/>
                  <a:pt x="3188138" y="518443"/>
                  <a:pt x="3197110" y="520972"/>
                </a:cubicBezTo>
                <a:cubicBezTo>
                  <a:pt x="3206083" y="523501"/>
                  <a:pt x="3214098" y="524766"/>
                  <a:pt x="3221156" y="524766"/>
                </a:cubicBezTo>
                <a:cubicBezTo>
                  <a:pt x="3229290" y="524766"/>
                  <a:pt x="3240063" y="531824"/>
                  <a:pt x="3253474" y="545940"/>
                </a:cubicBezTo>
                <a:cubicBezTo>
                  <a:pt x="3261028" y="554122"/>
                  <a:pt x="3265631" y="560875"/>
                  <a:pt x="3267283" y="566199"/>
                </a:cubicBezTo>
                <a:cubicBezTo>
                  <a:pt x="3268936" y="571524"/>
                  <a:pt x="3268416" y="575234"/>
                  <a:pt x="3265726" y="577329"/>
                </a:cubicBezTo>
                <a:cubicBezTo>
                  <a:pt x="3263035" y="579425"/>
                  <a:pt x="3261790" y="580263"/>
                  <a:pt x="3261990" y="579844"/>
                </a:cubicBezTo>
                <a:cubicBezTo>
                  <a:pt x="3262190" y="579425"/>
                  <a:pt x="3263457" y="581320"/>
                  <a:pt x="3265790" y="585530"/>
                </a:cubicBezTo>
                <a:cubicBezTo>
                  <a:pt x="3275620" y="605647"/>
                  <a:pt x="3269034" y="624450"/>
                  <a:pt x="3246031" y="641937"/>
                </a:cubicBezTo>
                <a:lnTo>
                  <a:pt x="3226685" y="655168"/>
                </a:lnTo>
                <a:lnTo>
                  <a:pt x="3146704" y="655168"/>
                </a:lnTo>
                <a:cubicBezTo>
                  <a:pt x="3095831" y="655768"/>
                  <a:pt x="3065291" y="656966"/>
                  <a:pt x="3055086" y="658761"/>
                </a:cubicBezTo>
                <a:cubicBezTo>
                  <a:pt x="3044879" y="660556"/>
                  <a:pt x="3030723" y="658016"/>
                  <a:pt x="3012615" y="651139"/>
                </a:cubicBezTo>
                <a:cubicBezTo>
                  <a:pt x="2995785" y="643719"/>
                  <a:pt x="2983248" y="634539"/>
                  <a:pt x="2975004" y="623599"/>
                </a:cubicBezTo>
                <a:cubicBezTo>
                  <a:pt x="2966760" y="612660"/>
                  <a:pt x="2963633" y="600266"/>
                  <a:pt x="2965624" y="586416"/>
                </a:cubicBezTo>
                <a:cubicBezTo>
                  <a:pt x="2966719" y="579330"/>
                  <a:pt x="2969901" y="570681"/>
                  <a:pt x="2975168" y="560470"/>
                </a:cubicBezTo>
                <a:cubicBezTo>
                  <a:pt x="2980435" y="550259"/>
                  <a:pt x="2984996" y="543378"/>
                  <a:pt x="2988848" y="539825"/>
                </a:cubicBezTo>
                <a:cubicBezTo>
                  <a:pt x="2992701" y="536272"/>
                  <a:pt x="2996804" y="529985"/>
                  <a:pt x="3001157" y="520965"/>
                </a:cubicBezTo>
                <a:cubicBezTo>
                  <a:pt x="3005510" y="511945"/>
                  <a:pt x="3015964" y="503299"/>
                  <a:pt x="3032518" y="495026"/>
                </a:cubicBezTo>
                <a:cubicBezTo>
                  <a:pt x="3049073" y="486754"/>
                  <a:pt x="3059757" y="482618"/>
                  <a:pt x="3064572" y="482618"/>
                </a:cubicBezTo>
                <a:cubicBezTo>
                  <a:pt x="3069387" y="482618"/>
                  <a:pt x="3079407" y="474864"/>
                  <a:pt x="3094633" y="459357"/>
                </a:cubicBezTo>
                <a:cubicBezTo>
                  <a:pt x="3109859" y="443851"/>
                  <a:pt x="3120577" y="430678"/>
                  <a:pt x="3126787" y="419838"/>
                </a:cubicBezTo>
                <a:cubicBezTo>
                  <a:pt x="3131921" y="410180"/>
                  <a:pt x="3140979" y="389858"/>
                  <a:pt x="3153962" y="358873"/>
                </a:cubicBezTo>
                <a:cubicBezTo>
                  <a:pt x="3166944" y="327889"/>
                  <a:pt x="3173436" y="311477"/>
                  <a:pt x="3173436" y="309639"/>
                </a:cubicBezTo>
                <a:cubicBezTo>
                  <a:pt x="3173436" y="311553"/>
                  <a:pt x="3162901" y="317528"/>
                  <a:pt x="3141832" y="327562"/>
                </a:cubicBezTo>
                <a:cubicBezTo>
                  <a:pt x="3120762" y="337597"/>
                  <a:pt x="3094962" y="350689"/>
                  <a:pt x="3064429" y="366839"/>
                </a:cubicBezTo>
                <a:cubicBezTo>
                  <a:pt x="3033897" y="382988"/>
                  <a:pt x="3011054" y="396816"/>
                  <a:pt x="2995899" y="408323"/>
                </a:cubicBezTo>
                <a:cubicBezTo>
                  <a:pt x="2977535" y="421677"/>
                  <a:pt x="2958340" y="439372"/>
                  <a:pt x="2938314" y="461408"/>
                </a:cubicBezTo>
                <a:cubicBezTo>
                  <a:pt x="2918287" y="483444"/>
                  <a:pt x="2908274" y="496543"/>
                  <a:pt x="2908274" y="500706"/>
                </a:cubicBezTo>
                <a:cubicBezTo>
                  <a:pt x="2908274" y="501953"/>
                  <a:pt x="2916166" y="515831"/>
                  <a:pt x="2931948" y="542339"/>
                </a:cubicBezTo>
                <a:cubicBezTo>
                  <a:pt x="2946760" y="567038"/>
                  <a:pt x="2956230" y="585742"/>
                  <a:pt x="2960359" y="598453"/>
                </a:cubicBezTo>
                <a:cubicBezTo>
                  <a:pt x="2964488" y="611165"/>
                  <a:pt x="2965900" y="625107"/>
                  <a:pt x="2964596" y="640280"/>
                </a:cubicBezTo>
                <a:cubicBezTo>
                  <a:pt x="2963929" y="652834"/>
                  <a:pt x="2960842" y="663238"/>
                  <a:pt x="2955337" y="671491"/>
                </a:cubicBezTo>
                <a:cubicBezTo>
                  <a:pt x="2949832" y="679745"/>
                  <a:pt x="2942454" y="683871"/>
                  <a:pt x="2933206" y="683871"/>
                </a:cubicBezTo>
                <a:cubicBezTo>
                  <a:pt x="2926224" y="683871"/>
                  <a:pt x="2914858" y="679695"/>
                  <a:pt x="2899108" y="671341"/>
                </a:cubicBezTo>
                <a:cubicBezTo>
                  <a:pt x="2883359" y="662988"/>
                  <a:pt x="2871255" y="654934"/>
                  <a:pt x="2862797" y="647181"/>
                </a:cubicBezTo>
                <a:cubicBezTo>
                  <a:pt x="2855243" y="640780"/>
                  <a:pt x="2846614" y="628341"/>
                  <a:pt x="2836908" y="609862"/>
                </a:cubicBezTo>
                <a:cubicBezTo>
                  <a:pt x="2827202" y="591384"/>
                  <a:pt x="2820382" y="574620"/>
                  <a:pt x="2816448" y="559570"/>
                </a:cubicBezTo>
                <a:cubicBezTo>
                  <a:pt x="2813438" y="544435"/>
                  <a:pt x="2813572" y="528319"/>
                  <a:pt x="2816848" y="511221"/>
                </a:cubicBezTo>
                <a:cubicBezTo>
                  <a:pt x="2820153" y="496857"/>
                  <a:pt x="2821227" y="485146"/>
                  <a:pt x="2820070" y="476088"/>
                </a:cubicBezTo>
                <a:cubicBezTo>
                  <a:pt x="2818913" y="467030"/>
                  <a:pt x="2814410" y="448113"/>
                  <a:pt x="2806561" y="419338"/>
                </a:cubicBezTo>
                <a:cubicBezTo>
                  <a:pt x="2796389" y="390258"/>
                  <a:pt x="2789212" y="366765"/>
                  <a:pt x="2785030" y="348858"/>
                </a:cubicBezTo>
                <a:cubicBezTo>
                  <a:pt x="2780849" y="330951"/>
                  <a:pt x="2776065" y="312001"/>
                  <a:pt x="2770679" y="292008"/>
                </a:cubicBezTo>
                <a:cubicBezTo>
                  <a:pt x="2765292" y="272015"/>
                  <a:pt x="2763689" y="258690"/>
                  <a:pt x="2765871" y="252032"/>
                </a:cubicBezTo>
                <a:cubicBezTo>
                  <a:pt x="2768461" y="245488"/>
                  <a:pt x="2771947" y="242216"/>
                  <a:pt x="2776329" y="242216"/>
                </a:cubicBezTo>
                <a:cubicBezTo>
                  <a:pt x="2780710" y="242216"/>
                  <a:pt x="2785887" y="245197"/>
                  <a:pt x="2791859" y="251160"/>
                </a:cubicBezTo>
                <a:cubicBezTo>
                  <a:pt x="2797184" y="255884"/>
                  <a:pt x="2806600" y="271141"/>
                  <a:pt x="2820106" y="296930"/>
                </a:cubicBezTo>
                <a:cubicBezTo>
                  <a:pt x="2833612" y="322719"/>
                  <a:pt x="2845118" y="347501"/>
                  <a:pt x="2854625" y="371275"/>
                </a:cubicBezTo>
                <a:cubicBezTo>
                  <a:pt x="2864588" y="396754"/>
                  <a:pt x="2869579" y="409718"/>
                  <a:pt x="2869598" y="410166"/>
                </a:cubicBezTo>
                <a:cubicBezTo>
                  <a:pt x="2869617" y="410613"/>
                  <a:pt x="2871046" y="408408"/>
                  <a:pt x="2873884" y="403551"/>
                </a:cubicBezTo>
                <a:cubicBezTo>
                  <a:pt x="2882190" y="393854"/>
                  <a:pt x="2902297" y="376964"/>
                  <a:pt x="2934206" y="352880"/>
                </a:cubicBezTo>
                <a:cubicBezTo>
                  <a:pt x="2966115" y="328796"/>
                  <a:pt x="2992042" y="311106"/>
                  <a:pt x="3011987" y="299809"/>
                </a:cubicBezTo>
                <a:cubicBezTo>
                  <a:pt x="3032618" y="288693"/>
                  <a:pt x="3063086" y="272832"/>
                  <a:pt x="3103392" y="252224"/>
                </a:cubicBezTo>
                <a:cubicBezTo>
                  <a:pt x="3143696" y="231617"/>
                  <a:pt x="3167707" y="220123"/>
                  <a:pt x="3175422" y="217742"/>
                </a:cubicBezTo>
                <a:cubicBezTo>
                  <a:pt x="3184495" y="213932"/>
                  <a:pt x="3193856" y="211872"/>
                  <a:pt x="3203506" y="211562"/>
                </a:cubicBezTo>
                <a:close/>
                <a:moveTo>
                  <a:pt x="4996030" y="143861"/>
                </a:moveTo>
                <a:cubicBezTo>
                  <a:pt x="4996916" y="143861"/>
                  <a:pt x="4988100" y="148909"/>
                  <a:pt x="4969584" y="159006"/>
                </a:cubicBezTo>
                <a:cubicBezTo>
                  <a:pt x="4933208" y="178332"/>
                  <a:pt x="4909580" y="202149"/>
                  <a:pt x="4898704" y="230457"/>
                </a:cubicBezTo>
                <a:cubicBezTo>
                  <a:pt x="4894608" y="242745"/>
                  <a:pt x="4892302" y="251293"/>
                  <a:pt x="4891788" y="256104"/>
                </a:cubicBezTo>
                <a:lnTo>
                  <a:pt x="4893676" y="266034"/>
                </a:lnTo>
                <a:lnTo>
                  <a:pt x="4936750" y="241959"/>
                </a:lnTo>
                <a:cubicBezTo>
                  <a:pt x="4980299" y="224642"/>
                  <a:pt x="5002912" y="213098"/>
                  <a:pt x="5004588" y="207326"/>
                </a:cubicBezTo>
                <a:cubicBezTo>
                  <a:pt x="5009970" y="187257"/>
                  <a:pt x="5008508" y="169569"/>
                  <a:pt x="5000202" y="154262"/>
                </a:cubicBezTo>
                <a:cubicBezTo>
                  <a:pt x="4996534" y="147328"/>
                  <a:pt x="4995144" y="143861"/>
                  <a:pt x="4996030" y="143861"/>
                </a:cubicBezTo>
                <a:close/>
                <a:moveTo>
                  <a:pt x="5081994" y="135469"/>
                </a:moveTo>
                <a:lnTo>
                  <a:pt x="5083312" y="146483"/>
                </a:lnTo>
                <a:cubicBezTo>
                  <a:pt x="5083088" y="152326"/>
                  <a:pt x="5082078" y="159315"/>
                  <a:pt x="5080283" y="167450"/>
                </a:cubicBezTo>
                <a:cubicBezTo>
                  <a:pt x="5076588" y="191062"/>
                  <a:pt x="5074599" y="216337"/>
                  <a:pt x="5074318" y="243273"/>
                </a:cubicBezTo>
                <a:cubicBezTo>
                  <a:pt x="5074037" y="270210"/>
                  <a:pt x="5075511" y="287184"/>
                  <a:pt x="5078740" y="294194"/>
                </a:cubicBezTo>
                <a:cubicBezTo>
                  <a:pt x="5081522" y="299757"/>
                  <a:pt x="5084688" y="303693"/>
                  <a:pt x="5088242" y="306003"/>
                </a:cubicBezTo>
                <a:cubicBezTo>
                  <a:pt x="5091794" y="308312"/>
                  <a:pt x="5094346" y="308843"/>
                  <a:pt x="5095900" y="307596"/>
                </a:cubicBezTo>
                <a:cubicBezTo>
                  <a:pt x="5103091" y="304005"/>
                  <a:pt x="5110461" y="292144"/>
                  <a:pt x="5118009" y="272013"/>
                </a:cubicBezTo>
                <a:cubicBezTo>
                  <a:pt x="5125558" y="251882"/>
                  <a:pt x="5129913" y="230210"/>
                  <a:pt x="5131076" y="206997"/>
                </a:cubicBezTo>
                <a:cubicBezTo>
                  <a:pt x="5132266" y="187976"/>
                  <a:pt x="5131552" y="174339"/>
                  <a:pt x="5128932" y="166085"/>
                </a:cubicBezTo>
                <a:cubicBezTo>
                  <a:pt x="5126313" y="157832"/>
                  <a:pt x="5121384" y="151076"/>
                  <a:pt x="5114144" y="145818"/>
                </a:cubicBezTo>
                <a:cubicBezTo>
                  <a:pt x="5107010" y="140770"/>
                  <a:pt x="5097786" y="137703"/>
                  <a:pt x="5086470" y="136617"/>
                </a:cubicBezTo>
                <a:close/>
                <a:moveTo>
                  <a:pt x="933858" y="125673"/>
                </a:moveTo>
                <a:cubicBezTo>
                  <a:pt x="946398" y="126330"/>
                  <a:pt x="960497" y="128961"/>
                  <a:pt x="976156" y="133567"/>
                </a:cubicBezTo>
                <a:cubicBezTo>
                  <a:pt x="991816" y="138172"/>
                  <a:pt x="1007375" y="144190"/>
                  <a:pt x="1022834" y="151619"/>
                </a:cubicBezTo>
                <a:cubicBezTo>
                  <a:pt x="1038864" y="159306"/>
                  <a:pt x="1053023" y="168962"/>
                  <a:pt x="1065311" y="180587"/>
                </a:cubicBezTo>
                <a:cubicBezTo>
                  <a:pt x="1077598" y="192212"/>
                  <a:pt x="1083741" y="202340"/>
                  <a:pt x="1083741" y="210969"/>
                </a:cubicBezTo>
                <a:cubicBezTo>
                  <a:pt x="1083741" y="225438"/>
                  <a:pt x="1077734" y="235811"/>
                  <a:pt x="1065718" y="242087"/>
                </a:cubicBezTo>
                <a:cubicBezTo>
                  <a:pt x="1053702" y="248364"/>
                  <a:pt x="1038312" y="250574"/>
                  <a:pt x="1019548" y="248717"/>
                </a:cubicBezTo>
                <a:cubicBezTo>
                  <a:pt x="994849" y="244602"/>
                  <a:pt x="967027" y="253132"/>
                  <a:pt x="936080" y="274306"/>
                </a:cubicBezTo>
                <a:cubicBezTo>
                  <a:pt x="905714" y="289012"/>
                  <a:pt x="890531" y="291398"/>
                  <a:pt x="890531" y="281464"/>
                </a:cubicBezTo>
                <a:cubicBezTo>
                  <a:pt x="889931" y="274530"/>
                  <a:pt x="898471" y="262652"/>
                  <a:pt x="916149" y="245831"/>
                </a:cubicBezTo>
                <a:cubicBezTo>
                  <a:pt x="935970" y="226009"/>
                  <a:pt x="946674" y="213334"/>
                  <a:pt x="948260" y="207805"/>
                </a:cubicBezTo>
                <a:cubicBezTo>
                  <a:pt x="949846" y="202275"/>
                  <a:pt x="945152" y="192291"/>
                  <a:pt x="934180" y="177851"/>
                </a:cubicBezTo>
                <a:cubicBezTo>
                  <a:pt x="920035" y="156963"/>
                  <a:pt x="912963" y="143651"/>
                  <a:pt x="912963" y="137917"/>
                </a:cubicBezTo>
                <a:cubicBezTo>
                  <a:pt x="914354" y="129097"/>
                  <a:pt x="921319" y="125016"/>
                  <a:pt x="933858" y="125673"/>
                </a:cubicBezTo>
                <a:close/>
                <a:moveTo>
                  <a:pt x="1222754" y="121962"/>
                </a:moveTo>
                <a:lnTo>
                  <a:pt x="1213979" y="149419"/>
                </a:lnTo>
                <a:cubicBezTo>
                  <a:pt x="1205773" y="173717"/>
                  <a:pt x="1197541" y="197439"/>
                  <a:pt x="1189283" y="220585"/>
                </a:cubicBezTo>
                <a:lnTo>
                  <a:pt x="1184211" y="227028"/>
                </a:lnTo>
                <a:lnTo>
                  <a:pt x="1198513" y="231315"/>
                </a:lnTo>
                <a:cubicBezTo>
                  <a:pt x="1205571" y="235572"/>
                  <a:pt x="1209257" y="237182"/>
                  <a:pt x="1209571" y="236144"/>
                </a:cubicBezTo>
                <a:cubicBezTo>
                  <a:pt x="1209886" y="235106"/>
                  <a:pt x="1211481" y="221628"/>
                  <a:pt x="1214358" y="195710"/>
                </a:cubicBezTo>
                <a:close/>
                <a:moveTo>
                  <a:pt x="4063531" y="83345"/>
                </a:moveTo>
                <a:lnTo>
                  <a:pt x="4048620" y="99730"/>
                </a:lnTo>
                <a:cubicBezTo>
                  <a:pt x="4033790" y="115038"/>
                  <a:pt x="4019497" y="126798"/>
                  <a:pt x="4005742" y="135010"/>
                </a:cubicBezTo>
                <a:cubicBezTo>
                  <a:pt x="3987402" y="145959"/>
                  <a:pt x="3976166" y="154400"/>
                  <a:pt x="3972038" y="160334"/>
                </a:cubicBezTo>
                <a:cubicBezTo>
                  <a:pt x="3967908" y="166268"/>
                  <a:pt x="3966696" y="175032"/>
                  <a:pt x="3968402" y="186623"/>
                </a:cubicBezTo>
                <a:cubicBezTo>
                  <a:pt x="3969688" y="196453"/>
                  <a:pt x="3969771" y="204199"/>
                  <a:pt x="3968652" y="209862"/>
                </a:cubicBezTo>
                <a:cubicBezTo>
                  <a:pt x="3967532" y="215525"/>
                  <a:pt x="3964378" y="222252"/>
                  <a:pt x="3959186" y="230043"/>
                </a:cubicBezTo>
                <a:cubicBezTo>
                  <a:pt x="3954062" y="238749"/>
                  <a:pt x="3951500" y="244257"/>
                  <a:pt x="3951500" y="246567"/>
                </a:cubicBezTo>
                <a:cubicBezTo>
                  <a:pt x="3951500" y="248876"/>
                  <a:pt x="3953738" y="253113"/>
                  <a:pt x="3958215" y="259275"/>
                </a:cubicBezTo>
                <a:cubicBezTo>
                  <a:pt x="3963054" y="266533"/>
                  <a:pt x="3966330" y="276447"/>
                  <a:pt x="3968044" y="289015"/>
                </a:cubicBezTo>
                <a:cubicBezTo>
                  <a:pt x="3969758" y="301583"/>
                  <a:pt x="3970335" y="307681"/>
                  <a:pt x="3969773" y="307310"/>
                </a:cubicBezTo>
                <a:cubicBezTo>
                  <a:pt x="3969754" y="306958"/>
                  <a:pt x="3981394" y="305181"/>
                  <a:pt x="4004692" y="301981"/>
                </a:cubicBezTo>
                <a:cubicBezTo>
                  <a:pt x="4027990" y="298780"/>
                  <a:pt x="4046059" y="295294"/>
                  <a:pt x="4058898" y="291522"/>
                </a:cubicBezTo>
                <a:cubicBezTo>
                  <a:pt x="4063585" y="290741"/>
                  <a:pt x="4066233" y="290313"/>
                  <a:pt x="4066842" y="290236"/>
                </a:cubicBezTo>
                <a:cubicBezTo>
                  <a:pt x="4067452" y="290160"/>
                  <a:pt x="4066032" y="288665"/>
                  <a:pt x="4062584" y="285750"/>
                </a:cubicBezTo>
                <a:cubicBezTo>
                  <a:pt x="4061738" y="284683"/>
                  <a:pt x="4061330" y="284093"/>
                  <a:pt x="4061363" y="283978"/>
                </a:cubicBezTo>
                <a:cubicBezTo>
                  <a:pt x="4061396" y="283864"/>
                  <a:pt x="4060846" y="284136"/>
                  <a:pt x="4059713" y="284793"/>
                </a:cubicBezTo>
                <a:cubicBezTo>
                  <a:pt x="4031328" y="294899"/>
                  <a:pt x="4011546" y="294908"/>
                  <a:pt x="4000362" y="284821"/>
                </a:cubicBezTo>
                <a:cubicBezTo>
                  <a:pt x="3994334" y="278792"/>
                  <a:pt x="3990486" y="271772"/>
                  <a:pt x="3988818" y="263762"/>
                </a:cubicBezTo>
                <a:cubicBezTo>
                  <a:pt x="3987152" y="255751"/>
                  <a:pt x="3985092" y="246962"/>
                  <a:pt x="3982639" y="237394"/>
                </a:cubicBezTo>
                <a:cubicBezTo>
                  <a:pt x="3980186" y="227826"/>
                  <a:pt x="3981951" y="219837"/>
                  <a:pt x="3987932" y="213427"/>
                </a:cubicBezTo>
                <a:cubicBezTo>
                  <a:pt x="3997067" y="198368"/>
                  <a:pt x="4014300" y="168893"/>
                  <a:pt x="4039632" y="125001"/>
                </a:cubicBezTo>
                <a:cubicBezTo>
                  <a:pt x="4049131" y="108542"/>
                  <a:pt x="4056850" y="95095"/>
                  <a:pt x="4062786" y="84659"/>
                </a:cubicBezTo>
                <a:close/>
                <a:moveTo>
                  <a:pt x="4815958" y="72773"/>
                </a:moveTo>
                <a:cubicBezTo>
                  <a:pt x="4824344" y="73454"/>
                  <a:pt x="4831314" y="74981"/>
                  <a:pt x="4836867" y="77353"/>
                </a:cubicBezTo>
                <a:cubicBezTo>
                  <a:pt x="4848078" y="83763"/>
                  <a:pt x="4855880" y="107685"/>
                  <a:pt x="4860270" y="149119"/>
                </a:cubicBezTo>
                <a:cubicBezTo>
                  <a:pt x="4861394" y="161192"/>
                  <a:pt x="4861956" y="170149"/>
                  <a:pt x="4861956" y="175990"/>
                </a:cubicBezTo>
                <a:lnTo>
                  <a:pt x="4861922" y="176510"/>
                </a:lnTo>
                <a:lnTo>
                  <a:pt x="4866899" y="167735"/>
                </a:lnTo>
                <a:cubicBezTo>
                  <a:pt x="4883282" y="148428"/>
                  <a:pt x="4900184" y="132709"/>
                  <a:pt x="4917606" y="120579"/>
                </a:cubicBezTo>
                <a:cubicBezTo>
                  <a:pt x="4935027" y="108449"/>
                  <a:pt x="4956506" y="97741"/>
                  <a:pt x="4982042" y="88454"/>
                </a:cubicBezTo>
                <a:cubicBezTo>
                  <a:pt x="5007131" y="79872"/>
                  <a:pt x="5033054" y="74952"/>
                  <a:pt x="5059810" y="73695"/>
                </a:cubicBezTo>
                <a:cubicBezTo>
                  <a:pt x="5083136" y="72438"/>
                  <a:pt x="5100772" y="73262"/>
                  <a:pt x="5112716" y="76167"/>
                </a:cubicBezTo>
                <a:cubicBezTo>
                  <a:pt x="5124660" y="79072"/>
                  <a:pt x="5137657" y="85315"/>
                  <a:pt x="5151706" y="94898"/>
                </a:cubicBezTo>
                <a:cubicBezTo>
                  <a:pt x="5167251" y="104623"/>
                  <a:pt x="5178770" y="116160"/>
                  <a:pt x="5186260" y="129509"/>
                </a:cubicBezTo>
                <a:cubicBezTo>
                  <a:pt x="5193752" y="142858"/>
                  <a:pt x="5199046" y="160058"/>
                  <a:pt x="5202142" y="181108"/>
                </a:cubicBezTo>
                <a:cubicBezTo>
                  <a:pt x="5205818" y="205626"/>
                  <a:pt x="5206666" y="222023"/>
                  <a:pt x="5204684" y="230300"/>
                </a:cubicBezTo>
                <a:cubicBezTo>
                  <a:pt x="5196169" y="264952"/>
                  <a:pt x="5187558" y="290989"/>
                  <a:pt x="5178852" y="308410"/>
                </a:cubicBezTo>
                <a:cubicBezTo>
                  <a:pt x="5173537" y="319030"/>
                  <a:pt x="5170880" y="326898"/>
                  <a:pt x="5170880" y="332013"/>
                </a:cubicBezTo>
                <a:cubicBezTo>
                  <a:pt x="5170880" y="337128"/>
                  <a:pt x="5168340" y="342974"/>
                  <a:pt x="5163258" y="349551"/>
                </a:cubicBezTo>
                <a:cubicBezTo>
                  <a:pt x="5158176" y="356128"/>
                  <a:pt x="5155636" y="361364"/>
                  <a:pt x="5155636" y="365260"/>
                </a:cubicBezTo>
                <a:cubicBezTo>
                  <a:pt x="5155636" y="373213"/>
                  <a:pt x="5148006" y="384820"/>
                  <a:pt x="5132746" y="400079"/>
                </a:cubicBezTo>
                <a:cubicBezTo>
                  <a:pt x="5117488" y="415338"/>
                  <a:pt x="5101634" y="427411"/>
                  <a:pt x="5085184" y="436297"/>
                </a:cubicBezTo>
                <a:cubicBezTo>
                  <a:pt x="5074744" y="442470"/>
                  <a:pt x="5069601" y="445951"/>
                  <a:pt x="5069753" y="446742"/>
                </a:cubicBezTo>
                <a:cubicBezTo>
                  <a:pt x="5069906" y="447532"/>
                  <a:pt x="5078202" y="453504"/>
                  <a:pt x="5094642" y="464658"/>
                </a:cubicBezTo>
                <a:cubicBezTo>
                  <a:pt x="5112720" y="476126"/>
                  <a:pt x="5123220" y="490807"/>
                  <a:pt x="5126139" y="508699"/>
                </a:cubicBezTo>
                <a:cubicBezTo>
                  <a:pt x="5129058" y="526592"/>
                  <a:pt x="5124242" y="547421"/>
                  <a:pt x="5111687" y="571186"/>
                </a:cubicBezTo>
                <a:cubicBezTo>
                  <a:pt x="5085522" y="617115"/>
                  <a:pt x="5046964" y="656044"/>
                  <a:pt x="4996016" y="687972"/>
                </a:cubicBezTo>
                <a:cubicBezTo>
                  <a:pt x="4985167" y="694601"/>
                  <a:pt x="4975270" y="701495"/>
                  <a:pt x="4966326" y="708653"/>
                </a:cubicBezTo>
                <a:lnTo>
                  <a:pt x="4962134" y="711748"/>
                </a:lnTo>
                <a:lnTo>
                  <a:pt x="4972512" y="711075"/>
                </a:lnTo>
                <a:cubicBezTo>
                  <a:pt x="4981761" y="710236"/>
                  <a:pt x="4992772" y="708951"/>
                  <a:pt x="5005545" y="707217"/>
                </a:cubicBezTo>
                <a:cubicBezTo>
                  <a:pt x="5030586" y="702931"/>
                  <a:pt x="5060276" y="699888"/>
                  <a:pt x="5094614" y="698087"/>
                </a:cubicBezTo>
                <a:cubicBezTo>
                  <a:pt x="5123798" y="696887"/>
                  <a:pt x="5140908" y="695544"/>
                  <a:pt x="5145941" y="694058"/>
                </a:cubicBezTo>
                <a:cubicBezTo>
                  <a:pt x="5150975" y="692572"/>
                  <a:pt x="5153045" y="691429"/>
                  <a:pt x="5152149" y="690629"/>
                </a:cubicBezTo>
                <a:cubicBezTo>
                  <a:pt x="5150654" y="677532"/>
                  <a:pt x="5154450" y="670984"/>
                  <a:pt x="5163536" y="670984"/>
                </a:cubicBezTo>
                <a:cubicBezTo>
                  <a:pt x="5166775" y="670984"/>
                  <a:pt x="5181038" y="674746"/>
                  <a:pt x="5206327" y="682271"/>
                </a:cubicBezTo>
                <a:cubicBezTo>
                  <a:pt x="5222072" y="686767"/>
                  <a:pt x="5233826" y="692013"/>
                  <a:pt x="5241589" y="698009"/>
                </a:cubicBezTo>
                <a:cubicBezTo>
                  <a:pt x="5249352" y="704005"/>
                  <a:pt x="5254676" y="711913"/>
                  <a:pt x="5257562" y="721733"/>
                </a:cubicBezTo>
                <a:cubicBezTo>
                  <a:pt x="5263763" y="747736"/>
                  <a:pt x="5263482" y="764522"/>
                  <a:pt x="5256720" y="772089"/>
                </a:cubicBezTo>
                <a:cubicBezTo>
                  <a:pt x="5249957" y="779657"/>
                  <a:pt x="5234998" y="781303"/>
                  <a:pt x="5211842" y="777026"/>
                </a:cubicBezTo>
                <a:cubicBezTo>
                  <a:pt x="5195898" y="773530"/>
                  <a:pt x="5185858" y="772380"/>
                  <a:pt x="5181724" y="773575"/>
                </a:cubicBezTo>
                <a:cubicBezTo>
                  <a:pt x="5177590" y="774771"/>
                  <a:pt x="5165594" y="775368"/>
                  <a:pt x="5145734" y="775368"/>
                </a:cubicBezTo>
                <a:cubicBezTo>
                  <a:pt x="5114921" y="775959"/>
                  <a:pt x="5070306" y="782974"/>
                  <a:pt x="5011889" y="796414"/>
                </a:cubicBezTo>
                <a:cubicBezTo>
                  <a:pt x="4993725" y="800929"/>
                  <a:pt x="4962250" y="802586"/>
                  <a:pt x="4917462" y="801386"/>
                </a:cubicBezTo>
                <a:cubicBezTo>
                  <a:pt x="4888764" y="800776"/>
                  <a:pt x="4869552" y="799969"/>
                  <a:pt x="4859826" y="798964"/>
                </a:cubicBezTo>
                <a:cubicBezTo>
                  <a:pt x="4850102" y="797959"/>
                  <a:pt x="4843001" y="795219"/>
                  <a:pt x="4838524" y="790742"/>
                </a:cubicBezTo>
                <a:cubicBezTo>
                  <a:pt x="4831428" y="783341"/>
                  <a:pt x="4828514" y="772892"/>
                  <a:pt x="4829780" y="759395"/>
                </a:cubicBezTo>
                <a:cubicBezTo>
                  <a:pt x="4831048" y="745898"/>
                  <a:pt x="4834848" y="734716"/>
                  <a:pt x="4841182" y="725848"/>
                </a:cubicBezTo>
                <a:cubicBezTo>
                  <a:pt x="4848650" y="716332"/>
                  <a:pt x="4856330" y="707800"/>
                  <a:pt x="4864220" y="700252"/>
                </a:cubicBezTo>
                <a:cubicBezTo>
                  <a:pt x="4872112" y="692703"/>
                  <a:pt x="4878892" y="688929"/>
                  <a:pt x="4884558" y="688929"/>
                </a:cubicBezTo>
                <a:cubicBezTo>
                  <a:pt x="4885692" y="688929"/>
                  <a:pt x="4894917" y="681216"/>
                  <a:pt x="4912234" y="665790"/>
                </a:cubicBezTo>
                <a:cubicBezTo>
                  <a:pt x="4929550" y="650365"/>
                  <a:pt x="4938208" y="642280"/>
                  <a:pt x="4938208" y="641537"/>
                </a:cubicBezTo>
                <a:cubicBezTo>
                  <a:pt x="4938208" y="642442"/>
                  <a:pt x="4936225" y="641952"/>
                  <a:pt x="4932257" y="640066"/>
                </a:cubicBezTo>
                <a:cubicBezTo>
                  <a:pt x="4928290" y="638180"/>
                  <a:pt x="4923454" y="637237"/>
                  <a:pt x="4917748" y="637237"/>
                </a:cubicBezTo>
                <a:cubicBezTo>
                  <a:pt x="4904356" y="637237"/>
                  <a:pt x="4892308" y="631705"/>
                  <a:pt x="4881601" y="620642"/>
                </a:cubicBezTo>
                <a:cubicBezTo>
                  <a:pt x="4870895" y="609579"/>
                  <a:pt x="4865542" y="597108"/>
                  <a:pt x="4865542" y="583230"/>
                </a:cubicBezTo>
                <a:cubicBezTo>
                  <a:pt x="4865542" y="574324"/>
                  <a:pt x="4869433" y="564685"/>
                  <a:pt x="4877214" y="554312"/>
                </a:cubicBezTo>
                <a:cubicBezTo>
                  <a:pt x="4884683" y="544806"/>
                  <a:pt x="4898268" y="532359"/>
                  <a:pt x="4917970" y="516972"/>
                </a:cubicBezTo>
                <a:cubicBezTo>
                  <a:pt x="4937672" y="501584"/>
                  <a:pt x="4954206" y="491028"/>
                  <a:pt x="4967569" y="485304"/>
                </a:cubicBezTo>
                <a:cubicBezTo>
                  <a:pt x="4981124" y="478808"/>
                  <a:pt x="4989784" y="473202"/>
                  <a:pt x="4993550" y="468487"/>
                </a:cubicBezTo>
                <a:cubicBezTo>
                  <a:pt x="4997318" y="463772"/>
                  <a:pt x="4999202" y="456872"/>
                  <a:pt x="4999202" y="447785"/>
                </a:cubicBezTo>
                <a:cubicBezTo>
                  <a:pt x="4999202" y="439984"/>
                  <a:pt x="4998944" y="435819"/>
                  <a:pt x="4998430" y="435290"/>
                </a:cubicBezTo>
                <a:cubicBezTo>
                  <a:pt x="4997916" y="434762"/>
                  <a:pt x="4993058" y="437007"/>
                  <a:pt x="4983857" y="442027"/>
                </a:cubicBezTo>
                <a:cubicBezTo>
                  <a:pt x="4968931" y="450171"/>
                  <a:pt x="4957363" y="454243"/>
                  <a:pt x="4949152" y="454243"/>
                </a:cubicBezTo>
                <a:cubicBezTo>
                  <a:pt x="4940399" y="454243"/>
                  <a:pt x="4930990" y="451640"/>
                  <a:pt x="4920928" y="446434"/>
                </a:cubicBezTo>
                <a:cubicBezTo>
                  <a:pt x="4910864" y="441229"/>
                  <a:pt x="4903823" y="435407"/>
                  <a:pt x="4899804" y="428968"/>
                </a:cubicBezTo>
                <a:cubicBezTo>
                  <a:pt x="4897442" y="423644"/>
                  <a:pt x="4892622" y="416224"/>
                  <a:pt x="4885344" y="406708"/>
                </a:cubicBezTo>
                <a:lnTo>
                  <a:pt x="4885344" y="395035"/>
                </a:lnTo>
                <a:lnTo>
                  <a:pt x="4884444" y="410451"/>
                </a:lnTo>
                <a:cubicBezTo>
                  <a:pt x="4880091" y="429130"/>
                  <a:pt x="4870248" y="452271"/>
                  <a:pt x="4854912" y="479874"/>
                </a:cubicBezTo>
                <a:cubicBezTo>
                  <a:pt x="4839577" y="507478"/>
                  <a:pt x="4822646" y="532629"/>
                  <a:pt x="4804120" y="555327"/>
                </a:cubicBezTo>
                <a:cubicBezTo>
                  <a:pt x="4793147" y="568128"/>
                  <a:pt x="4785513" y="577903"/>
                  <a:pt x="4781217" y="584652"/>
                </a:cubicBezTo>
                <a:cubicBezTo>
                  <a:pt x="4776922" y="591400"/>
                  <a:pt x="4766786" y="603187"/>
                  <a:pt x="4750813" y="620013"/>
                </a:cubicBezTo>
                <a:cubicBezTo>
                  <a:pt x="4734840" y="636839"/>
                  <a:pt x="4726853" y="646305"/>
                  <a:pt x="4726853" y="648410"/>
                </a:cubicBezTo>
                <a:cubicBezTo>
                  <a:pt x="4726853" y="650515"/>
                  <a:pt x="4711266" y="663259"/>
                  <a:pt x="4680090" y="686643"/>
                </a:cubicBezTo>
                <a:cubicBezTo>
                  <a:pt x="4638056" y="718314"/>
                  <a:pt x="4615896" y="738026"/>
                  <a:pt x="4613610" y="745779"/>
                </a:cubicBezTo>
                <a:cubicBezTo>
                  <a:pt x="4611230" y="755342"/>
                  <a:pt x="4608470" y="760124"/>
                  <a:pt x="4605331" y="760124"/>
                </a:cubicBezTo>
                <a:cubicBezTo>
                  <a:pt x="4602192" y="760124"/>
                  <a:pt x="4594204" y="764867"/>
                  <a:pt x="4581364" y="774354"/>
                </a:cubicBezTo>
                <a:cubicBezTo>
                  <a:pt x="4558504" y="787594"/>
                  <a:pt x="4545112" y="788622"/>
                  <a:pt x="4541188" y="777440"/>
                </a:cubicBezTo>
                <a:cubicBezTo>
                  <a:pt x="4540350" y="775773"/>
                  <a:pt x="4539930" y="772935"/>
                  <a:pt x="4539930" y="768925"/>
                </a:cubicBezTo>
                <a:cubicBezTo>
                  <a:pt x="4539930" y="765134"/>
                  <a:pt x="4538144" y="760859"/>
                  <a:pt x="4534572" y="756102"/>
                </a:cubicBezTo>
                <a:cubicBezTo>
                  <a:pt x="4531000" y="751344"/>
                  <a:pt x="4529058" y="740171"/>
                  <a:pt x="4528743" y="722583"/>
                </a:cubicBezTo>
                <a:cubicBezTo>
                  <a:pt x="4528428" y="704995"/>
                  <a:pt x="4530758" y="690844"/>
                  <a:pt x="4535730" y="680128"/>
                </a:cubicBezTo>
                <a:cubicBezTo>
                  <a:pt x="4539349" y="671079"/>
                  <a:pt x="4544836" y="663488"/>
                  <a:pt x="4552189" y="657354"/>
                </a:cubicBezTo>
                <a:cubicBezTo>
                  <a:pt x="4559114" y="651077"/>
                  <a:pt x="4571658" y="634891"/>
                  <a:pt x="4589822" y="608798"/>
                </a:cubicBezTo>
                <a:cubicBezTo>
                  <a:pt x="4607986" y="582704"/>
                  <a:pt x="4616880" y="569547"/>
                  <a:pt x="4616504" y="569328"/>
                </a:cubicBezTo>
                <a:cubicBezTo>
                  <a:pt x="4616128" y="569109"/>
                  <a:pt x="4605252" y="563004"/>
                  <a:pt x="4583878" y="551012"/>
                </a:cubicBezTo>
                <a:cubicBezTo>
                  <a:pt x="4564857" y="541420"/>
                  <a:pt x="4552198" y="534350"/>
                  <a:pt x="4545902" y="529802"/>
                </a:cubicBezTo>
                <a:cubicBezTo>
                  <a:pt x="4539606" y="525254"/>
                  <a:pt x="4534077" y="518560"/>
                  <a:pt x="4529314" y="509721"/>
                </a:cubicBezTo>
                <a:cubicBezTo>
                  <a:pt x="4525028" y="501148"/>
                  <a:pt x="4522885" y="494798"/>
                  <a:pt x="4522885" y="490669"/>
                </a:cubicBezTo>
                <a:cubicBezTo>
                  <a:pt x="4522885" y="486539"/>
                  <a:pt x="4524976" y="481413"/>
                  <a:pt x="4529158" y="475288"/>
                </a:cubicBezTo>
                <a:cubicBezTo>
                  <a:pt x="4559885" y="413538"/>
                  <a:pt x="4598628" y="371732"/>
                  <a:pt x="4645386" y="349872"/>
                </a:cubicBezTo>
                <a:cubicBezTo>
                  <a:pt x="4646300" y="348958"/>
                  <a:pt x="4648282" y="347986"/>
                  <a:pt x="4651330" y="346958"/>
                </a:cubicBezTo>
                <a:cubicBezTo>
                  <a:pt x="4660064" y="342824"/>
                  <a:pt x="4665227" y="338719"/>
                  <a:pt x="4666817" y="334642"/>
                </a:cubicBezTo>
                <a:cubicBezTo>
                  <a:pt x="4668408" y="330565"/>
                  <a:pt x="4670404" y="315297"/>
                  <a:pt x="4672804" y="288836"/>
                </a:cubicBezTo>
                <a:cubicBezTo>
                  <a:pt x="4673328" y="285160"/>
                  <a:pt x="4673590" y="282269"/>
                  <a:pt x="4673590" y="280164"/>
                </a:cubicBezTo>
                <a:cubicBezTo>
                  <a:pt x="4676647" y="248388"/>
                  <a:pt x="4680676" y="225619"/>
                  <a:pt x="4685677" y="211855"/>
                </a:cubicBezTo>
                <a:cubicBezTo>
                  <a:pt x="4702736" y="170221"/>
                  <a:pt x="4705750" y="148319"/>
                  <a:pt x="4694720" y="146147"/>
                </a:cubicBezTo>
                <a:cubicBezTo>
                  <a:pt x="4688425" y="143432"/>
                  <a:pt x="4680164" y="146097"/>
                  <a:pt x="4669939" y="154141"/>
                </a:cubicBezTo>
                <a:cubicBezTo>
                  <a:pt x="4659714" y="162185"/>
                  <a:pt x="4651178" y="172145"/>
                  <a:pt x="4644329" y="184023"/>
                </a:cubicBezTo>
                <a:cubicBezTo>
                  <a:pt x="4633898" y="203759"/>
                  <a:pt x="4622010" y="215156"/>
                  <a:pt x="4608660" y="218213"/>
                </a:cubicBezTo>
                <a:cubicBezTo>
                  <a:pt x="4595311" y="221271"/>
                  <a:pt x="4571639" y="219308"/>
                  <a:pt x="4537644" y="212327"/>
                </a:cubicBezTo>
                <a:cubicBezTo>
                  <a:pt x="4515536" y="207355"/>
                  <a:pt x="4502002" y="204869"/>
                  <a:pt x="4497039" y="204869"/>
                </a:cubicBezTo>
                <a:cubicBezTo>
                  <a:pt x="4479580" y="204869"/>
                  <a:pt x="4473474" y="194886"/>
                  <a:pt x="4478722" y="174922"/>
                </a:cubicBezTo>
                <a:cubicBezTo>
                  <a:pt x="4482342" y="165283"/>
                  <a:pt x="4492372" y="156310"/>
                  <a:pt x="4508812" y="148004"/>
                </a:cubicBezTo>
                <a:cubicBezTo>
                  <a:pt x="4519138" y="143832"/>
                  <a:pt x="4533682" y="137055"/>
                  <a:pt x="4552446" y="127673"/>
                </a:cubicBezTo>
                <a:cubicBezTo>
                  <a:pt x="4597242" y="106556"/>
                  <a:pt x="4631999" y="95998"/>
                  <a:pt x="4656716" y="95998"/>
                </a:cubicBezTo>
                <a:cubicBezTo>
                  <a:pt x="4685453" y="95998"/>
                  <a:pt x="4709111" y="104325"/>
                  <a:pt x="4727689" y="120979"/>
                </a:cubicBezTo>
                <a:cubicBezTo>
                  <a:pt x="4746268" y="137634"/>
                  <a:pt x="4752270" y="155096"/>
                  <a:pt x="4745698" y="173365"/>
                </a:cubicBezTo>
                <a:cubicBezTo>
                  <a:pt x="4742564" y="183718"/>
                  <a:pt x="4740552" y="197918"/>
                  <a:pt x="4739662" y="215963"/>
                </a:cubicBezTo>
                <a:cubicBezTo>
                  <a:pt x="4738772" y="234008"/>
                  <a:pt x="4737088" y="248907"/>
                  <a:pt x="4734611" y="260661"/>
                </a:cubicBezTo>
                <a:cubicBezTo>
                  <a:pt x="4731754" y="270977"/>
                  <a:pt x="4730466" y="284036"/>
                  <a:pt x="4730746" y="299838"/>
                </a:cubicBezTo>
                <a:cubicBezTo>
                  <a:pt x="4731028" y="315640"/>
                  <a:pt x="4732420" y="327546"/>
                  <a:pt x="4734926" y="335556"/>
                </a:cubicBezTo>
                <a:cubicBezTo>
                  <a:pt x="4736422" y="339881"/>
                  <a:pt x="4741350" y="344243"/>
                  <a:pt x="4749713" y="348644"/>
                </a:cubicBezTo>
                <a:cubicBezTo>
                  <a:pt x="4758572" y="352339"/>
                  <a:pt x="4764600" y="356016"/>
                  <a:pt x="4767801" y="359674"/>
                </a:cubicBezTo>
                <a:cubicBezTo>
                  <a:pt x="4771002" y="363331"/>
                  <a:pt x="4772602" y="368184"/>
                  <a:pt x="4772602" y="374233"/>
                </a:cubicBezTo>
                <a:cubicBezTo>
                  <a:pt x="4772602" y="380471"/>
                  <a:pt x="4768082" y="397157"/>
                  <a:pt x="4759043" y="424289"/>
                </a:cubicBezTo>
                <a:cubicBezTo>
                  <a:pt x="4750004" y="451421"/>
                  <a:pt x="4743503" y="467292"/>
                  <a:pt x="4739540" y="471902"/>
                </a:cubicBezTo>
                <a:cubicBezTo>
                  <a:pt x="4737826" y="474474"/>
                  <a:pt x="4734686" y="484892"/>
                  <a:pt x="4730118" y="503156"/>
                </a:cubicBezTo>
                <a:cubicBezTo>
                  <a:pt x="4726692" y="516854"/>
                  <a:pt x="4724552" y="527556"/>
                  <a:pt x="4723696" y="535261"/>
                </a:cubicBezTo>
                <a:lnTo>
                  <a:pt x="4723410" y="539737"/>
                </a:lnTo>
                <a:lnTo>
                  <a:pt x="4724038" y="538925"/>
                </a:lnTo>
                <a:cubicBezTo>
                  <a:pt x="4731184" y="529734"/>
                  <a:pt x="4744378" y="512884"/>
                  <a:pt x="4763622" y="488375"/>
                </a:cubicBezTo>
                <a:cubicBezTo>
                  <a:pt x="4794412" y="449161"/>
                  <a:pt x="4818722" y="416471"/>
                  <a:pt x="4836552" y="390306"/>
                </a:cubicBezTo>
                <a:cubicBezTo>
                  <a:pt x="4840506" y="384353"/>
                  <a:pt x="4843816" y="379500"/>
                  <a:pt x="4846482" y="375747"/>
                </a:cubicBezTo>
                <a:cubicBezTo>
                  <a:pt x="4848426" y="375166"/>
                  <a:pt x="4845273" y="370332"/>
                  <a:pt x="4837024" y="361245"/>
                </a:cubicBezTo>
                <a:cubicBezTo>
                  <a:pt x="4828776" y="352158"/>
                  <a:pt x="4823715" y="341524"/>
                  <a:pt x="4821844" y="329341"/>
                </a:cubicBezTo>
                <a:cubicBezTo>
                  <a:pt x="4819972" y="317159"/>
                  <a:pt x="4817198" y="305791"/>
                  <a:pt x="4813521" y="295237"/>
                </a:cubicBezTo>
                <a:cubicBezTo>
                  <a:pt x="4805148" y="276797"/>
                  <a:pt x="4800962" y="230862"/>
                  <a:pt x="4800962" y="157434"/>
                </a:cubicBezTo>
                <a:cubicBezTo>
                  <a:pt x="4800410" y="128154"/>
                  <a:pt x="4800091" y="113481"/>
                  <a:pt x="4800006" y="113414"/>
                </a:cubicBezTo>
                <a:cubicBezTo>
                  <a:pt x="4796014" y="110766"/>
                  <a:pt x="4793828" y="105075"/>
                  <a:pt x="4793447" y="96341"/>
                </a:cubicBezTo>
                <a:cubicBezTo>
                  <a:pt x="4793076" y="87606"/>
                  <a:pt x="4794638" y="81325"/>
                  <a:pt x="4798134" y="77495"/>
                </a:cubicBezTo>
                <a:cubicBezTo>
                  <a:pt x="4801630" y="73666"/>
                  <a:pt x="4807570" y="72092"/>
                  <a:pt x="4815958" y="72773"/>
                </a:cubicBezTo>
                <a:close/>
                <a:moveTo>
                  <a:pt x="4077630" y="57579"/>
                </a:moveTo>
                <a:lnTo>
                  <a:pt x="4076931" y="59180"/>
                </a:lnTo>
                <a:lnTo>
                  <a:pt x="4077036" y="58979"/>
                </a:lnTo>
                <a:cubicBezTo>
                  <a:pt x="4077432" y="58178"/>
                  <a:pt x="4077630" y="57711"/>
                  <a:pt x="4077630" y="57579"/>
                </a:cubicBezTo>
                <a:close/>
                <a:moveTo>
                  <a:pt x="6730091" y="55891"/>
                </a:moveTo>
                <a:cubicBezTo>
                  <a:pt x="6736488" y="55599"/>
                  <a:pt x="6744153" y="55998"/>
                  <a:pt x="6753085" y="57086"/>
                </a:cubicBezTo>
                <a:cubicBezTo>
                  <a:pt x="6770949" y="59262"/>
                  <a:pt x="6789310" y="62960"/>
                  <a:pt x="6808170" y="68180"/>
                </a:cubicBezTo>
                <a:cubicBezTo>
                  <a:pt x="6828468" y="74324"/>
                  <a:pt x="6850986" y="89149"/>
                  <a:pt x="6875722" y="112657"/>
                </a:cubicBezTo>
                <a:cubicBezTo>
                  <a:pt x="6892581" y="137050"/>
                  <a:pt x="6893476" y="149247"/>
                  <a:pt x="6878408" y="149247"/>
                </a:cubicBezTo>
                <a:cubicBezTo>
                  <a:pt x="6878760" y="149247"/>
                  <a:pt x="6876010" y="152467"/>
                  <a:pt x="6870157" y="158906"/>
                </a:cubicBezTo>
                <a:lnTo>
                  <a:pt x="6868580" y="159903"/>
                </a:lnTo>
                <a:lnTo>
                  <a:pt x="6873608" y="159806"/>
                </a:lnTo>
                <a:cubicBezTo>
                  <a:pt x="6892838" y="161092"/>
                  <a:pt x="6915968" y="168245"/>
                  <a:pt x="6942994" y="181266"/>
                </a:cubicBezTo>
                <a:cubicBezTo>
                  <a:pt x="6970022" y="194286"/>
                  <a:pt x="6983535" y="202761"/>
                  <a:pt x="6983535" y="206690"/>
                </a:cubicBezTo>
                <a:cubicBezTo>
                  <a:pt x="6983535" y="210619"/>
                  <a:pt x="6979468" y="219530"/>
                  <a:pt x="6971334" y="233422"/>
                </a:cubicBezTo>
                <a:cubicBezTo>
                  <a:pt x="6963200" y="247314"/>
                  <a:pt x="6953642" y="256494"/>
                  <a:pt x="6942659" y="260961"/>
                </a:cubicBezTo>
                <a:cubicBezTo>
                  <a:pt x="6931676" y="265429"/>
                  <a:pt x="6925030" y="267662"/>
                  <a:pt x="6922720" y="267662"/>
                </a:cubicBezTo>
                <a:cubicBezTo>
                  <a:pt x="6920411" y="267662"/>
                  <a:pt x="6915965" y="270203"/>
                  <a:pt x="6909383" y="275285"/>
                </a:cubicBezTo>
                <a:cubicBezTo>
                  <a:pt x="6902802" y="280366"/>
                  <a:pt x="6896067" y="282907"/>
                  <a:pt x="6889181" y="282907"/>
                </a:cubicBezTo>
                <a:cubicBezTo>
                  <a:pt x="6882287" y="282907"/>
                  <a:pt x="6872808" y="287123"/>
                  <a:pt x="6860744" y="295557"/>
                </a:cubicBezTo>
                <a:lnTo>
                  <a:pt x="6858064" y="297596"/>
                </a:lnTo>
                <a:lnTo>
                  <a:pt x="6861567" y="298428"/>
                </a:lnTo>
                <a:cubicBezTo>
                  <a:pt x="6866536" y="300023"/>
                  <a:pt x="6873122" y="302414"/>
                  <a:pt x="6881322" y="305603"/>
                </a:cubicBezTo>
                <a:cubicBezTo>
                  <a:pt x="6897724" y="311980"/>
                  <a:pt x="6911236" y="316006"/>
                  <a:pt x="6921856" y="317683"/>
                </a:cubicBezTo>
                <a:cubicBezTo>
                  <a:pt x="6939344" y="320188"/>
                  <a:pt x="6952456" y="323186"/>
                  <a:pt x="6961190" y="326677"/>
                </a:cubicBezTo>
                <a:cubicBezTo>
                  <a:pt x="6969924" y="330168"/>
                  <a:pt x="6976801" y="335504"/>
                  <a:pt x="6981820" y="342686"/>
                </a:cubicBezTo>
                <a:cubicBezTo>
                  <a:pt x="6986898" y="349925"/>
                  <a:pt x="6989648" y="355361"/>
                  <a:pt x="6990072" y="358995"/>
                </a:cubicBezTo>
                <a:cubicBezTo>
                  <a:pt x="6990496" y="362629"/>
                  <a:pt x="6988914" y="367617"/>
                  <a:pt x="6985328" y="373961"/>
                </a:cubicBezTo>
                <a:cubicBezTo>
                  <a:pt x="6981742" y="380305"/>
                  <a:pt x="6980062" y="384372"/>
                  <a:pt x="6980284" y="386163"/>
                </a:cubicBezTo>
                <a:cubicBezTo>
                  <a:pt x="6980509" y="387953"/>
                  <a:pt x="6982206" y="393597"/>
                  <a:pt x="6985378" y="403093"/>
                </a:cubicBezTo>
                <a:cubicBezTo>
                  <a:pt x="6991922" y="418810"/>
                  <a:pt x="6995194" y="427430"/>
                  <a:pt x="6995194" y="428954"/>
                </a:cubicBezTo>
                <a:cubicBezTo>
                  <a:pt x="6995194" y="434554"/>
                  <a:pt x="6989267" y="440317"/>
                  <a:pt x="6977413" y="446242"/>
                </a:cubicBezTo>
                <a:cubicBezTo>
                  <a:pt x="6965559" y="452166"/>
                  <a:pt x="6957080" y="455128"/>
                  <a:pt x="6951974" y="455128"/>
                </a:cubicBezTo>
                <a:cubicBezTo>
                  <a:pt x="6944450" y="455128"/>
                  <a:pt x="6933362" y="447504"/>
                  <a:pt x="6918712" y="432254"/>
                </a:cubicBezTo>
                <a:cubicBezTo>
                  <a:pt x="6904064" y="417005"/>
                  <a:pt x="6896310" y="409380"/>
                  <a:pt x="6895452" y="409380"/>
                </a:cubicBezTo>
                <a:cubicBezTo>
                  <a:pt x="6893938" y="409380"/>
                  <a:pt x="6877177" y="417674"/>
                  <a:pt x="6845168" y="434262"/>
                </a:cubicBezTo>
                <a:cubicBezTo>
                  <a:pt x="6813159" y="450849"/>
                  <a:pt x="6792307" y="461967"/>
                  <a:pt x="6782610" y="467616"/>
                </a:cubicBezTo>
                <a:cubicBezTo>
                  <a:pt x="6767075" y="477865"/>
                  <a:pt x="6754818" y="485311"/>
                  <a:pt x="6745842" y="489954"/>
                </a:cubicBezTo>
                <a:cubicBezTo>
                  <a:pt x="6736864" y="494598"/>
                  <a:pt x="6728780" y="499791"/>
                  <a:pt x="6721588" y="505535"/>
                </a:cubicBezTo>
                <a:lnTo>
                  <a:pt x="6710844" y="514164"/>
                </a:lnTo>
                <a:lnTo>
                  <a:pt x="6716230" y="545425"/>
                </a:lnTo>
                <a:cubicBezTo>
                  <a:pt x="6721498" y="570571"/>
                  <a:pt x="6724446" y="589624"/>
                  <a:pt x="6725074" y="602583"/>
                </a:cubicBezTo>
                <a:cubicBezTo>
                  <a:pt x="6725703" y="615541"/>
                  <a:pt x="6724150" y="632860"/>
                  <a:pt x="6720416" y="654539"/>
                </a:cubicBezTo>
                <a:cubicBezTo>
                  <a:pt x="6711863" y="702802"/>
                  <a:pt x="6692170" y="726934"/>
                  <a:pt x="6661338" y="726934"/>
                </a:cubicBezTo>
                <a:cubicBezTo>
                  <a:pt x="6641450" y="726934"/>
                  <a:pt x="6629570" y="717957"/>
                  <a:pt x="6625698" y="700002"/>
                </a:cubicBezTo>
                <a:cubicBezTo>
                  <a:pt x="6621826" y="682047"/>
                  <a:pt x="6626490" y="664202"/>
                  <a:pt x="6639692" y="646467"/>
                </a:cubicBezTo>
                <a:cubicBezTo>
                  <a:pt x="6655942" y="625216"/>
                  <a:pt x="6665544" y="600699"/>
                  <a:pt x="6668496" y="572915"/>
                </a:cubicBezTo>
                <a:lnTo>
                  <a:pt x="6671025" y="561856"/>
                </a:lnTo>
                <a:lnTo>
                  <a:pt x="6668482" y="560984"/>
                </a:lnTo>
                <a:cubicBezTo>
                  <a:pt x="6649222" y="558032"/>
                  <a:pt x="6633625" y="541220"/>
                  <a:pt x="6621690" y="510550"/>
                </a:cubicBezTo>
                <a:cubicBezTo>
                  <a:pt x="6616308" y="499310"/>
                  <a:pt x="6614734" y="488235"/>
                  <a:pt x="6616968" y="477324"/>
                </a:cubicBezTo>
                <a:cubicBezTo>
                  <a:pt x="6619202" y="466413"/>
                  <a:pt x="6627028" y="451690"/>
                  <a:pt x="6640450" y="433154"/>
                </a:cubicBezTo>
                <a:cubicBezTo>
                  <a:pt x="6655862" y="412199"/>
                  <a:pt x="6666602" y="399736"/>
                  <a:pt x="6672675" y="395764"/>
                </a:cubicBezTo>
                <a:cubicBezTo>
                  <a:pt x="6678747" y="391792"/>
                  <a:pt x="6681038" y="388199"/>
                  <a:pt x="6679547" y="384984"/>
                </a:cubicBezTo>
                <a:cubicBezTo>
                  <a:pt x="6678057" y="381769"/>
                  <a:pt x="6679666" y="378047"/>
                  <a:pt x="6684376" y="373818"/>
                </a:cubicBezTo>
                <a:cubicBezTo>
                  <a:pt x="6689086" y="369589"/>
                  <a:pt x="6695082" y="359897"/>
                  <a:pt x="6702364" y="344743"/>
                </a:cubicBezTo>
                <a:cubicBezTo>
                  <a:pt x="6709646" y="329589"/>
                  <a:pt x="6718354" y="316066"/>
                  <a:pt x="6728489" y="304174"/>
                </a:cubicBezTo>
                <a:cubicBezTo>
                  <a:pt x="6733556" y="298228"/>
                  <a:pt x="6737454" y="293924"/>
                  <a:pt x="6740180" y="291263"/>
                </a:cubicBezTo>
                <a:lnTo>
                  <a:pt x="6743097" y="288757"/>
                </a:lnTo>
                <a:lnTo>
                  <a:pt x="6724803" y="294494"/>
                </a:lnTo>
                <a:cubicBezTo>
                  <a:pt x="6711097" y="296932"/>
                  <a:pt x="6688476" y="297997"/>
                  <a:pt x="6656944" y="297687"/>
                </a:cubicBezTo>
                <a:cubicBezTo>
                  <a:pt x="6625412" y="297378"/>
                  <a:pt x="6605640" y="295408"/>
                  <a:pt x="6597630" y="291779"/>
                </a:cubicBezTo>
                <a:cubicBezTo>
                  <a:pt x="6579580" y="280302"/>
                  <a:pt x="6588900" y="266400"/>
                  <a:pt x="6625590" y="250074"/>
                </a:cubicBezTo>
                <a:cubicBezTo>
                  <a:pt x="6650908" y="240987"/>
                  <a:pt x="6670530" y="234025"/>
                  <a:pt x="6684455" y="229186"/>
                </a:cubicBezTo>
                <a:cubicBezTo>
                  <a:pt x="6695942" y="224585"/>
                  <a:pt x="6712208" y="217315"/>
                  <a:pt x="6733254" y="207376"/>
                </a:cubicBezTo>
                <a:cubicBezTo>
                  <a:pt x="6743776" y="202406"/>
                  <a:pt x="6752301" y="198221"/>
                  <a:pt x="6758826" y="194819"/>
                </a:cubicBezTo>
                <a:lnTo>
                  <a:pt x="6772344" y="187004"/>
                </a:lnTo>
                <a:lnTo>
                  <a:pt x="6770748" y="187106"/>
                </a:lnTo>
                <a:cubicBezTo>
                  <a:pt x="6765864" y="186627"/>
                  <a:pt x="6763422" y="184414"/>
                  <a:pt x="6763422" y="180465"/>
                </a:cubicBezTo>
                <a:cubicBezTo>
                  <a:pt x="6763422" y="178122"/>
                  <a:pt x="6765512" y="175503"/>
                  <a:pt x="6769694" y="172607"/>
                </a:cubicBezTo>
                <a:cubicBezTo>
                  <a:pt x="6776876" y="162511"/>
                  <a:pt x="6779174" y="155491"/>
                  <a:pt x="6776588" y="151548"/>
                </a:cubicBezTo>
                <a:cubicBezTo>
                  <a:pt x="6774002" y="147604"/>
                  <a:pt x="6761541" y="134355"/>
                  <a:pt x="6739204" y="111800"/>
                </a:cubicBezTo>
                <a:cubicBezTo>
                  <a:pt x="6710496" y="98017"/>
                  <a:pt x="6696142" y="86220"/>
                  <a:pt x="6696142" y="76410"/>
                </a:cubicBezTo>
                <a:cubicBezTo>
                  <a:pt x="6696142" y="69113"/>
                  <a:pt x="6702329" y="63256"/>
                  <a:pt x="6714702" y="58836"/>
                </a:cubicBezTo>
                <a:cubicBezTo>
                  <a:pt x="6718564" y="57164"/>
                  <a:pt x="6723694" y="56183"/>
                  <a:pt x="6730091" y="55891"/>
                </a:cubicBezTo>
                <a:close/>
                <a:moveTo>
                  <a:pt x="6557107" y="30086"/>
                </a:moveTo>
                <a:cubicBezTo>
                  <a:pt x="6563086" y="29460"/>
                  <a:pt x="6572056" y="34081"/>
                  <a:pt x="6584014" y="43948"/>
                </a:cubicBezTo>
                <a:cubicBezTo>
                  <a:pt x="6599702" y="62570"/>
                  <a:pt x="6609662" y="76850"/>
                  <a:pt x="6613896" y="86789"/>
                </a:cubicBezTo>
                <a:cubicBezTo>
                  <a:pt x="6618130" y="96729"/>
                  <a:pt x="6619232" y="108556"/>
                  <a:pt x="6617204" y="122272"/>
                </a:cubicBezTo>
                <a:lnTo>
                  <a:pt x="6614146" y="145847"/>
                </a:lnTo>
                <a:lnTo>
                  <a:pt x="6581914" y="164492"/>
                </a:lnTo>
                <a:cubicBezTo>
                  <a:pt x="6569694" y="172093"/>
                  <a:pt x="6550050" y="185645"/>
                  <a:pt x="6522984" y="205147"/>
                </a:cubicBezTo>
                <a:cubicBezTo>
                  <a:pt x="6502686" y="219774"/>
                  <a:pt x="6489530" y="229623"/>
                  <a:pt x="6483518" y="234694"/>
                </a:cubicBezTo>
                <a:lnTo>
                  <a:pt x="6482988" y="235201"/>
                </a:lnTo>
                <a:lnTo>
                  <a:pt x="6489702" y="238301"/>
                </a:lnTo>
                <a:cubicBezTo>
                  <a:pt x="6524106" y="256989"/>
                  <a:pt x="6536708" y="284388"/>
                  <a:pt x="6527507" y="320497"/>
                </a:cubicBezTo>
                <a:cubicBezTo>
                  <a:pt x="6524459" y="330232"/>
                  <a:pt x="6521440" y="340581"/>
                  <a:pt x="6518448" y="351544"/>
                </a:cubicBezTo>
                <a:cubicBezTo>
                  <a:pt x="6514600" y="365641"/>
                  <a:pt x="6507164" y="381726"/>
                  <a:pt x="6496138" y="399800"/>
                </a:cubicBezTo>
                <a:cubicBezTo>
                  <a:pt x="6485114" y="417874"/>
                  <a:pt x="6477377" y="430883"/>
                  <a:pt x="6472928" y="438826"/>
                </a:cubicBezTo>
                <a:cubicBezTo>
                  <a:pt x="6468481" y="446770"/>
                  <a:pt x="6464566" y="451871"/>
                  <a:pt x="6461184" y="454128"/>
                </a:cubicBezTo>
                <a:cubicBezTo>
                  <a:pt x="6458384" y="453557"/>
                  <a:pt x="6462161" y="456491"/>
                  <a:pt x="6472514" y="462929"/>
                </a:cubicBezTo>
                <a:cubicBezTo>
                  <a:pt x="6479496" y="469911"/>
                  <a:pt x="6483849" y="476345"/>
                  <a:pt x="6485573" y="482232"/>
                </a:cubicBezTo>
                <a:cubicBezTo>
                  <a:pt x="6487297" y="488118"/>
                  <a:pt x="6488783" y="500982"/>
                  <a:pt x="6490030" y="520822"/>
                </a:cubicBezTo>
                <a:cubicBezTo>
                  <a:pt x="6490859" y="533305"/>
                  <a:pt x="6491434" y="542620"/>
                  <a:pt x="6491752" y="548769"/>
                </a:cubicBezTo>
                <a:lnTo>
                  <a:pt x="6491758" y="548898"/>
                </a:lnTo>
                <a:lnTo>
                  <a:pt x="6493045" y="544725"/>
                </a:lnTo>
                <a:cubicBezTo>
                  <a:pt x="6495112" y="541573"/>
                  <a:pt x="6497142" y="538015"/>
                  <a:pt x="6499132" y="534053"/>
                </a:cubicBezTo>
                <a:cubicBezTo>
                  <a:pt x="6505285" y="523108"/>
                  <a:pt x="6513046" y="513093"/>
                  <a:pt x="6522413" y="504006"/>
                </a:cubicBezTo>
                <a:cubicBezTo>
                  <a:pt x="6531782" y="494919"/>
                  <a:pt x="6536465" y="488711"/>
                  <a:pt x="6536465" y="485382"/>
                </a:cubicBezTo>
                <a:cubicBezTo>
                  <a:pt x="6536465" y="482053"/>
                  <a:pt x="6541704" y="473150"/>
                  <a:pt x="6552181" y="458672"/>
                </a:cubicBezTo>
                <a:cubicBezTo>
                  <a:pt x="6562659" y="444194"/>
                  <a:pt x="6570462" y="432852"/>
                  <a:pt x="6575591" y="424646"/>
                </a:cubicBezTo>
                <a:cubicBezTo>
                  <a:pt x="6580720" y="416440"/>
                  <a:pt x="6585046" y="411797"/>
                  <a:pt x="6588564" y="410716"/>
                </a:cubicBezTo>
                <a:cubicBezTo>
                  <a:pt x="6592084" y="409635"/>
                  <a:pt x="6595184" y="405341"/>
                  <a:pt x="6597866" y="397836"/>
                </a:cubicBezTo>
                <a:cubicBezTo>
                  <a:pt x="6600547" y="390330"/>
                  <a:pt x="6606040" y="382105"/>
                  <a:pt x="6614346" y="373161"/>
                </a:cubicBezTo>
                <a:cubicBezTo>
                  <a:pt x="6632634" y="361798"/>
                  <a:pt x="6641778" y="359393"/>
                  <a:pt x="6641778" y="365946"/>
                </a:cubicBezTo>
                <a:cubicBezTo>
                  <a:pt x="6642369" y="366546"/>
                  <a:pt x="6642664" y="369008"/>
                  <a:pt x="6642664" y="373332"/>
                </a:cubicBezTo>
                <a:cubicBezTo>
                  <a:pt x="6642664" y="381172"/>
                  <a:pt x="6638745" y="393383"/>
                  <a:pt x="6630906" y="409966"/>
                </a:cubicBezTo>
                <a:cubicBezTo>
                  <a:pt x="6623066" y="426549"/>
                  <a:pt x="6614489" y="446327"/>
                  <a:pt x="6605174" y="469302"/>
                </a:cubicBezTo>
                <a:cubicBezTo>
                  <a:pt x="6587762" y="510726"/>
                  <a:pt x="6562688" y="551750"/>
                  <a:pt x="6529950" y="592374"/>
                </a:cubicBezTo>
                <a:cubicBezTo>
                  <a:pt x="6506586" y="634227"/>
                  <a:pt x="6491140" y="673961"/>
                  <a:pt x="6483616" y="711575"/>
                </a:cubicBezTo>
                <a:cubicBezTo>
                  <a:pt x="6479891" y="730796"/>
                  <a:pt x="6474660" y="749672"/>
                  <a:pt x="6467920" y="768203"/>
                </a:cubicBezTo>
                <a:cubicBezTo>
                  <a:pt x="6461182" y="786734"/>
                  <a:pt x="6453888" y="796000"/>
                  <a:pt x="6446039" y="796000"/>
                </a:cubicBezTo>
                <a:cubicBezTo>
                  <a:pt x="6441353" y="796000"/>
                  <a:pt x="6437364" y="794056"/>
                  <a:pt x="6434074" y="790170"/>
                </a:cubicBezTo>
                <a:cubicBezTo>
                  <a:pt x="6430783" y="786284"/>
                  <a:pt x="6425220" y="784341"/>
                  <a:pt x="6417386" y="784341"/>
                </a:cubicBezTo>
                <a:cubicBezTo>
                  <a:pt x="6409552" y="784341"/>
                  <a:pt x="6403954" y="780048"/>
                  <a:pt x="6400591" y="771461"/>
                </a:cubicBezTo>
                <a:cubicBezTo>
                  <a:pt x="6397229" y="762874"/>
                  <a:pt x="6393662" y="755618"/>
                  <a:pt x="6389890" y="749694"/>
                </a:cubicBezTo>
                <a:cubicBezTo>
                  <a:pt x="6384756" y="741264"/>
                  <a:pt x="6383100" y="728453"/>
                  <a:pt x="6384925" y="711260"/>
                </a:cubicBezTo>
                <a:cubicBezTo>
                  <a:pt x="6386749" y="694068"/>
                  <a:pt x="6391161" y="677518"/>
                  <a:pt x="6398162" y="661611"/>
                </a:cubicBezTo>
                <a:cubicBezTo>
                  <a:pt x="6404877" y="643704"/>
                  <a:pt x="6410320" y="621530"/>
                  <a:pt x="6414493" y="595089"/>
                </a:cubicBezTo>
                <a:cubicBezTo>
                  <a:pt x="6417622" y="575258"/>
                  <a:pt x="6418725" y="560750"/>
                  <a:pt x="6417804" y="551565"/>
                </a:cubicBezTo>
                <a:lnTo>
                  <a:pt x="6416740" y="546627"/>
                </a:lnTo>
                <a:lnTo>
                  <a:pt x="6414893" y="552741"/>
                </a:lnTo>
                <a:cubicBezTo>
                  <a:pt x="6402148" y="563618"/>
                  <a:pt x="6388530" y="567997"/>
                  <a:pt x="6374038" y="565878"/>
                </a:cubicBezTo>
                <a:cubicBezTo>
                  <a:pt x="6359546" y="563759"/>
                  <a:pt x="6350818" y="556036"/>
                  <a:pt x="6347856" y="542711"/>
                </a:cubicBezTo>
                <a:cubicBezTo>
                  <a:pt x="6345027" y="531157"/>
                  <a:pt x="6343924" y="519429"/>
                  <a:pt x="6344548" y="507528"/>
                </a:cubicBezTo>
                <a:cubicBezTo>
                  <a:pt x="6345172" y="495626"/>
                  <a:pt x="6346846" y="486961"/>
                  <a:pt x="6349570" y="481532"/>
                </a:cubicBezTo>
                <a:cubicBezTo>
                  <a:pt x="6352895" y="474245"/>
                  <a:pt x="6365063" y="459777"/>
                  <a:pt x="6386075" y="438126"/>
                </a:cubicBezTo>
                <a:cubicBezTo>
                  <a:pt x="6401744" y="421286"/>
                  <a:pt x="6413312" y="406265"/>
                  <a:pt x="6420779" y="393063"/>
                </a:cubicBezTo>
                <a:cubicBezTo>
                  <a:pt x="6428248" y="379862"/>
                  <a:pt x="6435414" y="361936"/>
                  <a:pt x="6442282" y="339285"/>
                </a:cubicBezTo>
                <a:cubicBezTo>
                  <a:pt x="6453045" y="311863"/>
                  <a:pt x="6455298" y="298452"/>
                  <a:pt x="6449040" y="299052"/>
                </a:cubicBezTo>
                <a:cubicBezTo>
                  <a:pt x="6444296" y="299052"/>
                  <a:pt x="6437352" y="301142"/>
                  <a:pt x="6428209" y="305324"/>
                </a:cubicBezTo>
                <a:cubicBezTo>
                  <a:pt x="6419064" y="309505"/>
                  <a:pt x="6413874" y="312520"/>
                  <a:pt x="6412636" y="314368"/>
                </a:cubicBezTo>
                <a:cubicBezTo>
                  <a:pt x="6410702" y="318245"/>
                  <a:pt x="6399372" y="331208"/>
                  <a:pt x="6378645" y="353259"/>
                </a:cubicBezTo>
                <a:cubicBezTo>
                  <a:pt x="6373445" y="358459"/>
                  <a:pt x="6369128" y="362776"/>
                  <a:pt x="6365694" y="366210"/>
                </a:cubicBezTo>
                <a:cubicBezTo>
                  <a:pt x="6362260" y="369644"/>
                  <a:pt x="6358669" y="372616"/>
                  <a:pt x="6354921" y="375126"/>
                </a:cubicBezTo>
                <a:cubicBezTo>
                  <a:pt x="6351173" y="377635"/>
                  <a:pt x="6347194" y="378516"/>
                  <a:pt x="6342984" y="377769"/>
                </a:cubicBezTo>
                <a:cubicBezTo>
                  <a:pt x="6338774" y="377021"/>
                  <a:pt x="6335926" y="374414"/>
                  <a:pt x="6334440" y="369946"/>
                </a:cubicBezTo>
                <a:cubicBezTo>
                  <a:pt x="6331582" y="363174"/>
                  <a:pt x="6331349" y="358633"/>
                  <a:pt x="6333740" y="356323"/>
                </a:cubicBezTo>
                <a:cubicBezTo>
                  <a:pt x="6336131" y="354013"/>
                  <a:pt x="6334807" y="352277"/>
                  <a:pt x="6329768" y="351115"/>
                </a:cubicBezTo>
                <a:cubicBezTo>
                  <a:pt x="6321920" y="347972"/>
                  <a:pt x="6317050" y="344281"/>
                  <a:pt x="6315159" y="340043"/>
                </a:cubicBezTo>
                <a:cubicBezTo>
                  <a:pt x="6313268" y="335804"/>
                  <a:pt x="6312006" y="327674"/>
                  <a:pt x="6311372" y="315654"/>
                </a:cubicBezTo>
                <a:cubicBezTo>
                  <a:pt x="6310740" y="303633"/>
                  <a:pt x="6311472" y="294954"/>
                  <a:pt x="6313573" y="289615"/>
                </a:cubicBezTo>
                <a:cubicBezTo>
                  <a:pt x="6315674" y="284276"/>
                  <a:pt x="6322448" y="273849"/>
                  <a:pt x="6333896" y="258332"/>
                </a:cubicBezTo>
                <a:cubicBezTo>
                  <a:pt x="6344812" y="243492"/>
                  <a:pt x="6360252" y="227962"/>
                  <a:pt x="6380217" y="211741"/>
                </a:cubicBezTo>
                <a:cubicBezTo>
                  <a:pt x="6397972" y="196348"/>
                  <a:pt x="6418212" y="178784"/>
                  <a:pt x="6440939" y="159049"/>
                </a:cubicBezTo>
                <a:cubicBezTo>
                  <a:pt x="6465284" y="138541"/>
                  <a:pt x="6479844" y="128287"/>
                  <a:pt x="6484616" y="128287"/>
                </a:cubicBezTo>
                <a:cubicBezTo>
                  <a:pt x="6484978" y="128287"/>
                  <a:pt x="6492616" y="120965"/>
                  <a:pt x="6507532" y="106320"/>
                </a:cubicBezTo>
                <a:cubicBezTo>
                  <a:pt x="6522449" y="91676"/>
                  <a:pt x="6532946" y="79496"/>
                  <a:pt x="6539022" y="69780"/>
                </a:cubicBezTo>
                <a:cubicBezTo>
                  <a:pt x="6545100" y="60674"/>
                  <a:pt x="6548138" y="53316"/>
                  <a:pt x="6548138" y="47706"/>
                </a:cubicBezTo>
                <a:cubicBezTo>
                  <a:pt x="6548138" y="36586"/>
                  <a:pt x="6551128" y="30712"/>
                  <a:pt x="6557107" y="30086"/>
                </a:cubicBezTo>
                <a:close/>
                <a:moveTo>
                  <a:pt x="345725" y="12687"/>
                </a:moveTo>
                <a:cubicBezTo>
                  <a:pt x="349764" y="12002"/>
                  <a:pt x="355003" y="14352"/>
                  <a:pt x="361441" y="19738"/>
                </a:cubicBezTo>
                <a:cubicBezTo>
                  <a:pt x="367880" y="25125"/>
                  <a:pt x="372519" y="27818"/>
                  <a:pt x="375358" y="27818"/>
                </a:cubicBezTo>
                <a:cubicBezTo>
                  <a:pt x="378196" y="27818"/>
                  <a:pt x="386168" y="30766"/>
                  <a:pt x="399275" y="36662"/>
                </a:cubicBezTo>
                <a:lnTo>
                  <a:pt x="422649" y="47577"/>
                </a:lnTo>
                <a:lnTo>
                  <a:pt x="419806" y="69909"/>
                </a:lnTo>
                <a:cubicBezTo>
                  <a:pt x="417834" y="81767"/>
                  <a:pt x="415139" y="90340"/>
                  <a:pt x="411719" y="95626"/>
                </a:cubicBezTo>
                <a:cubicBezTo>
                  <a:pt x="408300" y="100913"/>
                  <a:pt x="401949" y="116879"/>
                  <a:pt x="392667" y="143525"/>
                </a:cubicBezTo>
                <a:cubicBezTo>
                  <a:pt x="383385" y="170171"/>
                  <a:pt x="374610" y="190171"/>
                  <a:pt x="366342" y="203526"/>
                </a:cubicBezTo>
                <a:lnTo>
                  <a:pt x="355369" y="215970"/>
                </a:lnTo>
                <a:lnTo>
                  <a:pt x="362284" y="221085"/>
                </a:lnTo>
                <a:cubicBezTo>
                  <a:pt x="366952" y="225762"/>
                  <a:pt x="372348" y="229057"/>
                  <a:pt x="378472" y="230972"/>
                </a:cubicBezTo>
                <a:cubicBezTo>
                  <a:pt x="384597" y="232886"/>
                  <a:pt x="387659" y="236492"/>
                  <a:pt x="387659" y="241787"/>
                </a:cubicBezTo>
                <a:cubicBezTo>
                  <a:pt x="387659" y="247083"/>
                  <a:pt x="389140" y="252694"/>
                  <a:pt x="392102" y="258618"/>
                </a:cubicBezTo>
                <a:lnTo>
                  <a:pt x="399318" y="278235"/>
                </a:lnTo>
                <a:lnTo>
                  <a:pt x="375215" y="290594"/>
                </a:lnTo>
                <a:cubicBezTo>
                  <a:pt x="363909" y="296518"/>
                  <a:pt x="352990" y="302769"/>
                  <a:pt x="342461" y="309346"/>
                </a:cubicBezTo>
                <a:cubicBezTo>
                  <a:pt x="331931" y="315923"/>
                  <a:pt x="326666" y="318116"/>
                  <a:pt x="326666" y="315925"/>
                </a:cubicBezTo>
                <a:cubicBezTo>
                  <a:pt x="326666" y="316249"/>
                  <a:pt x="327390" y="317387"/>
                  <a:pt x="328837" y="319340"/>
                </a:cubicBezTo>
                <a:cubicBezTo>
                  <a:pt x="335324" y="328017"/>
                  <a:pt x="354686" y="336778"/>
                  <a:pt x="386923" y="345622"/>
                </a:cubicBezTo>
                <a:cubicBezTo>
                  <a:pt x="419161" y="354466"/>
                  <a:pt x="443423" y="358612"/>
                  <a:pt x="459711" y="358059"/>
                </a:cubicBezTo>
                <a:cubicBezTo>
                  <a:pt x="476332" y="356764"/>
                  <a:pt x="489560" y="359857"/>
                  <a:pt x="499394" y="367339"/>
                </a:cubicBezTo>
                <a:cubicBezTo>
                  <a:pt x="509229" y="374821"/>
                  <a:pt x="514146" y="384891"/>
                  <a:pt x="514146" y="397550"/>
                </a:cubicBezTo>
                <a:cubicBezTo>
                  <a:pt x="514146" y="404455"/>
                  <a:pt x="512091" y="409732"/>
                  <a:pt x="507981" y="413380"/>
                </a:cubicBezTo>
                <a:cubicBezTo>
                  <a:pt x="503871" y="417028"/>
                  <a:pt x="497240" y="421138"/>
                  <a:pt x="488086" y="425710"/>
                </a:cubicBezTo>
                <a:cubicBezTo>
                  <a:pt x="474151" y="432045"/>
                  <a:pt x="456522" y="436617"/>
                  <a:pt x="435201" y="439426"/>
                </a:cubicBezTo>
                <a:cubicBezTo>
                  <a:pt x="413879" y="442236"/>
                  <a:pt x="403361" y="443222"/>
                  <a:pt x="403647" y="442384"/>
                </a:cubicBezTo>
                <a:cubicBezTo>
                  <a:pt x="403152" y="443556"/>
                  <a:pt x="404278" y="447978"/>
                  <a:pt x="407026" y="455650"/>
                </a:cubicBezTo>
                <a:cubicBezTo>
                  <a:pt x="409774" y="463322"/>
                  <a:pt x="413177" y="470345"/>
                  <a:pt x="417234" y="476717"/>
                </a:cubicBezTo>
                <a:cubicBezTo>
                  <a:pt x="420244" y="483213"/>
                  <a:pt x="424671" y="491433"/>
                  <a:pt x="430514" y="501377"/>
                </a:cubicBezTo>
                <a:cubicBezTo>
                  <a:pt x="436358" y="511321"/>
                  <a:pt x="444731" y="523611"/>
                  <a:pt x="455632" y="538246"/>
                </a:cubicBezTo>
                <a:cubicBezTo>
                  <a:pt x="466533" y="552881"/>
                  <a:pt x="471984" y="561427"/>
                  <a:pt x="471984" y="563885"/>
                </a:cubicBezTo>
                <a:cubicBezTo>
                  <a:pt x="471984" y="566342"/>
                  <a:pt x="474127" y="569581"/>
                  <a:pt x="478413" y="573600"/>
                </a:cubicBezTo>
                <a:lnTo>
                  <a:pt x="483676" y="580391"/>
                </a:lnTo>
                <a:lnTo>
                  <a:pt x="480735" y="568962"/>
                </a:lnTo>
                <a:cubicBezTo>
                  <a:pt x="478475" y="559596"/>
                  <a:pt x="476087" y="548559"/>
                  <a:pt x="473570" y="535853"/>
                </a:cubicBezTo>
                <a:cubicBezTo>
                  <a:pt x="467493" y="504439"/>
                  <a:pt x="464754" y="484718"/>
                  <a:pt x="465354" y="476688"/>
                </a:cubicBezTo>
                <a:cubicBezTo>
                  <a:pt x="468288" y="465077"/>
                  <a:pt x="476213" y="465477"/>
                  <a:pt x="489129" y="477888"/>
                </a:cubicBezTo>
                <a:lnTo>
                  <a:pt x="491867" y="485054"/>
                </a:lnTo>
                <a:lnTo>
                  <a:pt x="492222" y="483246"/>
                </a:lnTo>
                <a:cubicBezTo>
                  <a:pt x="494537" y="477445"/>
                  <a:pt x="498630" y="474545"/>
                  <a:pt x="504502" y="474545"/>
                </a:cubicBezTo>
                <a:cubicBezTo>
                  <a:pt x="509684" y="476250"/>
                  <a:pt x="514389" y="480874"/>
                  <a:pt x="518618" y="488418"/>
                </a:cubicBezTo>
                <a:cubicBezTo>
                  <a:pt x="522590" y="495648"/>
                  <a:pt x="524762" y="500727"/>
                  <a:pt x="525133" y="503656"/>
                </a:cubicBezTo>
                <a:cubicBezTo>
                  <a:pt x="525505" y="506585"/>
                  <a:pt x="527055" y="513400"/>
                  <a:pt x="529784" y="524101"/>
                </a:cubicBezTo>
                <a:cubicBezTo>
                  <a:pt x="532513" y="534803"/>
                  <a:pt x="534111" y="541425"/>
                  <a:pt x="534577" y="543968"/>
                </a:cubicBezTo>
                <a:cubicBezTo>
                  <a:pt x="538854" y="561075"/>
                  <a:pt x="543017" y="575696"/>
                  <a:pt x="547065" y="587831"/>
                </a:cubicBezTo>
                <a:cubicBezTo>
                  <a:pt x="550227" y="596479"/>
                  <a:pt x="555763" y="613262"/>
                  <a:pt x="563674" y="638180"/>
                </a:cubicBezTo>
                <a:cubicBezTo>
                  <a:pt x="571585" y="663097"/>
                  <a:pt x="576668" y="676120"/>
                  <a:pt x="578926" y="677249"/>
                </a:cubicBezTo>
                <a:cubicBezTo>
                  <a:pt x="581183" y="678378"/>
                  <a:pt x="582312" y="682731"/>
                  <a:pt x="582312" y="690308"/>
                </a:cubicBezTo>
                <a:cubicBezTo>
                  <a:pt x="582312" y="697885"/>
                  <a:pt x="583657" y="702421"/>
                  <a:pt x="586348" y="703917"/>
                </a:cubicBezTo>
                <a:cubicBezTo>
                  <a:pt x="589039" y="705412"/>
                  <a:pt x="590384" y="709451"/>
                  <a:pt x="590384" y="716032"/>
                </a:cubicBezTo>
                <a:cubicBezTo>
                  <a:pt x="590384" y="722614"/>
                  <a:pt x="593980" y="732518"/>
                  <a:pt x="601172" y="745743"/>
                </a:cubicBezTo>
                <a:cubicBezTo>
                  <a:pt x="608363" y="758969"/>
                  <a:pt x="613483" y="768934"/>
                  <a:pt x="616531" y="775640"/>
                </a:cubicBezTo>
                <a:cubicBezTo>
                  <a:pt x="619579" y="782345"/>
                  <a:pt x="623412" y="790313"/>
                  <a:pt x="628032" y="799543"/>
                </a:cubicBezTo>
                <a:cubicBezTo>
                  <a:pt x="637624" y="818726"/>
                  <a:pt x="639238" y="834966"/>
                  <a:pt x="632875" y="848263"/>
                </a:cubicBezTo>
                <a:cubicBezTo>
                  <a:pt x="627208" y="855283"/>
                  <a:pt x="619407" y="856674"/>
                  <a:pt x="609473" y="852435"/>
                </a:cubicBezTo>
                <a:cubicBezTo>
                  <a:pt x="606548" y="848901"/>
                  <a:pt x="604429" y="848906"/>
                  <a:pt x="603115" y="852449"/>
                </a:cubicBezTo>
                <a:cubicBezTo>
                  <a:pt x="598504" y="857060"/>
                  <a:pt x="591699" y="859719"/>
                  <a:pt x="582698" y="860429"/>
                </a:cubicBezTo>
                <a:cubicBezTo>
                  <a:pt x="573697" y="861139"/>
                  <a:pt x="567010" y="858031"/>
                  <a:pt x="562638" y="851106"/>
                </a:cubicBezTo>
                <a:cubicBezTo>
                  <a:pt x="563419" y="852650"/>
                  <a:pt x="561088" y="853421"/>
                  <a:pt x="555644" y="853421"/>
                </a:cubicBezTo>
                <a:cubicBezTo>
                  <a:pt x="550201" y="853421"/>
                  <a:pt x="541054" y="846282"/>
                  <a:pt x="528205" y="832004"/>
                </a:cubicBezTo>
                <a:cubicBezTo>
                  <a:pt x="513280" y="814592"/>
                  <a:pt x="500435" y="790294"/>
                  <a:pt x="489672" y="759109"/>
                </a:cubicBezTo>
                <a:cubicBezTo>
                  <a:pt x="483119" y="741412"/>
                  <a:pt x="476680" y="729084"/>
                  <a:pt x="470355" y="722126"/>
                </a:cubicBezTo>
                <a:cubicBezTo>
                  <a:pt x="464031" y="715168"/>
                  <a:pt x="460868" y="709701"/>
                  <a:pt x="460868" y="705724"/>
                </a:cubicBezTo>
                <a:cubicBezTo>
                  <a:pt x="460868" y="701747"/>
                  <a:pt x="453220" y="685729"/>
                  <a:pt x="437923" y="657668"/>
                </a:cubicBezTo>
                <a:cubicBezTo>
                  <a:pt x="422625" y="629607"/>
                  <a:pt x="405535" y="597458"/>
                  <a:pt x="386652" y="561220"/>
                </a:cubicBezTo>
                <a:cubicBezTo>
                  <a:pt x="367769" y="524982"/>
                  <a:pt x="356558" y="504775"/>
                  <a:pt x="353019" y="500598"/>
                </a:cubicBezTo>
                <a:cubicBezTo>
                  <a:pt x="349481" y="496422"/>
                  <a:pt x="346947" y="491726"/>
                  <a:pt x="345418" y="486511"/>
                </a:cubicBezTo>
                <a:cubicBezTo>
                  <a:pt x="343889" y="481296"/>
                  <a:pt x="341391" y="476212"/>
                  <a:pt x="337924" y="471259"/>
                </a:cubicBezTo>
                <a:lnTo>
                  <a:pt x="336153" y="466801"/>
                </a:lnTo>
                <a:lnTo>
                  <a:pt x="317036" y="479803"/>
                </a:lnTo>
                <a:cubicBezTo>
                  <a:pt x="295033" y="492890"/>
                  <a:pt x="245475" y="516365"/>
                  <a:pt x="168360" y="550226"/>
                </a:cubicBezTo>
                <a:cubicBezTo>
                  <a:pt x="133889" y="569314"/>
                  <a:pt x="112158" y="586435"/>
                  <a:pt x="103166" y="601590"/>
                </a:cubicBezTo>
                <a:cubicBezTo>
                  <a:pt x="94289" y="615296"/>
                  <a:pt x="91846" y="632327"/>
                  <a:pt x="95837" y="652682"/>
                </a:cubicBezTo>
                <a:lnTo>
                  <a:pt x="96166" y="659311"/>
                </a:lnTo>
                <a:lnTo>
                  <a:pt x="118011" y="640880"/>
                </a:lnTo>
                <a:cubicBezTo>
                  <a:pt x="175447" y="605952"/>
                  <a:pt x="223220" y="573062"/>
                  <a:pt x="261329" y="542211"/>
                </a:cubicBezTo>
                <a:cubicBezTo>
                  <a:pt x="290533" y="525190"/>
                  <a:pt x="304049" y="523418"/>
                  <a:pt x="301877" y="536896"/>
                </a:cubicBezTo>
                <a:cubicBezTo>
                  <a:pt x="300934" y="539725"/>
                  <a:pt x="298605" y="543611"/>
                  <a:pt x="294890" y="548554"/>
                </a:cubicBezTo>
                <a:cubicBezTo>
                  <a:pt x="289994" y="554546"/>
                  <a:pt x="286785" y="561958"/>
                  <a:pt x="285261" y="570793"/>
                </a:cubicBezTo>
                <a:cubicBezTo>
                  <a:pt x="283737" y="579627"/>
                  <a:pt x="275617" y="591769"/>
                  <a:pt x="260900" y="607219"/>
                </a:cubicBezTo>
                <a:cubicBezTo>
                  <a:pt x="240746" y="629545"/>
                  <a:pt x="224553" y="648048"/>
                  <a:pt x="212323" y="662726"/>
                </a:cubicBezTo>
                <a:cubicBezTo>
                  <a:pt x="208132" y="667593"/>
                  <a:pt x="198169" y="675065"/>
                  <a:pt x="182434" y="685143"/>
                </a:cubicBezTo>
                <a:cubicBezTo>
                  <a:pt x="156030" y="702355"/>
                  <a:pt x="137018" y="719938"/>
                  <a:pt x="125398" y="737892"/>
                </a:cubicBezTo>
                <a:cubicBezTo>
                  <a:pt x="119207" y="747960"/>
                  <a:pt x="114125" y="754285"/>
                  <a:pt x="110153" y="756866"/>
                </a:cubicBezTo>
                <a:cubicBezTo>
                  <a:pt x="106181" y="759447"/>
                  <a:pt x="104395" y="760624"/>
                  <a:pt x="104795" y="760395"/>
                </a:cubicBezTo>
                <a:cubicBezTo>
                  <a:pt x="106195" y="776273"/>
                  <a:pt x="99199" y="788156"/>
                  <a:pt x="83807" y="796042"/>
                </a:cubicBezTo>
                <a:cubicBezTo>
                  <a:pt x="77301" y="799005"/>
                  <a:pt x="71472" y="800164"/>
                  <a:pt x="66319" y="799521"/>
                </a:cubicBezTo>
                <a:cubicBezTo>
                  <a:pt x="61166" y="798879"/>
                  <a:pt x="52132" y="795790"/>
                  <a:pt x="39216" y="790256"/>
                </a:cubicBezTo>
                <a:lnTo>
                  <a:pt x="6511" y="777169"/>
                </a:lnTo>
                <a:lnTo>
                  <a:pt x="4340" y="747979"/>
                </a:lnTo>
                <a:cubicBezTo>
                  <a:pt x="-1080" y="693087"/>
                  <a:pt x="-1423" y="663140"/>
                  <a:pt x="3311" y="658140"/>
                </a:cubicBezTo>
                <a:cubicBezTo>
                  <a:pt x="4597" y="656196"/>
                  <a:pt x="6131" y="622347"/>
                  <a:pt x="7912" y="556591"/>
                </a:cubicBezTo>
                <a:cubicBezTo>
                  <a:pt x="9693" y="490835"/>
                  <a:pt x="11626" y="451711"/>
                  <a:pt x="13712" y="439219"/>
                </a:cubicBezTo>
                <a:cubicBezTo>
                  <a:pt x="15798" y="426727"/>
                  <a:pt x="16841" y="413330"/>
                  <a:pt x="16841" y="399029"/>
                </a:cubicBezTo>
                <a:cubicBezTo>
                  <a:pt x="16841" y="384727"/>
                  <a:pt x="18037" y="373237"/>
                  <a:pt x="20427" y="364560"/>
                </a:cubicBezTo>
                <a:cubicBezTo>
                  <a:pt x="22818" y="355883"/>
                  <a:pt x="25511" y="341669"/>
                  <a:pt x="28507" y="321919"/>
                </a:cubicBezTo>
                <a:cubicBezTo>
                  <a:pt x="31503" y="302169"/>
                  <a:pt x="34946" y="285400"/>
                  <a:pt x="38837" y="271613"/>
                </a:cubicBezTo>
                <a:cubicBezTo>
                  <a:pt x="42728" y="257825"/>
                  <a:pt x="46759" y="241754"/>
                  <a:pt x="50931" y="223399"/>
                </a:cubicBezTo>
                <a:cubicBezTo>
                  <a:pt x="56208" y="204178"/>
                  <a:pt x="61152" y="192038"/>
                  <a:pt x="65762" y="186981"/>
                </a:cubicBezTo>
                <a:cubicBezTo>
                  <a:pt x="70372" y="181923"/>
                  <a:pt x="80049" y="181027"/>
                  <a:pt x="94794" y="184295"/>
                </a:cubicBezTo>
                <a:cubicBezTo>
                  <a:pt x="102728" y="186409"/>
                  <a:pt x="105843" y="188071"/>
                  <a:pt x="104138" y="189281"/>
                </a:cubicBezTo>
                <a:cubicBezTo>
                  <a:pt x="109939" y="185804"/>
                  <a:pt x="126014" y="183911"/>
                  <a:pt x="152365" y="183602"/>
                </a:cubicBezTo>
                <a:cubicBezTo>
                  <a:pt x="178716" y="183292"/>
                  <a:pt x="195249" y="183685"/>
                  <a:pt x="201964" y="184780"/>
                </a:cubicBezTo>
                <a:cubicBezTo>
                  <a:pt x="219995" y="187943"/>
                  <a:pt x="236054" y="190114"/>
                  <a:pt x="250142" y="191295"/>
                </a:cubicBezTo>
                <a:lnTo>
                  <a:pt x="264058" y="192853"/>
                </a:lnTo>
                <a:lnTo>
                  <a:pt x="275902" y="165978"/>
                </a:lnTo>
                <a:cubicBezTo>
                  <a:pt x="282694" y="150948"/>
                  <a:pt x="286642" y="139289"/>
                  <a:pt x="287747" y="131002"/>
                </a:cubicBezTo>
                <a:lnTo>
                  <a:pt x="289533" y="127387"/>
                </a:lnTo>
                <a:lnTo>
                  <a:pt x="271345" y="126816"/>
                </a:lnTo>
                <a:cubicBezTo>
                  <a:pt x="254047" y="126225"/>
                  <a:pt x="236102" y="129130"/>
                  <a:pt x="217509" y="135531"/>
                </a:cubicBezTo>
                <a:cubicBezTo>
                  <a:pt x="194830" y="142866"/>
                  <a:pt x="172770" y="146687"/>
                  <a:pt x="151330" y="146997"/>
                </a:cubicBezTo>
                <a:cubicBezTo>
                  <a:pt x="129889" y="147307"/>
                  <a:pt x="115130" y="143818"/>
                  <a:pt x="107053" y="136531"/>
                </a:cubicBezTo>
                <a:cubicBezTo>
                  <a:pt x="100137" y="126835"/>
                  <a:pt x="98897" y="118551"/>
                  <a:pt x="103331" y="111678"/>
                </a:cubicBezTo>
                <a:cubicBezTo>
                  <a:pt x="107765" y="104806"/>
                  <a:pt x="115173" y="101370"/>
                  <a:pt x="125555" y="101370"/>
                </a:cubicBezTo>
                <a:cubicBezTo>
                  <a:pt x="130575" y="101370"/>
                  <a:pt x="137528" y="99015"/>
                  <a:pt x="146415" y="94305"/>
                </a:cubicBezTo>
                <a:cubicBezTo>
                  <a:pt x="155301" y="89595"/>
                  <a:pt x="173309" y="78724"/>
                  <a:pt x="200436" y="61693"/>
                </a:cubicBezTo>
                <a:cubicBezTo>
                  <a:pt x="212828" y="53435"/>
                  <a:pt x="228968" y="46353"/>
                  <a:pt x="248856" y="40448"/>
                </a:cubicBezTo>
                <a:cubicBezTo>
                  <a:pt x="268744" y="34542"/>
                  <a:pt x="284289" y="29675"/>
                  <a:pt x="295490" y="25846"/>
                </a:cubicBezTo>
                <a:cubicBezTo>
                  <a:pt x="306692" y="22008"/>
                  <a:pt x="316855" y="19026"/>
                  <a:pt x="325980" y="16902"/>
                </a:cubicBezTo>
                <a:cubicBezTo>
                  <a:pt x="335105" y="14778"/>
                  <a:pt x="341687" y="13373"/>
                  <a:pt x="345725" y="12687"/>
                </a:cubicBezTo>
                <a:close/>
                <a:moveTo>
                  <a:pt x="2151441" y="11673"/>
                </a:moveTo>
                <a:cubicBezTo>
                  <a:pt x="2156490" y="12683"/>
                  <a:pt x="2164005" y="15845"/>
                  <a:pt x="2173987" y="21160"/>
                </a:cubicBezTo>
                <a:cubicBezTo>
                  <a:pt x="2182617" y="24998"/>
                  <a:pt x="2187517" y="26918"/>
                  <a:pt x="2188689" y="26918"/>
                </a:cubicBezTo>
                <a:cubicBezTo>
                  <a:pt x="2194109" y="26918"/>
                  <a:pt x="2201612" y="31359"/>
                  <a:pt x="2211199" y="40241"/>
                </a:cubicBezTo>
                <a:cubicBezTo>
                  <a:pt x="2220786" y="49123"/>
                  <a:pt x="2226303" y="56078"/>
                  <a:pt x="2227751" y="61108"/>
                </a:cubicBezTo>
                <a:cubicBezTo>
                  <a:pt x="2231132" y="69175"/>
                  <a:pt x="2231047" y="80429"/>
                  <a:pt x="2227494" y="94869"/>
                </a:cubicBezTo>
                <a:cubicBezTo>
                  <a:pt x="2223941" y="109309"/>
                  <a:pt x="2218250" y="121153"/>
                  <a:pt x="2210420" y="130402"/>
                </a:cubicBezTo>
                <a:cubicBezTo>
                  <a:pt x="2203524" y="139403"/>
                  <a:pt x="2192718" y="159220"/>
                  <a:pt x="2178002" y="189852"/>
                </a:cubicBezTo>
                <a:cubicBezTo>
                  <a:pt x="2162028" y="223009"/>
                  <a:pt x="2148274" y="249538"/>
                  <a:pt x="2136740" y="269441"/>
                </a:cubicBezTo>
                <a:cubicBezTo>
                  <a:pt x="2125205" y="289343"/>
                  <a:pt x="2099102" y="332499"/>
                  <a:pt x="2058430" y="398907"/>
                </a:cubicBezTo>
                <a:cubicBezTo>
                  <a:pt x="2050200" y="411271"/>
                  <a:pt x="2033103" y="437169"/>
                  <a:pt x="2007138" y="476602"/>
                </a:cubicBezTo>
                <a:cubicBezTo>
                  <a:pt x="1994155" y="496319"/>
                  <a:pt x="1984418" y="511875"/>
                  <a:pt x="1977927" y="523271"/>
                </a:cubicBezTo>
                <a:lnTo>
                  <a:pt x="1971582" y="535410"/>
                </a:lnTo>
                <a:lnTo>
                  <a:pt x="1983549" y="533260"/>
                </a:lnTo>
                <a:cubicBezTo>
                  <a:pt x="2001789" y="532664"/>
                  <a:pt x="2010909" y="532876"/>
                  <a:pt x="2010909" y="533895"/>
                </a:cubicBezTo>
                <a:cubicBezTo>
                  <a:pt x="2010909" y="528333"/>
                  <a:pt x="2013060" y="524830"/>
                  <a:pt x="2017360" y="523387"/>
                </a:cubicBezTo>
                <a:cubicBezTo>
                  <a:pt x="2021661" y="521944"/>
                  <a:pt x="2027845" y="521391"/>
                  <a:pt x="2035912" y="521730"/>
                </a:cubicBezTo>
                <a:cubicBezTo>
                  <a:pt x="2043980" y="522068"/>
                  <a:pt x="2053539" y="522696"/>
                  <a:pt x="2064588" y="523616"/>
                </a:cubicBezTo>
                <a:cubicBezTo>
                  <a:pt x="2075637" y="524535"/>
                  <a:pt x="2091324" y="526161"/>
                  <a:pt x="2111651" y="528495"/>
                </a:cubicBezTo>
                <a:cubicBezTo>
                  <a:pt x="2176021" y="535705"/>
                  <a:pt x="2226006" y="544180"/>
                  <a:pt x="2261605" y="553919"/>
                </a:cubicBezTo>
                <a:cubicBezTo>
                  <a:pt x="2297205" y="563659"/>
                  <a:pt x="2340017" y="580549"/>
                  <a:pt x="2390042" y="604590"/>
                </a:cubicBezTo>
                <a:cubicBezTo>
                  <a:pt x="2437363" y="625516"/>
                  <a:pt x="2468819" y="645400"/>
                  <a:pt x="2484411" y="664240"/>
                </a:cubicBezTo>
                <a:cubicBezTo>
                  <a:pt x="2490108" y="670651"/>
                  <a:pt x="2492955" y="682964"/>
                  <a:pt x="2492955" y="701181"/>
                </a:cubicBezTo>
                <a:cubicBezTo>
                  <a:pt x="2492955" y="719397"/>
                  <a:pt x="2489769" y="731832"/>
                  <a:pt x="2483397" y="738485"/>
                </a:cubicBezTo>
                <a:cubicBezTo>
                  <a:pt x="2477025" y="745138"/>
                  <a:pt x="2469846" y="748139"/>
                  <a:pt x="2461859" y="747486"/>
                </a:cubicBezTo>
                <a:cubicBezTo>
                  <a:pt x="2453872" y="746834"/>
                  <a:pt x="2441316" y="742388"/>
                  <a:pt x="2424189" y="734149"/>
                </a:cubicBezTo>
                <a:cubicBezTo>
                  <a:pt x="2406826" y="725748"/>
                  <a:pt x="2395498" y="721547"/>
                  <a:pt x="2390207" y="721547"/>
                </a:cubicBezTo>
                <a:cubicBezTo>
                  <a:pt x="2384916" y="721547"/>
                  <a:pt x="2382270" y="719988"/>
                  <a:pt x="2382270" y="716868"/>
                </a:cubicBezTo>
                <a:cubicBezTo>
                  <a:pt x="2382270" y="713749"/>
                  <a:pt x="2374048" y="708601"/>
                  <a:pt x="2357603" y="701423"/>
                </a:cubicBezTo>
                <a:cubicBezTo>
                  <a:pt x="2341158" y="694246"/>
                  <a:pt x="2332935" y="685948"/>
                  <a:pt x="2332935" y="676528"/>
                </a:cubicBezTo>
                <a:cubicBezTo>
                  <a:pt x="2332935" y="674422"/>
                  <a:pt x="2321675" y="667807"/>
                  <a:pt x="2299153" y="656682"/>
                </a:cubicBezTo>
                <a:cubicBezTo>
                  <a:pt x="2276631" y="645557"/>
                  <a:pt x="2248425" y="634446"/>
                  <a:pt x="2214535" y="623349"/>
                </a:cubicBezTo>
                <a:cubicBezTo>
                  <a:pt x="2176635" y="611148"/>
                  <a:pt x="2143640" y="600361"/>
                  <a:pt x="2115551" y="590988"/>
                </a:cubicBezTo>
                <a:cubicBezTo>
                  <a:pt x="2066859" y="575120"/>
                  <a:pt x="2024126" y="565380"/>
                  <a:pt x="1987349" y="561770"/>
                </a:cubicBezTo>
                <a:cubicBezTo>
                  <a:pt x="1976962" y="560613"/>
                  <a:pt x="1969172" y="558739"/>
                  <a:pt x="1963979" y="556148"/>
                </a:cubicBezTo>
                <a:lnTo>
                  <a:pt x="1962821" y="554674"/>
                </a:lnTo>
                <a:lnTo>
                  <a:pt x="1959360" y="556963"/>
                </a:lnTo>
                <a:cubicBezTo>
                  <a:pt x="1953474" y="558806"/>
                  <a:pt x="1946678" y="565918"/>
                  <a:pt x="1938972" y="578301"/>
                </a:cubicBezTo>
                <a:cubicBezTo>
                  <a:pt x="1931266" y="590683"/>
                  <a:pt x="1920255" y="605823"/>
                  <a:pt x="1905939" y="623721"/>
                </a:cubicBezTo>
                <a:cubicBezTo>
                  <a:pt x="1891623" y="641618"/>
                  <a:pt x="1882393" y="654415"/>
                  <a:pt x="1878250" y="662111"/>
                </a:cubicBezTo>
                <a:cubicBezTo>
                  <a:pt x="1873011" y="671951"/>
                  <a:pt x="1862736" y="684212"/>
                  <a:pt x="1847425" y="698895"/>
                </a:cubicBezTo>
                <a:cubicBezTo>
                  <a:pt x="1832114" y="713577"/>
                  <a:pt x="1820486" y="722905"/>
                  <a:pt x="1812542" y="726877"/>
                </a:cubicBezTo>
                <a:cubicBezTo>
                  <a:pt x="1789568" y="736487"/>
                  <a:pt x="1774873" y="737990"/>
                  <a:pt x="1768458" y="731384"/>
                </a:cubicBezTo>
                <a:cubicBezTo>
                  <a:pt x="1762043" y="724779"/>
                  <a:pt x="1758835" y="707089"/>
                  <a:pt x="1758835" y="678313"/>
                </a:cubicBezTo>
                <a:lnTo>
                  <a:pt x="1758835" y="635022"/>
                </a:lnTo>
                <a:lnTo>
                  <a:pt x="1804855" y="587545"/>
                </a:lnTo>
                <a:cubicBezTo>
                  <a:pt x="1830239" y="560037"/>
                  <a:pt x="1846899" y="547326"/>
                  <a:pt x="1854833" y="549412"/>
                </a:cubicBezTo>
                <a:cubicBezTo>
                  <a:pt x="1857500" y="549716"/>
                  <a:pt x="1862358" y="547254"/>
                  <a:pt x="1869406" y="542025"/>
                </a:cubicBezTo>
                <a:cubicBezTo>
                  <a:pt x="1876455" y="536796"/>
                  <a:pt x="1884127" y="527957"/>
                  <a:pt x="1892423" y="515507"/>
                </a:cubicBezTo>
                <a:cubicBezTo>
                  <a:pt x="1915779" y="478122"/>
                  <a:pt x="1944182" y="436321"/>
                  <a:pt x="1977634" y="390106"/>
                </a:cubicBezTo>
                <a:cubicBezTo>
                  <a:pt x="1995170" y="366141"/>
                  <a:pt x="2007259" y="347667"/>
                  <a:pt x="2013903" y="334685"/>
                </a:cubicBezTo>
                <a:cubicBezTo>
                  <a:pt x="2020547" y="321702"/>
                  <a:pt x="2027064" y="311377"/>
                  <a:pt x="2033455" y="303709"/>
                </a:cubicBezTo>
                <a:cubicBezTo>
                  <a:pt x="2037037" y="298785"/>
                  <a:pt x="2042547" y="290820"/>
                  <a:pt x="2049986" y="279814"/>
                </a:cubicBezTo>
                <a:cubicBezTo>
                  <a:pt x="2057425" y="268807"/>
                  <a:pt x="2061144" y="263200"/>
                  <a:pt x="2061144" y="262990"/>
                </a:cubicBezTo>
                <a:cubicBezTo>
                  <a:pt x="2061144" y="260247"/>
                  <a:pt x="2065554" y="252427"/>
                  <a:pt x="2074375" y="239530"/>
                </a:cubicBezTo>
                <a:cubicBezTo>
                  <a:pt x="2083424" y="226509"/>
                  <a:pt x="2101973" y="189262"/>
                  <a:pt x="2130024" y="127787"/>
                </a:cubicBezTo>
                <a:cubicBezTo>
                  <a:pt x="2139721" y="107385"/>
                  <a:pt x="2140535" y="88611"/>
                  <a:pt x="2132468" y="71466"/>
                </a:cubicBezTo>
                <a:cubicBezTo>
                  <a:pt x="2127972" y="59769"/>
                  <a:pt x="2125931" y="48823"/>
                  <a:pt x="2126345" y="38626"/>
                </a:cubicBezTo>
                <a:cubicBezTo>
                  <a:pt x="2126656" y="30979"/>
                  <a:pt x="2129845" y="26199"/>
                  <a:pt x="2135913" y="24288"/>
                </a:cubicBezTo>
                <a:lnTo>
                  <a:pt x="2139411" y="23812"/>
                </a:lnTo>
                <a:lnTo>
                  <a:pt x="2139250" y="21333"/>
                </a:lnTo>
                <a:cubicBezTo>
                  <a:pt x="2139898" y="14893"/>
                  <a:pt x="2143962" y="11673"/>
                  <a:pt x="2151441" y="11673"/>
                </a:cubicBezTo>
                <a:close/>
                <a:moveTo>
                  <a:pt x="1254777" y="6987"/>
                </a:moveTo>
                <a:cubicBezTo>
                  <a:pt x="1263407" y="5910"/>
                  <a:pt x="1270931" y="7410"/>
                  <a:pt x="1277351" y="11487"/>
                </a:cubicBezTo>
                <a:cubicBezTo>
                  <a:pt x="1285400" y="16316"/>
                  <a:pt x="1296201" y="27870"/>
                  <a:pt x="1309755" y="46149"/>
                </a:cubicBezTo>
                <a:cubicBezTo>
                  <a:pt x="1323309" y="64427"/>
                  <a:pt x="1330434" y="77462"/>
                  <a:pt x="1331129" y="85254"/>
                </a:cubicBezTo>
                <a:cubicBezTo>
                  <a:pt x="1333053" y="95560"/>
                  <a:pt x="1331175" y="108540"/>
                  <a:pt x="1325493" y="124194"/>
                </a:cubicBezTo>
                <a:cubicBezTo>
                  <a:pt x="1319811" y="139849"/>
                  <a:pt x="1317194" y="149366"/>
                  <a:pt x="1317642" y="152748"/>
                </a:cubicBezTo>
                <a:cubicBezTo>
                  <a:pt x="1317813" y="153443"/>
                  <a:pt x="1320578" y="153891"/>
                  <a:pt x="1325936" y="154091"/>
                </a:cubicBezTo>
                <a:cubicBezTo>
                  <a:pt x="1331294" y="154291"/>
                  <a:pt x="1352708" y="152310"/>
                  <a:pt x="1390180" y="148147"/>
                </a:cubicBezTo>
                <a:cubicBezTo>
                  <a:pt x="1419698" y="144461"/>
                  <a:pt x="1441010" y="144940"/>
                  <a:pt x="1454116" y="149583"/>
                </a:cubicBezTo>
                <a:cubicBezTo>
                  <a:pt x="1467223" y="154226"/>
                  <a:pt x="1477845" y="157363"/>
                  <a:pt x="1485984" y="158991"/>
                </a:cubicBezTo>
                <a:cubicBezTo>
                  <a:pt x="1494124" y="160620"/>
                  <a:pt x="1505963" y="168866"/>
                  <a:pt x="1521503" y="183730"/>
                </a:cubicBezTo>
                <a:cubicBezTo>
                  <a:pt x="1537043" y="198594"/>
                  <a:pt x="1542994" y="210436"/>
                  <a:pt x="1539355" y="219256"/>
                </a:cubicBezTo>
                <a:cubicBezTo>
                  <a:pt x="1531240" y="231419"/>
                  <a:pt x="1502499" y="245459"/>
                  <a:pt x="1453130" y="261376"/>
                </a:cubicBezTo>
                <a:cubicBezTo>
                  <a:pt x="1426346" y="270596"/>
                  <a:pt x="1412954" y="275025"/>
                  <a:pt x="1412954" y="274663"/>
                </a:cubicBezTo>
                <a:cubicBezTo>
                  <a:pt x="1412954" y="279140"/>
                  <a:pt x="1414587" y="283521"/>
                  <a:pt x="1417855" y="287807"/>
                </a:cubicBezTo>
                <a:cubicBezTo>
                  <a:pt x="1421122" y="292094"/>
                  <a:pt x="1424415" y="294237"/>
                  <a:pt x="1427734" y="294237"/>
                </a:cubicBezTo>
                <a:cubicBezTo>
                  <a:pt x="1431054" y="294237"/>
                  <a:pt x="1439724" y="296468"/>
                  <a:pt x="1453745" y="300931"/>
                </a:cubicBezTo>
                <a:cubicBezTo>
                  <a:pt x="1467766" y="305393"/>
                  <a:pt x="1479934" y="309877"/>
                  <a:pt x="1490249" y="314382"/>
                </a:cubicBezTo>
                <a:cubicBezTo>
                  <a:pt x="1498565" y="318916"/>
                  <a:pt x="1504237" y="324984"/>
                  <a:pt x="1507266" y="332585"/>
                </a:cubicBezTo>
                <a:cubicBezTo>
                  <a:pt x="1510171" y="339081"/>
                  <a:pt x="1510252" y="345034"/>
                  <a:pt x="1507509" y="350444"/>
                </a:cubicBezTo>
                <a:cubicBezTo>
                  <a:pt x="1504765" y="355854"/>
                  <a:pt x="1497064" y="364574"/>
                  <a:pt x="1484406" y="376604"/>
                </a:cubicBezTo>
                <a:cubicBezTo>
                  <a:pt x="1470261" y="390749"/>
                  <a:pt x="1463189" y="397731"/>
                  <a:pt x="1463189" y="397550"/>
                </a:cubicBezTo>
                <a:cubicBezTo>
                  <a:pt x="1463189" y="399121"/>
                  <a:pt x="1465451" y="401522"/>
                  <a:pt x="1469975" y="404751"/>
                </a:cubicBezTo>
                <a:cubicBezTo>
                  <a:pt x="1474500" y="407980"/>
                  <a:pt x="1480596" y="410237"/>
                  <a:pt x="1488263" y="411523"/>
                </a:cubicBezTo>
                <a:cubicBezTo>
                  <a:pt x="1507009" y="414838"/>
                  <a:pt x="1520751" y="418014"/>
                  <a:pt x="1529490" y="421053"/>
                </a:cubicBezTo>
                <a:cubicBezTo>
                  <a:pt x="1538229" y="424091"/>
                  <a:pt x="1543413" y="428863"/>
                  <a:pt x="1545042" y="435369"/>
                </a:cubicBezTo>
                <a:cubicBezTo>
                  <a:pt x="1546680" y="444437"/>
                  <a:pt x="1545575" y="453800"/>
                  <a:pt x="1541727" y="463458"/>
                </a:cubicBezTo>
                <a:cubicBezTo>
                  <a:pt x="1537879" y="473116"/>
                  <a:pt x="1531731" y="480908"/>
                  <a:pt x="1523282" y="486832"/>
                </a:cubicBezTo>
                <a:cubicBezTo>
                  <a:pt x="1516491" y="491357"/>
                  <a:pt x="1505218" y="496719"/>
                  <a:pt x="1489463" y="502920"/>
                </a:cubicBezTo>
                <a:cubicBezTo>
                  <a:pt x="1443315" y="520065"/>
                  <a:pt x="1414392" y="540334"/>
                  <a:pt x="1402695" y="563728"/>
                </a:cubicBezTo>
                <a:cubicBezTo>
                  <a:pt x="1399143" y="569833"/>
                  <a:pt x="1396823" y="578027"/>
                  <a:pt x="1395737" y="588309"/>
                </a:cubicBezTo>
                <a:cubicBezTo>
                  <a:pt x="1394652" y="598592"/>
                  <a:pt x="1394985" y="604528"/>
                  <a:pt x="1396738" y="606119"/>
                </a:cubicBezTo>
                <a:cubicBezTo>
                  <a:pt x="1398928" y="608748"/>
                  <a:pt x="1406844" y="613210"/>
                  <a:pt x="1420484" y="619506"/>
                </a:cubicBezTo>
                <a:cubicBezTo>
                  <a:pt x="1434514" y="626840"/>
                  <a:pt x="1454083" y="638780"/>
                  <a:pt x="1479191" y="655325"/>
                </a:cubicBezTo>
                <a:cubicBezTo>
                  <a:pt x="1504299" y="671870"/>
                  <a:pt x="1526035" y="687186"/>
                  <a:pt x="1544399" y="701273"/>
                </a:cubicBezTo>
                <a:cubicBezTo>
                  <a:pt x="1560477" y="714142"/>
                  <a:pt x="1575181" y="729303"/>
                  <a:pt x="1588511" y="746758"/>
                </a:cubicBezTo>
                <a:cubicBezTo>
                  <a:pt x="1601842" y="764212"/>
                  <a:pt x="1608507" y="777578"/>
                  <a:pt x="1608507" y="786856"/>
                </a:cubicBezTo>
                <a:cubicBezTo>
                  <a:pt x="1608507" y="810401"/>
                  <a:pt x="1592696" y="823574"/>
                  <a:pt x="1561072" y="826375"/>
                </a:cubicBezTo>
                <a:cubicBezTo>
                  <a:pt x="1542327" y="828251"/>
                  <a:pt x="1528392" y="825908"/>
                  <a:pt x="1519267" y="819345"/>
                </a:cubicBezTo>
                <a:cubicBezTo>
                  <a:pt x="1512152" y="814611"/>
                  <a:pt x="1496024" y="799829"/>
                  <a:pt x="1470882" y="774997"/>
                </a:cubicBezTo>
                <a:cubicBezTo>
                  <a:pt x="1445741" y="750165"/>
                  <a:pt x="1430775" y="734149"/>
                  <a:pt x="1425984" y="726948"/>
                </a:cubicBezTo>
                <a:cubicBezTo>
                  <a:pt x="1419136" y="717833"/>
                  <a:pt x="1407892" y="705684"/>
                  <a:pt x="1392251" y="690501"/>
                </a:cubicBezTo>
                <a:cubicBezTo>
                  <a:pt x="1376611" y="675318"/>
                  <a:pt x="1369287" y="667960"/>
                  <a:pt x="1370277" y="668426"/>
                </a:cubicBezTo>
                <a:cubicBezTo>
                  <a:pt x="1369925" y="668569"/>
                  <a:pt x="1364188" y="678056"/>
                  <a:pt x="1353068" y="696887"/>
                </a:cubicBezTo>
                <a:cubicBezTo>
                  <a:pt x="1341948" y="715718"/>
                  <a:pt x="1335151" y="725134"/>
                  <a:pt x="1332680" y="725134"/>
                </a:cubicBezTo>
                <a:cubicBezTo>
                  <a:pt x="1330208" y="725134"/>
                  <a:pt x="1322724" y="730029"/>
                  <a:pt x="1310227" y="739821"/>
                </a:cubicBezTo>
                <a:cubicBezTo>
                  <a:pt x="1297368" y="750832"/>
                  <a:pt x="1281299" y="760107"/>
                  <a:pt x="1262021" y="767646"/>
                </a:cubicBezTo>
                <a:cubicBezTo>
                  <a:pt x="1242742" y="775185"/>
                  <a:pt x="1226792" y="778645"/>
                  <a:pt x="1214172" y="778026"/>
                </a:cubicBezTo>
                <a:cubicBezTo>
                  <a:pt x="1206542" y="777331"/>
                  <a:pt x="1200332" y="775609"/>
                  <a:pt x="1195541" y="772861"/>
                </a:cubicBezTo>
                <a:cubicBezTo>
                  <a:pt x="1190750" y="770113"/>
                  <a:pt x="1188524" y="765684"/>
                  <a:pt x="1188862" y="759574"/>
                </a:cubicBezTo>
                <a:cubicBezTo>
                  <a:pt x="1189200" y="753463"/>
                  <a:pt x="1191310" y="747408"/>
                  <a:pt x="1195191" y="741407"/>
                </a:cubicBezTo>
                <a:cubicBezTo>
                  <a:pt x="1199073" y="735406"/>
                  <a:pt x="1204842" y="728258"/>
                  <a:pt x="1212500" y="719961"/>
                </a:cubicBezTo>
                <a:cubicBezTo>
                  <a:pt x="1225959" y="703693"/>
                  <a:pt x="1240332" y="681076"/>
                  <a:pt x="1255620" y="652110"/>
                </a:cubicBezTo>
                <a:lnTo>
                  <a:pt x="1278951" y="614805"/>
                </a:lnTo>
                <a:lnTo>
                  <a:pt x="1263250" y="627479"/>
                </a:lnTo>
                <a:cubicBezTo>
                  <a:pt x="1234551" y="640556"/>
                  <a:pt x="1213046" y="645678"/>
                  <a:pt x="1198734" y="642845"/>
                </a:cubicBezTo>
                <a:cubicBezTo>
                  <a:pt x="1184423" y="640011"/>
                  <a:pt x="1174872" y="628341"/>
                  <a:pt x="1170081" y="607833"/>
                </a:cubicBezTo>
                <a:cubicBezTo>
                  <a:pt x="1167309" y="596365"/>
                  <a:pt x="1166095" y="588286"/>
                  <a:pt x="1166437" y="583594"/>
                </a:cubicBezTo>
                <a:cubicBezTo>
                  <a:pt x="1166780" y="578903"/>
                  <a:pt x="1169128" y="572929"/>
                  <a:pt x="1173481" y="565671"/>
                </a:cubicBezTo>
                <a:cubicBezTo>
                  <a:pt x="1179387" y="555822"/>
                  <a:pt x="1188666" y="546423"/>
                  <a:pt x="1201320" y="537474"/>
                </a:cubicBezTo>
                <a:cubicBezTo>
                  <a:pt x="1213974" y="528526"/>
                  <a:pt x="1234765" y="512078"/>
                  <a:pt x="1263692" y="488133"/>
                </a:cubicBezTo>
                <a:cubicBezTo>
                  <a:pt x="1284400" y="469464"/>
                  <a:pt x="1297597" y="457017"/>
                  <a:pt x="1303283" y="450792"/>
                </a:cubicBezTo>
                <a:cubicBezTo>
                  <a:pt x="1308970" y="444568"/>
                  <a:pt x="1312251" y="439684"/>
                  <a:pt x="1313127" y="436140"/>
                </a:cubicBezTo>
                <a:cubicBezTo>
                  <a:pt x="1314261" y="430625"/>
                  <a:pt x="1315284" y="428225"/>
                  <a:pt x="1316199" y="428939"/>
                </a:cubicBezTo>
                <a:cubicBezTo>
                  <a:pt x="1317113" y="429654"/>
                  <a:pt x="1312680" y="431806"/>
                  <a:pt x="1302897" y="435397"/>
                </a:cubicBezTo>
                <a:cubicBezTo>
                  <a:pt x="1265645" y="447361"/>
                  <a:pt x="1239270" y="451452"/>
                  <a:pt x="1223773" y="447670"/>
                </a:cubicBezTo>
                <a:cubicBezTo>
                  <a:pt x="1214486" y="445137"/>
                  <a:pt x="1207285" y="438760"/>
                  <a:pt x="1202171" y="428539"/>
                </a:cubicBezTo>
                <a:cubicBezTo>
                  <a:pt x="1198932" y="421253"/>
                  <a:pt x="1197313" y="415116"/>
                  <a:pt x="1197313" y="410130"/>
                </a:cubicBezTo>
                <a:cubicBezTo>
                  <a:pt x="1197313" y="405144"/>
                  <a:pt x="1198508" y="397650"/>
                  <a:pt x="1200899" y="387649"/>
                </a:cubicBezTo>
                <a:cubicBezTo>
                  <a:pt x="1205690" y="370427"/>
                  <a:pt x="1211924" y="358673"/>
                  <a:pt x="1219601" y="352387"/>
                </a:cubicBezTo>
                <a:lnTo>
                  <a:pt x="1229479" y="345006"/>
                </a:lnTo>
                <a:lnTo>
                  <a:pt x="1224309" y="345427"/>
                </a:lnTo>
                <a:cubicBezTo>
                  <a:pt x="1219385" y="345457"/>
                  <a:pt x="1214696" y="345096"/>
                  <a:pt x="1210243" y="344343"/>
                </a:cubicBezTo>
                <a:cubicBezTo>
                  <a:pt x="1203404" y="342819"/>
                  <a:pt x="1198682" y="340235"/>
                  <a:pt x="1196077" y="336592"/>
                </a:cubicBezTo>
                <a:cubicBezTo>
                  <a:pt x="1193472" y="332949"/>
                  <a:pt x="1191831" y="327089"/>
                  <a:pt x="1191155" y="319011"/>
                </a:cubicBezTo>
                <a:cubicBezTo>
                  <a:pt x="1189983" y="308505"/>
                  <a:pt x="1188040" y="299995"/>
                  <a:pt x="1185325" y="293480"/>
                </a:cubicBezTo>
                <a:lnTo>
                  <a:pt x="1184825" y="288293"/>
                </a:lnTo>
                <a:lnTo>
                  <a:pt x="1173981" y="298495"/>
                </a:lnTo>
                <a:cubicBezTo>
                  <a:pt x="1164209" y="303381"/>
                  <a:pt x="1151747" y="312399"/>
                  <a:pt x="1136598" y="325548"/>
                </a:cubicBezTo>
                <a:cubicBezTo>
                  <a:pt x="1121449" y="338697"/>
                  <a:pt x="1110983" y="349606"/>
                  <a:pt x="1105201" y="358273"/>
                </a:cubicBezTo>
                <a:cubicBezTo>
                  <a:pt x="1102544" y="361817"/>
                  <a:pt x="1101144" y="363936"/>
                  <a:pt x="1101001" y="364631"/>
                </a:cubicBezTo>
                <a:cubicBezTo>
                  <a:pt x="1100858" y="365327"/>
                  <a:pt x="1102163" y="368051"/>
                  <a:pt x="1104915" y="372804"/>
                </a:cubicBezTo>
                <a:cubicBezTo>
                  <a:pt x="1107668" y="378309"/>
                  <a:pt x="1115988" y="386668"/>
                  <a:pt x="1129876" y="397878"/>
                </a:cubicBezTo>
                <a:cubicBezTo>
                  <a:pt x="1156584" y="418729"/>
                  <a:pt x="1172095" y="440241"/>
                  <a:pt x="1176410" y="462415"/>
                </a:cubicBezTo>
                <a:cubicBezTo>
                  <a:pt x="1181011" y="485313"/>
                  <a:pt x="1156965" y="549393"/>
                  <a:pt x="1104273" y="654653"/>
                </a:cubicBezTo>
                <a:cubicBezTo>
                  <a:pt x="1071954" y="718699"/>
                  <a:pt x="1051059" y="758397"/>
                  <a:pt x="1041586" y="773747"/>
                </a:cubicBezTo>
                <a:cubicBezTo>
                  <a:pt x="1032113" y="789096"/>
                  <a:pt x="1021257" y="798300"/>
                  <a:pt x="1009018" y="801357"/>
                </a:cubicBezTo>
                <a:cubicBezTo>
                  <a:pt x="1001855" y="803167"/>
                  <a:pt x="996126" y="803512"/>
                  <a:pt x="991830" y="802393"/>
                </a:cubicBezTo>
                <a:cubicBezTo>
                  <a:pt x="987534" y="801274"/>
                  <a:pt x="981405" y="797933"/>
                  <a:pt x="973442" y="792371"/>
                </a:cubicBezTo>
                <a:cubicBezTo>
                  <a:pt x="958240" y="781122"/>
                  <a:pt x="950639" y="765529"/>
                  <a:pt x="950639" y="745593"/>
                </a:cubicBezTo>
                <a:cubicBezTo>
                  <a:pt x="950639" y="740812"/>
                  <a:pt x="943857" y="716599"/>
                  <a:pt x="930294" y="672956"/>
                </a:cubicBezTo>
                <a:lnTo>
                  <a:pt x="921507" y="643409"/>
                </a:lnTo>
                <a:lnTo>
                  <a:pt x="897804" y="630779"/>
                </a:lnTo>
                <a:cubicBezTo>
                  <a:pt x="885174" y="624464"/>
                  <a:pt x="876563" y="619011"/>
                  <a:pt x="871972" y="614420"/>
                </a:cubicBezTo>
                <a:cubicBezTo>
                  <a:pt x="867381" y="609829"/>
                  <a:pt x="863185" y="603418"/>
                  <a:pt x="859385" y="595189"/>
                </a:cubicBezTo>
                <a:cubicBezTo>
                  <a:pt x="855718" y="585645"/>
                  <a:pt x="853565" y="578084"/>
                  <a:pt x="852927" y="572507"/>
                </a:cubicBezTo>
                <a:cubicBezTo>
                  <a:pt x="852289" y="566930"/>
                  <a:pt x="852865" y="559627"/>
                  <a:pt x="854656" y="550597"/>
                </a:cubicBezTo>
                <a:cubicBezTo>
                  <a:pt x="857894" y="531643"/>
                  <a:pt x="865957" y="512267"/>
                  <a:pt x="878844" y="492469"/>
                </a:cubicBezTo>
                <a:cubicBezTo>
                  <a:pt x="891732" y="472671"/>
                  <a:pt x="904857" y="458753"/>
                  <a:pt x="918221" y="450714"/>
                </a:cubicBezTo>
                <a:cubicBezTo>
                  <a:pt x="927936" y="444741"/>
                  <a:pt x="937754" y="436517"/>
                  <a:pt x="947674" y="426039"/>
                </a:cubicBezTo>
                <a:cubicBezTo>
                  <a:pt x="957595" y="415562"/>
                  <a:pt x="962769" y="408180"/>
                  <a:pt x="963198" y="403893"/>
                </a:cubicBezTo>
                <a:cubicBezTo>
                  <a:pt x="963798" y="398464"/>
                  <a:pt x="964098" y="386482"/>
                  <a:pt x="964098" y="367946"/>
                </a:cubicBezTo>
                <a:lnTo>
                  <a:pt x="964098" y="349287"/>
                </a:lnTo>
                <a:lnTo>
                  <a:pt x="963569" y="350973"/>
                </a:lnTo>
                <a:cubicBezTo>
                  <a:pt x="957083" y="352592"/>
                  <a:pt x="935027" y="362807"/>
                  <a:pt x="897404" y="381619"/>
                </a:cubicBezTo>
                <a:lnTo>
                  <a:pt x="838368" y="411137"/>
                </a:lnTo>
                <a:lnTo>
                  <a:pt x="789347" y="412080"/>
                </a:lnTo>
                <a:cubicBezTo>
                  <a:pt x="776498" y="412080"/>
                  <a:pt x="766442" y="411921"/>
                  <a:pt x="759179" y="411602"/>
                </a:cubicBezTo>
                <a:cubicBezTo>
                  <a:pt x="751917" y="411282"/>
                  <a:pt x="745556" y="410540"/>
                  <a:pt x="740098" y="409373"/>
                </a:cubicBezTo>
                <a:cubicBezTo>
                  <a:pt x="734641" y="408206"/>
                  <a:pt x="730840" y="405998"/>
                  <a:pt x="728697" y="402750"/>
                </a:cubicBezTo>
                <a:cubicBezTo>
                  <a:pt x="726554" y="399502"/>
                  <a:pt x="725782" y="395521"/>
                  <a:pt x="726382" y="390806"/>
                </a:cubicBezTo>
                <a:cubicBezTo>
                  <a:pt x="726382" y="385167"/>
                  <a:pt x="735343" y="378800"/>
                  <a:pt x="753264" y="371704"/>
                </a:cubicBezTo>
                <a:cubicBezTo>
                  <a:pt x="771186" y="364608"/>
                  <a:pt x="787757" y="359302"/>
                  <a:pt x="802978" y="355787"/>
                </a:cubicBezTo>
                <a:cubicBezTo>
                  <a:pt x="814817" y="353292"/>
                  <a:pt x="832298" y="347153"/>
                  <a:pt x="855420" y="337371"/>
                </a:cubicBezTo>
                <a:cubicBezTo>
                  <a:pt x="878542" y="327589"/>
                  <a:pt x="904643" y="317952"/>
                  <a:pt x="933722" y="308460"/>
                </a:cubicBezTo>
                <a:cubicBezTo>
                  <a:pt x="962802" y="298968"/>
                  <a:pt x="985600" y="290608"/>
                  <a:pt x="1002117" y="283378"/>
                </a:cubicBezTo>
                <a:cubicBezTo>
                  <a:pt x="1042065" y="265338"/>
                  <a:pt x="1080379" y="250722"/>
                  <a:pt x="1117060" y="239530"/>
                </a:cubicBezTo>
                <a:lnTo>
                  <a:pt x="1138777" y="232286"/>
                </a:lnTo>
                <a:lnTo>
                  <a:pt x="1153464" y="204554"/>
                </a:lnTo>
                <a:cubicBezTo>
                  <a:pt x="1164009" y="184628"/>
                  <a:pt x="1175229" y="158910"/>
                  <a:pt x="1187126" y="127402"/>
                </a:cubicBezTo>
                <a:cubicBezTo>
                  <a:pt x="1199820" y="94205"/>
                  <a:pt x="1210655" y="73457"/>
                  <a:pt x="1219632" y="65157"/>
                </a:cubicBezTo>
                <a:lnTo>
                  <a:pt x="1221363" y="63914"/>
                </a:lnTo>
                <a:lnTo>
                  <a:pt x="1219751" y="56932"/>
                </a:lnTo>
                <a:cubicBezTo>
                  <a:pt x="1219754" y="52467"/>
                  <a:pt x="1220654" y="47416"/>
                  <a:pt x="1222452" y="41777"/>
                </a:cubicBezTo>
                <a:cubicBezTo>
                  <a:pt x="1226047" y="30499"/>
                  <a:pt x="1230322" y="22050"/>
                  <a:pt x="1235275" y="16431"/>
                </a:cubicBezTo>
                <a:cubicBezTo>
                  <a:pt x="1239647" y="11211"/>
                  <a:pt x="1246147" y="8063"/>
                  <a:pt x="1254777" y="6987"/>
                </a:cubicBezTo>
                <a:close/>
                <a:moveTo>
                  <a:pt x="5884441" y="2700"/>
                </a:moveTo>
                <a:cubicBezTo>
                  <a:pt x="5900214" y="2700"/>
                  <a:pt x="5909206" y="4355"/>
                  <a:pt x="5911416" y="7665"/>
                </a:cubicBezTo>
                <a:cubicBezTo>
                  <a:pt x="5913626" y="10975"/>
                  <a:pt x="5918893" y="14302"/>
                  <a:pt x="5927218" y="17645"/>
                </a:cubicBezTo>
                <a:lnTo>
                  <a:pt x="5944448" y="27761"/>
                </a:lnTo>
                <a:lnTo>
                  <a:pt x="5935218" y="46063"/>
                </a:lnTo>
                <a:cubicBezTo>
                  <a:pt x="5921464" y="63103"/>
                  <a:pt x="5902588" y="79260"/>
                  <a:pt x="5878590" y="94533"/>
                </a:cubicBezTo>
                <a:cubicBezTo>
                  <a:pt x="5854592" y="109807"/>
                  <a:pt x="5833030" y="119763"/>
                  <a:pt x="5813904" y="124401"/>
                </a:cubicBezTo>
                <a:cubicBezTo>
                  <a:pt x="5803998" y="126249"/>
                  <a:pt x="5798278" y="127711"/>
                  <a:pt x="5796744" y="128788"/>
                </a:cubicBezTo>
                <a:cubicBezTo>
                  <a:pt x="5795211" y="129864"/>
                  <a:pt x="5794144" y="131612"/>
                  <a:pt x="5793544" y="134031"/>
                </a:cubicBezTo>
                <a:cubicBezTo>
                  <a:pt x="5791286" y="140899"/>
                  <a:pt x="5791803" y="151795"/>
                  <a:pt x="5795094" y="166721"/>
                </a:cubicBezTo>
                <a:cubicBezTo>
                  <a:pt x="5798384" y="181647"/>
                  <a:pt x="5800030" y="195717"/>
                  <a:pt x="5800030" y="208933"/>
                </a:cubicBezTo>
                <a:cubicBezTo>
                  <a:pt x="5800030" y="215541"/>
                  <a:pt x="5799642" y="220497"/>
                  <a:pt x="5798864" y="223801"/>
                </a:cubicBezTo>
                <a:lnTo>
                  <a:pt x="5797788" y="226543"/>
                </a:lnTo>
                <a:lnTo>
                  <a:pt x="5801525" y="224464"/>
                </a:lnTo>
                <a:cubicBezTo>
                  <a:pt x="5807186" y="221602"/>
                  <a:pt x="5816456" y="217308"/>
                  <a:pt x="5829334" y="211584"/>
                </a:cubicBezTo>
                <a:cubicBezTo>
                  <a:pt x="5854376" y="200944"/>
                  <a:pt x="5872701" y="195806"/>
                  <a:pt x="5884312" y="196167"/>
                </a:cubicBezTo>
                <a:cubicBezTo>
                  <a:pt x="5895924" y="196529"/>
                  <a:pt x="5908391" y="203035"/>
                  <a:pt x="5921716" y="215684"/>
                </a:cubicBezTo>
                <a:cubicBezTo>
                  <a:pt x="5930746" y="224028"/>
                  <a:pt x="5936494" y="231908"/>
                  <a:pt x="5938962" y="239323"/>
                </a:cubicBezTo>
                <a:cubicBezTo>
                  <a:pt x="5941430" y="246738"/>
                  <a:pt x="5939226" y="256732"/>
                  <a:pt x="5932354" y="269305"/>
                </a:cubicBezTo>
                <a:cubicBezTo>
                  <a:pt x="5925482" y="281878"/>
                  <a:pt x="5915466" y="295206"/>
                  <a:pt x="5902308" y="309289"/>
                </a:cubicBezTo>
                <a:cubicBezTo>
                  <a:pt x="5889148" y="323371"/>
                  <a:pt x="5869053" y="343619"/>
                  <a:pt x="5842021" y="370032"/>
                </a:cubicBezTo>
                <a:cubicBezTo>
                  <a:pt x="5822376" y="389238"/>
                  <a:pt x="5806337" y="404998"/>
                  <a:pt x="5793904" y="417311"/>
                </a:cubicBezTo>
                <a:lnTo>
                  <a:pt x="5790821" y="420376"/>
                </a:lnTo>
                <a:lnTo>
                  <a:pt x="5792515" y="419824"/>
                </a:lnTo>
                <a:cubicBezTo>
                  <a:pt x="5798744" y="419824"/>
                  <a:pt x="5811424" y="414740"/>
                  <a:pt x="5830556" y="404572"/>
                </a:cubicBezTo>
                <a:cubicBezTo>
                  <a:pt x="5849686" y="394404"/>
                  <a:pt x="5861293" y="389320"/>
                  <a:pt x="5865374" y="389320"/>
                </a:cubicBezTo>
                <a:cubicBezTo>
                  <a:pt x="5869456" y="389320"/>
                  <a:pt x="5877178" y="386887"/>
                  <a:pt x="5888542" y="382019"/>
                </a:cubicBezTo>
                <a:lnTo>
                  <a:pt x="5901943" y="378319"/>
                </a:lnTo>
                <a:lnTo>
                  <a:pt x="5895656" y="376290"/>
                </a:lnTo>
                <a:cubicBezTo>
                  <a:pt x="5890504" y="369642"/>
                  <a:pt x="5887722" y="364393"/>
                  <a:pt x="5887312" y="360545"/>
                </a:cubicBezTo>
                <a:cubicBezTo>
                  <a:pt x="5886903" y="356697"/>
                  <a:pt x="5888436" y="351768"/>
                  <a:pt x="5891913" y="345758"/>
                </a:cubicBezTo>
                <a:cubicBezTo>
                  <a:pt x="5902381" y="326346"/>
                  <a:pt x="5921950" y="319197"/>
                  <a:pt x="5950620" y="324312"/>
                </a:cubicBezTo>
                <a:cubicBezTo>
                  <a:pt x="5968204" y="327951"/>
                  <a:pt x="5990621" y="336271"/>
                  <a:pt x="6017872" y="349272"/>
                </a:cubicBezTo>
                <a:cubicBezTo>
                  <a:pt x="6045123" y="362274"/>
                  <a:pt x="6062944" y="373618"/>
                  <a:pt x="6071336" y="383305"/>
                </a:cubicBezTo>
                <a:lnTo>
                  <a:pt x="6084394" y="400150"/>
                </a:lnTo>
                <a:lnTo>
                  <a:pt x="6071878" y="429197"/>
                </a:lnTo>
                <a:cubicBezTo>
                  <a:pt x="6065868" y="441217"/>
                  <a:pt x="6060010" y="449671"/>
                  <a:pt x="6054305" y="454557"/>
                </a:cubicBezTo>
                <a:cubicBezTo>
                  <a:pt x="6049324" y="457872"/>
                  <a:pt x="6041284" y="459693"/>
                  <a:pt x="6030188" y="460022"/>
                </a:cubicBezTo>
                <a:cubicBezTo>
                  <a:pt x="6019091" y="460351"/>
                  <a:pt x="6009928" y="459169"/>
                  <a:pt x="6002698" y="456479"/>
                </a:cubicBezTo>
                <a:cubicBezTo>
                  <a:pt x="5995469" y="453788"/>
                  <a:pt x="5981534" y="452442"/>
                  <a:pt x="5960893" y="452442"/>
                </a:cubicBezTo>
                <a:cubicBezTo>
                  <a:pt x="5947920" y="451842"/>
                  <a:pt x="5937397" y="452388"/>
                  <a:pt x="5929325" y="454078"/>
                </a:cubicBezTo>
                <a:cubicBezTo>
                  <a:pt x="5921252" y="455769"/>
                  <a:pt x="5908649" y="459567"/>
                  <a:pt x="5891513" y="465473"/>
                </a:cubicBezTo>
                <a:cubicBezTo>
                  <a:pt x="5866252" y="473902"/>
                  <a:pt x="5853213" y="478560"/>
                  <a:pt x="5852394" y="479446"/>
                </a:cubicBezTo>
                <a:cubicBezTo>
                  <a:pt x="5851575" y="480332"/>
                  <a:pt x="5852630" y="501544"/>
                  <a:pt x="5855558" y="543082"/>
                </a:cubicBezTo>
                <a:cubicBezTo>
                  <a:pt x="5858488" y="584621"/>
                  <a:pt x="5860994" y="625683"/>
                  <a:pt x="5863080" y="666269"/>
                </a:cubicBezTo>
                <a:cubicBezTo>
                  <a:pt x="5865166" y="706855"/>
                  <a:pt x="5867124" y="731120"/>
                  <a:pt x="5868953" y="739064"/>
                </a:cubicBezTo>
                <a:cubicBezTo>
                  <a:pt x="5870144" y="746779"/>
                  <a:pt x="5872492" y="758223"/>
                  <a:pt x="5875996" y="773397"/>
                </a:cubicBezTo>
                <a:cubicBezTo>
                  <a:pt x="5882760" y="804001"/>
                  <a:pt x="5880022" y="826056"/>
                  <a:pt x="5867782" y="839562"/>
                </a:cubicBezTo>
                <a:cubicBezTo>
                  <a:pt x="5861876" y="844010"/>
                  <a:pt x="5856658" y="846051"/>
                  <a:pt x="5852130" y="845684"/>
                </a:cubicBezTo>
                <a:cubicBezTo>
                  <a:pt x="5847600" y="845318"/>
                  <a:pt x="5840636" y="842601"/>
                  <a:pt x="5831234" y="837533"/>
                </a:cubicBezTo>
                <a:cubicBezTo>
                  <a:pt x="5817966" y="831209"/>
                  <a:pt x="5810008" y="825901"/>
                  <a:pt x="5807360" y="821610"/>
                </a:cubicBezTo>
                <a:cubicBezTo>
                  <a:pt x="5804712" y="817319"/>
                  <a:pt x="5798883" y="811149"/>
                  <a:pt x="5789872" y="803100"/>
                </a:cubicBezTo>
                <a:cubicBezTo>
                  <a:pt x="5780861" y="795052"/>
                  <a:pt x="5776356" y="785763"/>
                  <a:pt x="5776356" y="775233"/>
                </a:cubicBezTo>
                <a:cubicBezTo>
                  <a:pt x="5776356" y="764703"/>
                  <a:pt x="5772146" y="753642"/>
                  <a:pt x="5763726" y="742050"/>
                </a:cubicBezTo>
                <a:cubicBezTo>
                  <a:pt x="5747628" y="719628"/>
                  <a:pt x="5733664" y="704383"/>
                  <a:pt x="5721834" y="696316"/>
                </a:cubicBezTo>
                <a:lnTo>
                  <a:pt x="5717376" y="690158"/>
                </a:lnTo>
                <a:lnTo>
                  <a:pt x="5668000" y="737692"/>
                </a:lnTo>
                <a:cubicBezTo>
                  <a:pt x="5639415" y="769992"/>
                  <a:pt x="5621475" y="786141"/>
                  <a:pt x="5614178" y="786141"/>
                </a:cubicBezTo>
                <a:cubicBezTo>
                  <a:pt x="5600024" y="786141"/>
                  <a:pt x="5586440" y="775959"/>
                  <a:pt x="5573424" y="755595"/>
                </a:cubicBezTo>
                <a:cubicBezTo>
                  <a:pt x="5560407" y="735230"/>
                  <a:pt x="5553900" y="716051"/>
                  <a:pt x="5553900" y="698059"/>
                </a:cubicBezTo>
                <a:cubicBezTo>
                  <a:pt x="5553900" y="685800"/>
                  <a:pt x="5555533" y="674118"/>
                  <a:pt x="5558800" y="663012"/>
                </a:cubicBezTo>
                <a:cubicBezTo>
                  <a:pt x="5562068" y="651905"/>
                  <a:pt x="5567696" y="643578"/>
                  <a:pt x="5575688" y="638030"/>
                </a:cubicBezTo>
                <a:cubicBezTo>
                  <a:pt x="5583680" y="632482"/>
                  <a:pt x="5591000" y="633870"/>
                  <a:pt x="5597648" y="642195"/>
                </a:cubicBezTo>
                <a:cubicBezTo>
                  <a:pt x="5601439" y="647491"/>
                  <a:pt x="5607102" y="658292"/>
                  <a:pt x="5614636" y="674599"/>
                </a:cubicBezTo>
                <a:cubicBezTo>
                  <a:pt x="5617512" y="680352"/>
                  <a:pt x="5619696" y="683812"/>
                  <a:pt x="5621186" y="684979"/>
                </a:cubicBezTo>
                <a:cubicBezTo>
                  <a:pt x="5622678" y="686145"/>
                  <a:pt x="5625066" y="686934"/>
                  <a:pt x="5628352" y="687343"/>
                </a:cubicBezTo>
                <a:cubicBezTo>
                  <a:pt x="5632952" y="687191"/>
                  <a:pt x="5642025" y="684909"/>
                  <a:pt x="5655570" y="680499"/>
                </a:cubicBezTo>
                <a:cubicBezTo>
                  <a:pt x="5669114" y="676089"/>
                  <a:pt x="5678500" y="671770"/>
                  <a:pt x="5683730" y="667541"/>
                </a:cubicBezTo>
                <a:lnTo>
                  <a:pt x="5689344" y="666712"/>
                </a:lnTo>
                <a:lnTo>
                  <a:pt x="5676200" y="659168"/>
                </a:lnTo>
                <a:cubicBezTo>
                  <a:pt x="5661646" y="640185"/>
                  <a:pt x="5657984" y="629322"/>
                  <a:pt x="5665213" y="626578"/>
                </a:cubicBezTo>
                <a:cubicBezTo>
                  <a:pt x="5669652" y="625073"/>
                  <a:pt x="5677077" y="627536"/>
                  <a:pt x="5687488" y="633965"/>
                </a:cubicBezTo>
                <a:cubicBezTo>
                  <a:pt x="5699536" y="642166"/>
                  <a:pt x="5707345" y="646348"/>
                  <a:pt x="5710912" y="646509"/>
                </a:cubicBezTo>
                <a:cubicBezTo>
                  <a:pt x="5714479" y="646671"/>
                  <a:pt x="5720573" y="644709"/>
                  <a:pt x="5729193" y="640623"/>
                </a:cubicBezTo>
                <a:cubicBezTo>
                  <a:pt x="5751900" y="632146"/>
                  <a:pt x="5763254" y="631855"/>
                  <a:pt x="5763254" y="639751"/>
                </a:cubicBezTo>
                <a:cubicBezTo>
                  <a:pt x="5763254" y="644114"/>
                  <a:pt x="5759058" y="650491"/>
                  <a:pt x="5750666" y="658882"/>
                </a:cubicBezTo>
                <a:cubicBezTo>
                  <a:pt x="5743504" y="665083"/>
                  <a:pt x="5740437" y="668260"/>
                  <a:pt x="5741466" y="668412"/>
                </a:cubicBezTo>
                <a:cubicBezTo>
                  <a:pt x="5741542" y="668707"/>
                  <a:pt x="5745728" y="671320"/>
                  <a:pt x="5754024" y="676249"/>
                </a:cubicBezTo>
                <a:cubicBezTo>
                  <a:pt x="5762321" y="681178"/>
                  <a:pt x="5769579" y="684681"/>
                  <a:pt x="5775798" y="686757"/>
                </a:cubicBezTo>
                <a:cubicBezTo>
                  <a:pt x="5776237" y="687596"/>
                  <a:pt x="5776804" y="687043"/>
                  <a:pt x="5777498" y="685100"/>
                </a:cubicBezTo>
                <a:cubicBezTo>
                  <a:pt x="5779223" y="682090"/>
                  <a:pt x="5782006" y="660197"/>
                  <a:pt x="5785850" y="619420"/>
                </a:cubicBezTo>
                <a:cubicBezTo>
                  <a:pt x="5789693" y="578644"/>
                  <a:pt x="5791614" y="548640"/>
                  <a:pt x="5791614" y="529409"/>
                </a:cubicBezTo>
                <a:lnTo>
                  <a:pt x="5791614" y="515236"/>
                </a:lnTo>
                <a:lnTo>
                  <a:pt x="5790157" y="519294"/>
                </a:lnTo>
                <a:cubicBezTo>
                  <a:pt x="5782328" y="521903"/>
                  <a:pt x="5775296" y="526032"/>
                  <a:pt x="5769062" y="531681"/>
                </a:cubicBezTo>
                <a:cubicBezTo>
                  <a:pt x="5762828" y="537329"/>
                  <a:pt x="5750014" y="544216"/>
                  <a:pt x="5730622" y="552341"/>
                </a:cubicBezTo>
                <a:cubicBezTo>
                  <a:pt x="5696770" y="566104"/>
                  <a:pt x="5673276" y="580806"/>
                  <a:pt x="5660142" y="596446"/>
                </a:cubicBezTo>
                <a:cubicBezTo>
                  <a:pt x="5656065" y="601542"/>
                  <a:pt x="5651852" y="604828"/>
                  <a:pt x="5647504" y="606304"/>
                </a:cubicBezTo>
                <a:cubicBezTo>
                  <a:pt x="5643156" y="607781"/>
                  <a:pt x="5637781" y="606023"/>
                  <a:pt x="5631380" y="601032"/>
                </a:cubicBezTo>
                <a:cubicBezTo>
                  <a:pt x="5629532" y="599451"/>
                  <a:pt x="5626254" y="598661"/>
                  <a:pt x="5621544" y="598661"/>
                </a:cubicBezTo>
                <a:cubicBezTo>
                  <a:pt x="5616834" y="598661"/>
                  <a:pt x="5609797" y="588550"/>
                  <a:pt x="5600434" y="568328"/>
                </a:cubicBezTo>
                <a:cubicBezTo>
                  <a:pt x="5594633" y="556051"/>
                  <a:pt x="5591256" y="546902"/>
                  <a:pt x="5590304" y="540882"/>
                </a:cubicBezTo>
                <a:cubicBezTo>
                  <a:pt x="5589352" y="534862"/>
                  <a:pt x="5589475" y="525699"/>
                  <a:pt x="5590675" y="513393"/>
                </a:cubicBezTo>
                <a:cubicBezTo>
                  <a:pt x="5591990" y="499601"/>
                  <a:pt x="5593974" y="490619"/>
                  <a:pt x="5596626" y="486447"/>
                </a:cubicBezTo>
                <a:cubicBezTo>
                  <a:pt x="5599280" y="482275"/>
                  <a:pt x="5606316" y="475907"/>
                  <a:pt x="5617736" y="467344"/>
                </a:cubicBezTo>
                <a:cubicBezTo>
                  <a:pt x="5630252" y="457657"/>
                  <a:pt x="5640298" y="450992"/>
                  <a:pt x="5647875" y="447349"/>
                </a:cubicBezTo>
                <a:cubicBezTo>
                  <a:pt x="5655452" y="443706"/>
                  <a:pt x="5661741" y="437621"/>
                  <a:pt x="5666742" y="429097"/>
                </a:cubicBezTo>
                <a:cubicBezTo>
                  <a:pt x="5671743" y="420572"/>
                  <a:pt x="5683626" y="410175"/>
                  <a:pt x="5702390" y="397907"/>
                </a:cubicBezTo>
                <a:cubicBezTo>
                  <a:pt x="5723592" y="384153"/>
                  <a:pt x="5734193" y="372670"/>
                  <a:pt x="5734193" y="363460"/>
                </a:cubicBezTo>
                <a:cubicBezTo>
                  <a:pt x="5734193" y="358307"/>
                  <a:pt x="5749593" y="340793"/>
                  <a:pt x="5780392" y="310918"/>
                </a:cubicBezTo>
                <a:cubicBezTo>
                  <a:pt x="5795792" y="295980"/>
                  <a:pt x="5807228" y="284867"/>
                  <a:pt x="5814702" y="277579"/>
                </a:cubicBezTo>
                <a:lnTo>
                  <a:pt x="5820270" y="272129"/>
                </a:lnTo>
                <a:lnTo>
                  <a:pt x="5808424" y="280407"/>
                </a:lnTo>
                <a:cubicBezTo>
                  <a:pt x="5796408" y="288312"/>
                  <a:pt x="5781430" y="298590"/>
                  <a:pt x="5763490" y="311239"/>
                </a:cubicBezTo>
                <a:cubicBezTo>
                  <a:pt x="5745550" y="323888"/>
                  <a:pt x="5732656" y="334423"/>
                  <a:pt x="5724806" y="342843"/>
                </a:cubicBezTo>
                <a:cubicBezTo>
                  <a:pt x="5714376" y="353873"/>
                  <a:pt x="5706382" y="361891"/>
                  <a:pt x="5700825" y="366896"/>
                </a:cubicBezTo>
                <a:cubicBezTo>
                  <a:pt x="5695267" y="371901"/>
                  <a:pt x="5685869" y="381019"/>
                  <a:pt x="5672628" y="394249"/>
                </a:cubicBezTo>
                <a:cubicBezTo>
                  <a:pt x="5658056" y="408527"/>
                  <a:pt x="5646114" y="415252"/>
                  <a:pt x="5636802" y="414423"/>
                </a:cubicBezTo>
                <a:cubicBezTo>
                  <a:pt x="5627492" y="413595"/>
                  <a:pt x="5620656" y="404093"/>
                  <a:pt x="5616293" y="385920"/>
                </a:cubicBezTo>
                <a:cubicBezTo>
                  <a:pt x="5612368" y="367527"/>
                  <a:pt x="5611064" y="353954"/>
                  <a:pt x="5612378" y="345200"/>
                </a:cubicBezTo>
                <a:cubicBezTo>
                  <a:pt x="5613692" y="336447"/>
                  <a:pt x="5618212" y="328217"/>
                  <a:pt x="5625937" y="320512"/>
                </a:cubicBezTo>
                <a:cubicBezTo>
                  <a:pt x="5637320" y="309834"/>
                  <a:pt x="5646596" y="301914"/>
                  <a:pt x="5653769" y="296751"/>
                </a:cubicBezTo>
                <a:cubicBezTo>
                  <a:pt x="5660941" y="291589"/>
                  <a:pt x="5668252" y="283250"/>
                  <a:pt x="5675700" y="271734"/>
                </a:cubicBezTo>
                <a:cubicBezTo>
                  <a:pt x="5703047" y="231281"/>
                  <a:pt x="5719392" y="205993"/>
                  <a:pt x="5724735" y="195867"/>
                </a:cubicBezTo>
                <a:cubicBezTo>
                  <a:pt x="5730078" y="185742"/>
                  <a:pt x="5734593" y="170550"/>
                  <a:pt x="5738280" y="150290"/>
                </a:cubicBezTo>
                <a:cubicBezTo>
                  <a:pt x="5740113" y="142323"/>
                  <a:pt x="5741886" y="135952"/>
                  <a:pt x="5743598" y="131177"/>
                </a:cubicBezTo>
                <a:lnTo>
                  <a:pt x="5745319" y="127108"/>
                </a:lnTo>
                <a:lnTo>
                  <a:pt x="5711919" y="121258"/>
                </a:lnTo>
                <a:cubicBezTo>
                  <a:pt x="5692660" y="118782"/>
                  <a:pt x="5677043" y="112667"/>
                  <a:pt x="5665070" y="102913"/>
                </a:cubicBezTo>
                <a:cubicBezTo>
                  <a:pt x="5656136" y="93807"/>
                  <a:pt x="5653304" y="86887"/>
                  <a:pt x="5656576" y="82153"/>
                </a:cubicBezTo>
                <a:cubicBezTo>
                  <a:pt x="5659848" y="77419"/>
                  <a:pt x="5673524" y="73466"/>
                  <a:pt x="5697603" y="70295"/>
                </a:cubicBezTo>
                <a:cubicBezTo>
                  <a:pt x="5714691" y="67856"/>
                  <a:pt x="5734168" y="62991"/>
                  <a:pt x="5756032" y="55700"/>
                </a:cubicBezTo>
                <a:cubicBezTo>
                  <a:pt x="5777896" y="48408"/>
                  <a:pt x="5789276" y="43982"/>
                  <a:pt x="5790172" y="42420"/>
                </a:cubicBezTo>
                <a:cubicBezTo>
                  <a:pt x="5793258" y="36276"/>
                  <a:pt x="5797572" y="33204"/>
                  <a:pt x="5803116" y="33204"/>
                </a:cubicBezTo>
                <a:cubicBezTo>
                  <a:pt x="5808660" y="33204"/>
                  <a:pt x="5819656" y="28120"/>
                  <a:pt x="5836106" y="17952"/>
                </a:cubicBezTo>
                <a:cubicBezTo>
                  <a:pt x="5852556" y="7784"/>
                  <a:pt x="5868668" y="2700"/>
                  <a:pt x="5884441" y="2700"/>
                </a:cubicBezTo>
                <a:close/>
                <a:moveTo>
                  <a:pt x="4091160" y="0"/>
                </a:moveTo>
                <a:lnTo>
                  <a:pt x="4115292" y="2829"/>
                </a:lnTo>
                <a:cubicBezTo>
                  <a:pt x="4130360" y="4143"/>
                  <a:pt x="4142223" y="6791"/>
                  <a:pt x="4150882" y="10773"/>
                </a:cubicBezTo>
                <a:cubicBezTo>
                  <a:pt x="4157692" y="14192"/>
                  <a:pt x="4162045" y="17797"/>
                  <a:pt x="4163940" y="21588"/>
                </a:cubicBezTo>
                <a:cubicBezTo>
                  <a:pt x="4165836" y="25379"/>
                  <a:pt x="4166784" y="31394"/>
                  <a:pt x="4166784" y="39634"/>
                </a:cubicBezTo>
                <a:cubicBezTo>
                  <a:pt x="4166784" y="51845"/>
                  <a:pt x="4161895" y="64572"/>
                  <a:pt x="4152118" y="77817"/>
                </a:cubicBezTo>
                <a:cubicBezTo>
                  <a:pt x="4142340" y="91061"/>
                  <a:pt x="4132968" y="107249"/>
                  <a:pt x="4124000" y="126380"/>
                </a:cubicBezTo>
                <a:cubicBezTo>
                  <a:pt x="4115032" y="145511"/>
                  <a:pt x="4105118" y="161244"/>
                  <a:pt x="4094260" y="173579"/>
                </a:cubicBezTo>
                <a:lnTo>
                  <a:pt x="4090139" y="178053"/>
                </a:lnTo>
                <a:lnTo>
                  <a:pt x="4098789" y="173579"/>
                </a:lnTo>
                <a:cubicBezTo>
                  <a:pt x="4115220" y="166111"/>
                  <a:pt x="4130950" y="162378"/>
                  <a:pt x="4145981" y="162378"/>
                </a:cubicBezTo>
                <a:cubicBezTo>
                  <a:pt x="4154496" y="162378"/>
                  <a:pt x="4162536" y="163097"/>
                  <a:pt x="4170098" y="164535"/>
                </a:cubicBezTo>
                <a:cubicBezTo>
                  <a:pt x="4177661" y="165973"/>
                  <a:pt x="4183784" y="168771"/>
                  <a:pt x="4188465" y="172929"/>
                </a:cubicBezTo>
                <a:cubicBezTo>
                  <a:pt x="4193146" y="177087"/>
                  <a:pt x="4194625" y="182585"/>
                  <a:pt x="4192901" y="189424"/>
                </a:cubicBezTo>
                <a:cubicBezTo>
                  <a:pt x="4191444" y="192815"/>
                  <a:pt x="4190120" y="198392"/>
                  <a:pt x="4188929" y="206154"/>
                </a:cubicBezTo>
                <a:cubicBezTo>
                  <a:pt x="4188176" y="213698"/>
                  <a:pt x="4185888" y="219139"/>
                  <a:pt x="4182064" y="222478"/>
                </a:cubicBezTo>
                <a:cubicBezTo>
                  <a:pt x="4178240" y="225816"/>
                  <a:pt x="4170670" y="228905"/>
                  <a:pt x="4159354" y="231743"/>
                </a:cubicBezTo>
                <a:cubicBezTo>
                  <a:pt x="4138418" y="238030"/>
                  <a:pt x="4125016" y="246579"/>
                  <a:pt x="4119149" y="257389"/>
                </a:cubicBezTo>
                <a:cubicBezTo>
                  <a:pt x="4117416" y="258971"/>
                  <a:pt x="4117484" y="261054"/>
                  <a:pt x="4119356" y="263640"/>
                </a:cubicBezTo>
                <a:cubicBezTo>
                  <a:pt x="4121228" y="266226"/>
                  <a:pt x="4123821" y="271039"/>
                  <a:pt x="4127136" y="278078"/>
                </a:cubicBezTo>
                <a:cubicBezTo>
                  <a:pt x="4146110" y="294432"/>
                  <a:pt x="4157311" y="306693"/>
                  <a:pt x="4160740" y="314861"/>
                </a:cubicBezTo>
                <a:cubicBezTo>
                  <a:pt x="4164169" y="323029"/>
                  <a:pt x="4164150" y="331146"/>
                  <a:pt x="4160683" y="339214"/>
                </a:cubicBezTo>
                <a:cubicBezTo>
                  <a:pt x="4152920" y="351311"/>
                  <a:pt x="4136466" y="353173"/>
                  <a:pt x="4111319" y="344800"/>
                </a:cubicBezTo>
                <a:cubicBezTo>
                  <a:pt x="4096013" y="339409"/>
                  <a:pt x="4070824" y="336566"/>
                  <a:pt x="4035752" y="336271"/>
                </a:cubicBezTo>
                <a:cubicBezTo>
                  <a:pt x="4000682" y="335975"/>
                  <a:pt x="3982806" y="335430"/>
                  <a:pt x="3982124" y="334635"/>
                </a:cubicBezTo>
                <a:cubicBezTo>
                  <a:pt x="3981444" y="333839"/>
                  <a:pt x="3986185" y="335904"/>
                  <a:pt x="3996348" y="340828"/>
                </a:cubicBezTo>
                <a:cubicBezTo>
                  <a:pt x="4008645" y="348867"/>
                  <a:pt x="4015158" y="359136"/>
                  <a:pt x="4015886" y="371632"/>
                </a:cubicBezTo>
                <a:lnTo>
                  <a:pt x="4012258" y="385150"/>
                </a:lnTo>
                <a:lnTo>
                  <a:pt x="4033638" y="380605"/>
                </a:lnTo>
                <a:cubicBezTo>
                  <a:pt x="4055984" y="375776"/>
                  <a:pt x="4083250" y="372594"/>
                  <a:pt x="4115434" y="371061"/>
                </a:cubicBezTo>
                <a:cubicBezTo>
                  <a:pt x="4147620" y="369527"/>
                  <a:pt x="4172532" y="369975"/>
                  <a:pt x="4190172" y="372404"/>
                </a:cubicBezTo>
                <a:cubicBezTo>
                  <a:pt x="4208432" y="374918"/>
                  <a:pt x="4226012" y="379843"/>
                  <a:pt x="4242914" y="387177"/>
                </a:cubicBezTo>
                <a:cubicBezTo>
                  <a:pt x="4259816" y="394511"/>
                  <a:pt x="4272896" y="402808"/>
                  <a:pt x="4282155" y="412066"/>
                </a:cubicBezTo>
                <a:cubicBezTo>
                  <a:pt x="4289080" y="419695"/>
                  <a:pt x="4292962" y="425456"/>
                  <a:pt x="4293800" y="429347"/>
                </a:cubicBezTo>
                <a:cubicBezTo>
                  <a:pt x="4294638" y="433238"/>
                  <a:pt x="4293562" y="438360"/>
                  <a:pt x="4290570" y="444713"/>
                </a:cubicBezTo>
                <a:lnTo>
                  <a:pt x="4281069" y="468587"/>
                </a:lnTo>
                <a:lnTo>
                  <a:pt x="4252723" y="468587"/>
                </a:lnTo>
                <a:cubicBezTo>
                  <a:pt x="4236149" y="468587"/>
                  <a:pt x="4222419" y="465868"/>
                  <a:pt x="4211532" y="460429"/>
                </a:cubicBezTo>
                <a:cubicBezTo>
                  <a:pt x="4197244" y="453314"/>
                  <a:pt x="4184528" y="451752"/>
                  <a:pt x="4173384" y="455743"/>
                </a:cubicBezTo>
                <a:cubicBezTo>
                  <a:pt x="4163831" y="458286"/>
                  <a:pt x="4149791" y="460143"/>
                  <a:pt x="4131265" y="461315"/>
                </a:cubicBezTo>
                <a:lnTo>
                  <a:pt x="4102625" y="463472"/>
                </a:lnTo>
                <a:lnTo>
                  <a:pt x="4116978" y="469173"/>
                </a:lnTo>
                <a:cubicBezTo>
                  <a:pt x="4132122" y="476117"/>
                  <a:pt x="4142442" y="485670"/>
                  <a:pt x="4147938" y="497834"/>
                </a:cubicBezTo>
                <a:cubicBezTo>
                  <a:pt x="4154520" y="512550"/>
                  <a:pt x="4153510" y="525880"/>
                  <a:pt x="4144910" y="537824"/>
                </a:cubicBezTo>
                <a:cubicBezTo>
                  <a:pt x="4141842" y="541654"/>
                  <a:pt x="4136318" y="546171"/>
                  <a:pt x="4128336" y="551376"/>
                </a:cubicBezTo>
                <a:cubicBezTo>
                  <a:pt x="4120354" y="556582"/>
                  <a:pt x="4113977" y="559184"/>
                  <a:pt x="4109205" y="559184"/>
                </a:cubicBezTo>
                <a:cubicBezTo>
                  <a:pt x="4108272" y="559184"/>
                  <a:pt x="4102638" y="564609"/>
                  <a:pt x="4092302" y="575458"/>
                </a:cubicBezTo>
                <a:cubicBezTo>
                  <a:pt x="4085121" y="582640"/>
                  <a:pt x="4080937" y="587002"/>
                  <a:pt x="4079751" y="588545"/>
                </a:cubicBezTo>
                <a:cubicBezTo>
                  <a:pt x="4078565" y="590088"/>
                  <a:pt x="4078568" y="591364"/>
                  <a:pt x="4079758" y="592374"/>
                </a:cubicBezTo>
                <a:cubicBezTo>
                  <a:pt x="4081844" y="595708"/>
                  <a:pt x="4084462" y="598361"/>
                  <a:pt x="4087610" y="600332"/>
                </a:cubicBezTo>
                <a:cubicBezTo>
                  <a:pt x="4090758" y="602304"/>
                  <a:pt x="4092331" y="609762"/>
                  <a:pt x="4092331" y="622707"/>
                </a:cubicBezTo>
                <a:cubicBezTo>
                  <a:pt x="4092331" y="634356"/>
                  <a:pt x="4089016" y="644474"/>
                  <a:pt x="4082388" y="653060"/>
                </a:cubicBezTo>
                <a:cubicBezTo>
                  <a:pt x="4075758" y="661647"/>
                  <a:pt x="4067352" y="665940"/>
                  <a:pt x="4057170" y="665940"/>
                </a:cubicBezTo>
                <a:cubicBezTo>
                  <a:pt x="4047807" y="665940"/>
                  <a:pt x="4033178" y="668103"/>
                  <a:pt x="4013286" y="672427"/>
                </a:cubicBezTo>
                <a:cubicBezTo>
                  <a:pt x="3993393" y="676751"/>
                  <a:pt x="3981804" y="679942"/>
                  <a:pt x="3978517" y="682000"/>
                </a:cubicBezTo>
                <a:cubicBezTo>
                  <a:pt x="3975855" y="683776"/>
                  <a:pt x="3973028" y="685875"/>
                  <a:pt x="3970036" y="688297"/>
                </a:cubicBezTo>
                <a:lnTo>
                  <a:pt x="3968688" y="689468"/>
                </a:lnTo>
                <a:lnTo>
                  <a:pt x="3992904" y="683528"/>
                </a:lnTo>
                <a:cubicBezTo>
                  <a:pt x="4041054" y="671698"/>
                  <a:pt x="4070786" y="664705"/>
                  <a:pt x="4082102" y="662547"/>
                </a:cubicBezTo>
                <a:cubicBezTo>
                  <a:pt x="4093417" y="660390"/>
                  <a:pt x="4104209" y="662226"/>
                  <a:pt x="4114477" y="668055"/>
                </a:cubicBezTo>
                <a:cubicBezTo>
                  <a:pt x="4142548" y="681161"/>
                  <a:pt x="4159950" y="694444"/>
                  <a:pt x="4166684" y="707903"/>
                </a:cubicBezTo>
                <a:cubicBezTo>
                  <a:pt x="4169741" y="714027"/>
                  <a:pt x="4171270" y="719092"/>
                  <a:pt x="4171270" y="723098"/>
                </a:cubicBezTo>
                <a:cubicBezTo>
                  <a:pt x="4171270" y="727103"/>
                  <a:pt x="4169088" y="733092"/>
                  <a:pt x="4164726" y="741064"/>
                </a:cubicBezTo>
                <a:cubicBezTo>
                  <a:pt x="4158449" y="753628"/>
                  <a:pt x="4150510" y="769815"/>
                  <a:pt x="4140908" y="789627"/>
                </a:cubicBezTo>
                <a:cubicBezTo>
                  <a:pt x="4135794" y="799857"/>
                  <a:pt x="4132996" y="805796"/>
                  <a:pt x="4132514" y="807444"/>
                </a:cubicBezTo>
                <a:cubicBezTo>
                  <a:pt x="4132034" y="809092"/>
                  <a:pt x="4131894" y="809835"/>
                  <a:pt x="4132093" y="809673"/>
                </a:cubicBezTo>
                <a:cubicBezTo>
                  <a:pt x="4136637" y="812511"/>
                  <a:pt x="4140576" y="814642"/>
                  <a:pt x="4143909" y="816066"/>
                </a:cubicBezTo>
                <a:cubicBezTo>
                  <a:pt x="4147243" y="817490"/>
                  <a:pt x="4150000" y="824779"/>
                  <a:pt x="4152182" y="837933"/>
                </a:cubicBezTo>
                <a:cubicBezTo>
                  <a:pt x="4152944" y="847163"/>
                  <a:pt x="4152694" y="853895"/>
                  <a:pt x="4151432" y="858129"/>
                </a:cubicBezTo>
                <a:cubicBezTo>
                  <a:pt x="4150170" y="862363"/>
                  <a:pt x="4146310" y="867709"/>
                  <a:pt x="4139852" y="874166"/>
                </a:cubicBezTo>
                <a:cubicBezTo>
                  <a:pt x="4132632" y="881386"/>
                  <a:pt x="4126796" y="885413"/>
                  <a:pt x="4122342" y="886247"/>
                </a:cubicBezTo>
                <a:cubicBezTo>
                  <a:pt x="4117890" y="887080"/>
                  <a:pt x="4109896" y="886835"/>
                  <a:pt x="4098360" y="885511"/>
                </a:cubicBezTo>
                <a:cubicBezTo>
                  <a:pt x="4082035" y="882653"/>
                  <a:pt x="4038844" y="882420"/>
                  <a:pt x="3968787" y="884811"/>
                </a:cubicBezTo>
                <a:cubicBezTo>
                  <a:pt x="3954748" y="884811"/>
                  <a:pt x="3943604" y="884811"/>
                  <a:pt x="3935355" y="884811"/>
                </a:cubicBezTo>
                <a:cubicBezTo>
                  <a:pt x="3921420" y="883610"/>
                  <a:pt x="3911637" y="885139"/>
                  <a:pt x="3906008" y="889397"/>
                </a:cubicBezTo>
                <a:cubicBezTo>
                  <a:pt x="3882129" y="901884"/>
                  <a:pt x="3866079" y="891635"/>
                  <a:pt x="3857859" y="858650"/>
                </a:cubicBezTo>
                <a:cubicBezTo>
                  <a:pt x="3852478" y="841496"/>
                  <a:pt x="3853516" y="814759"/>
                  <a:pt x="3860974" y="778440"/>
                </a:cubicBezTo>
                <a:cubicBezTo>
                  <a:pt x="3866089" y="751751"/>
                  <a:pt x="3870587" y="715597"/>
                  <a:pt x="3874468" y="669977"/>
                </a:cubicBezTo>
                <a:cubicBezTo>
                  <a:pt x="3878350" y="624357"/>
                  <a:pt x="3879990" y="586316"/>
                  <a:pt x="3879390" y="555855"/>
                </a:cubicBezTo>
                <a:cubicBezTo>
                  <a:pt x="3878819" y="538139"/>
                  <a:pt x="3878145" y="526823"/>
                  <a:pt x="3877369" y="521908"/>
                </a:cubicBezTo>
                <a:cubicBezTo>
                  <a:pt x="3876593" y="516993"/>
                  <a:pt x="3875266" y="513445"/>
                  <a:pt x="3873390" y="511264"/>
                </a:cubicBezTo>
                <a:lnTo>
                  <a:pt x="3861445" y="494933"/>
                </a:lnTo>
                <a:lnTo>
                  <a:pt x="3876533" y="479932"/>
                </a:lnTo>
                <a:cubicBezTo>
                  <a:pt x="3885172" y="473283"/>
                  <a:pt x="3893400" y="469021"/>
                  <a:pt x="3901215" y="467144"/>
                </a:cubicBezTo>
                <a:cubicBezTo>
                  <a:pt x="3905122" y="466206"/>
                  <a:pt x="3910631" y="464325"/>
                  <a:pt x="3917740" y="461501"/>
                </a:cubicBezTo>
                <a:lnTo>
                  <a:pt x="3936823" y="453247"/>
                </a:lnTo>
                <a:lnTo>
                  <a:pt x="3892064" y="464715"/>
                </a:lnTo>
                <a:cubicBezTo>
                  <a:pt x="3863489" y="471269"/>
                  <a:pt x="3834638" y="481232"/>
                  <a:pt x="3805510" y="494605"/>
                </a:cubicBezTo>
                <a:cubicBezTo>
                  <a:pt x="3793204" y="502282"/>
                  <a:pt x="3785603" y="507183"/>
                  <a:pt x="3782707" y="509307"/>
                </a:cubicBezTo>
                <a:cubicBezTo>
                  <a:pt x="3779811" y="511431"/>
                  <a:pt x="3778364" y="513350"/>
                  <a:pt x="3778364" y="515064"/>
                </a:cubicBezTo>
                <a:cubicBezTo>
                  <a:pt x="3778364" y="522656"/>
                  <a:pt x="3776571" y="531538"/>
                  <a:pt x="3772984" y="541711"/>
                </a:cubicBezTo>
                <a:cubicBezTo>
                  <a:pt x="3769398" y="551883"/>
                  <a:pt x="3767605" y="564828"/>
                  <a:pt x="3767605" y="580544"/>
                </a:cubicBezTo>
                <a:lnTo>
                  <a:pt x="3767605" y="610805"/>
                </a:lnTo>
                <a:lnTo>
                  <a:pt x="3747831" y="622907"/>
                </a:lnTo>
                <a:cubicBezTo>
                  <a:pt x="3735297" y="631260"/>
                  <a:pt x="3726186" y="635437"/>
                  <a:pt x="3720499" y="635437"/>
                </a:cubicBezTo>
                <a:cubicBezTo>
                  <a:pt x="3714813" y="635437"/>
                  <a:pt x="3706459" y="628950"/>
                  <a:pt x="3695439" y="615977"/>
                </a:cubicBezTo>
                <a:cubicBezTo>
                  <a:pt x="3686628" y="606443"/>
                  <a:pt x="3681297" y="599073"/>
                  <a:pt x="3679444" y="593867"/>
                </a:cubicBezTo>
                <a:cubicBezTo>
                  <a:pt x="3677591" y="588662"/>
                  <a:pt x="3676665" y="580930"/>
                  <a:pt x="3676665" y="570671"/>
                </a:cubicBezTo>
                <a:cubicBezTo>
                  <a:pt x="3676665" y="557108"/>
                  <a:pt x="3679256" y="543161"/>
                  <a:pt x="3684438" y="528830"/>
                </a:cubicBezTo>
                <a:cubicBezTo>
                  <a:pt x="3689620" y="514500"/>
                  <a:pt x="3693306" y="502744"/>
                  <a:pt x="3695496" y="493562"/>
                </a:cubicBezTo>
                <a:cubicBezTo>
                  <a:pt x="3698773" y="472445"/>
                  <a:pt x="3705193" y="458012"/>
                  <a:pt x="3714755" y="450263"/>
                </a:cubicBezTo>
                <a:cubicBezTo>
                  <a:pt x="3724319" y="442515"/>
                  <a:pt x="3734754" y="443346"/>
                  <a:pt x="3746060" y="452757"/>
                </a:cubicBezTo>
                <a:cubicBezTo>
                  <a:pt x="3748812" y="455309"/>
                  <a:pt x="3752187" y="456338"/>
                  <a:pt x="3756182" y="455843"/>
                </a:cubicBezTo>
                <a:cubicBezTo>
                  <a:pt x="3760178" y="455347"/>
                  <a:pt x="3773849" y="450433"/>
                  <a:pt x="3797195" y="441098"/>
                </a:cubicBezTo>
                <a:cubicBezTo>
                  <a:pt x="3814597" y="434259"/>
                  <a:pt x="3834799" y="428654"/>
                  <a:pt x="3857802" y="424282"/>
                </a:cubicBezTo>
                <a:cubicBezTo>
                  <a:pt x="3894188" y="417100"/>
                  <a:pt x="3920643" y="406337"/>
                  <a:pt x="3937169" y="391992"/>
                </a:cubicBezTo>
                <a:cubicBezTo>
                  <a:pt x="3942904" y="387630"/>
                  <a:pt x="3942556" y="382572"/>
                  <a:pt x="3936126" y="376819"/>
                </a:cubicBezTo>
                <a:cubicBezTo>
                  <a:pt x="3929821" y="368141"/>
                  <a:pt x="3926135" y="361831"/>
                  <a:pt x="3925068" y="357888"/>
                </a:cubicBezTo>
                <a:cubicBezTo>
                  <a:pt x="3924001" y="353944"/>
                  <a:pt x="3923667" y="352487"/>
                  <a:pt x="3924067" y="353516"/>
                </a:cubicBezTo>
                <a:cubicBezTo>
                  <a:pt x="3916562" y="355478"/>
                  <a:pt x="3905680" y="352861"/>
                  <a:pt x="3891421" y="345665"/>
                </a:cubicBezTo>
                <a:cubicBezTo>
                  <a:pt x="3877162" y="338469"/>
                  <a:pt x="3866732" y="331294"/>
                  <a:pt x="3860131" y="324141"/>
                </a:cubicBezTo>
                <a:cubicBezTo>
                  <a:pt x="3853530" y="316987"/>
                  <a:pt x="3849244" y="313411"/>
                  <a:pt x="3847272" y="313411"/>
                </a:cubicBezTo>
                <a:cubicBezTo>
                  <a:pt x="3844329" y="313411"/>
                  <a:pt x="3835895" y="319828"/>
                  <a:pt x="3821969" y="332663"/>
                </a:cubicBezTo>
                <a:cubicBezTo>
                  <a:pt x="3808044" y="345498"/>
                  <a:pt x="3799852" y="354863"/>
                  <a:pt x="3797395" y="360759"/>
                </a:cubicBezTo>
                <a:cubicBezTo>
                  <a:pt x="3793356" y="370437"/>
                  <a:pt x="3785726" y="377285"/>
                  <a:pt x="3774506" y="381305"/>
                </a:cubicBezTo>
                <a:cubicBezTo>
                  <a:pt x="3767829" y="383877"/>
                  <a:pt x="3762136" y="384674"/>
                  <a:pt x="3757425" y="383698"/>
                </a:cubicBezTo>
                <a:cubicBezTo>
                  <a:pt x="3752715" y="382722"/>
                  <a:pt x="3744712" y="379571"/>
                  <a:pt x="3733415" y="374247"/>
                </a:cubicBezTo>
                <a:cubicBezTo>
                  <a:pt x="3716775" y="364931"/>
                  <a:pt x="3704819" y="353497"/>
                  <a:pt x="3697546" y="339943"/>
                </a:cubicBezTo>
                <a:cubicBezTo>
                  <a:pt x="3690274" y="326389"/>
                  <a:pt x="3686019" y="308072"/>
                  <a:pt x="3684781" y="284993"/>
                </a:cubicBezTo>
                <a:cubicBezTo>
                  <a:pt x="3684152" y="268105"/>
                  <a:pt x="3684326" y="257180"/>
                  <a:pt x="3685302" y="252217"/>
                </a:cubicBezTo>
                <a:cubicBezTo>
                  <a:pt x="3686278" y="247255"/>
                  <a:pt x="3692296" y="243316"/>
                  <a:pt x="3703354" y="240402"/>
                </a:cubicBezTo>
                <a:cubicBezTo>
                  <a:pt x="3705097" y="240097"/>
                  <a:pt x="3709896" y="234615"/>
                  <a:pt x="3717749" y="223957"/>
                </a:cubicBezTo>
                <a:cubicBezTo>
                  <a:pt x="3725602" y="213298"/>
                  <a:pt x="3733425" y="203656"/>
                  <a:pt x="3741216" y="195032"/>
                </a:cubicBezTo>
                <a:cubicBezTo>
                  <a:pt x="3749008" y="186407"/>
                  <a:pt x="3752903" y="180470"/>
                  <a:pt x="3752903" y="177222"/>
                </a:cubicBezTo>
                <a:cubicBezTo>
                  <a:pt x="3752903" y="173974"/>
                  <a:pt x="3756909" y="167616"/>
                  <a:pt x="3764919" y="158148"/>
                </a:cubicBezTo>
                <a:cubicBezTo>
                  <a:pt x="3770510" y="151529"/>
                  <a:pt x="3775587" y="140237"/>
                  <a:pt x="3780149" y="124273"/>
                </a:cubicBezTo>
                <a:cubicBezTo>
                  <a:pt x="3784712" y="108309"/>
                  <a:pt x="3786993" y="93555"/>
                  <a:pt x="3786993" y="80010"/>
                </a:cubicBezTo>
                <a:cubicBezTo>
                  <a:pt x="3786993" y="58369"/>
                  <a:pt x="3791537" y="47549"/>
                  <a:pt x="3800623" y="47549"/>
                </a:cubicBezTo>
                <a:cubicBezTo>
                  <a:pt x="3807186" y="47549"/>
                  <a:pt x="3815325" y="53450"/>
                  <a:pt x="3825041" y="65251"/>
                </a:cubicBezTo>
                <a:cubicBezTo>
                  <a:pt x="3834756" y="77053"/>
                  <a:pt x="3840286" y="85982"/>
                  <a:pt x="3841629" y="92040"/>
                </a:cubicBezTo>
                <a:cubicBezTo>
                  <a:pt x="3843419" y="98022"/>
                  <a:pt x="3844946" y="103049"/>
                  <a:pt x="3846208" y="107121"/>
                </a:cubicBezTo>
                <a:cubicBezTo>
                  <a:pt x="3847470" y="111193"/>
                  <a:pt x="3849030" y="120672"/>
                  <a:pt x="3850887" y="135560"/>
                </a:cubicBezTo>
                <a:lnTo>
                  <a:pt x="3852687" y="149262"/>
                </a:lnTo>
                <a:lnTo>
                  <a:pt x="3873018" y="149819"/>
                </a:lnTo>
                <a:cubicBezTo>
                  <a:pt x="3899164" y="149819"/>
                  <a:pt x="3915676" y="150848"/>
                  <a:pt x="3922553" y="152905"/>
                </a:cubicBezTo>
                <a:cubicBezTo>
                  <a:pt x="3926935" y="153819"/>
                  <a:pt x="3934697" y="149926"/>
                  <a:pt x="3945842" y="141225"/>
                </a:cubicBezTo>
                <a:cubicBezTo>
                  <a:pt x="3956986" y="132524"/>
                  <a:pt x="3979984" y="113590"/>
                  <a:pt x="4014836" y="84425"/>
                </a:cubicBezTo>
                <a:close/>
              </a:path>
            </a:pathLst>
          </a:custGeom>
          <a:solidFill>
            <a:schemeClr val="tx1">
              <a:lumMod val="95000"/>
              <a:lumOff val="5000"/>
            </a:schemeClr>
          </a:solidFill>
          <a:ln>
            <a:noFill/>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sz="7200" b="1" dirty="0">
              <a:solidFill>
                <a:schemeClr val="bg1"/>
              </a:solidFill>
              <a:latin typeface="李旭科书法" panose="02000603000000000000" pitchFamily="2" charset="-122"/>
              <a:ea typeface="李旭科书法" panose="02000603000000000000" pitchFamily="2" charset="-122"/>
            </a:endParaRPr>
          </a:p>
        </p:txBody>
      </p:sp>
      <p:sp>
        <p:nvSpPr>
          <p:cNvPr id="9" name="PA-任意多边形 8"/>
          <p:cNvSpPr/>
          <p:nvPr>
            <p:custDataLst>
              <p:tags r:id="rId1"/>
            </p:custDataLst>
          </p:nvPr>
        </p:nvSpPr>
        <p:spPr>
          <a:xfrm>
            <a:off x="330790" y="436247"/>
            <a:ext cx="1842481" cy="322469"/>
          </a:xfrm>
          <a:custGeom>
            <a:avLst/>
            <a:gdLst/>
            <a:ahLst/>
            <a:cxnLst/>
            <a:rect l="l" t="t" r="r" b="b"/>
            <a:pathLst>
              <a:path w="1842481" h="322469">
                <a:moveTo>
                  <a:pt x="257759" y="250222"/>
                </a:moveTo>
                <a:cubicBezTo>
                  <a:pt x="264103" y="250222"/>
                  <a:pt x="269154" y="252572"/>
                  <a:pt x="272913" y="257271"/>
                </a:cubicBezTo>
                <a:cubicBezTo>
                  <a:pt x="276203" y="262205"/>
                  <a:pt x="277143" y="268196"/>
                  <a:pt x="275733" y="275244"/>
                </a:cubicBezTo>
                <a:cubicBezTo>
                  <a:pt x="274323" y="282293"/>
                  <a:pt x="270799" y="288167"/>
                  <a:pt x="265160" y="292865"/>
                </a:cubicBezTo>
                <a:cubicBezTo>
                  <a:pt x="259756" y="297330"/>
                  <a:pt x="253765" y="299562"/>
                  <a:pt x="247186" y="299562"/>
                </a:cubicBezTo>
                <a:cubicBezTo>
                  <a:pt x="240608" y="299562"/>
                  <a:pt x="235674" y="297330"/>
                  <a:pt x="232384" y="292865"/>
                </a:cubicBezTo>
                <a:cubicBezTo>
                  <a:pt x="228860" y="288167"/>
                  <a:pt x="227803" y="282293"/>
                  <a:pt x="229213" y="275244"/>
                </a:cubicBezTo>
                <a:cubicBezTo>
                  <a:pt x="230622" y="268196"/>
                  <a:pt x="234264" y="262205"/>
                  <a:pt x="240138" y="257271"/>
                </a:cubicBezTo>
                <a:cubicBezTo>
                  <a:pt x="245542" y="252572"/>
                  <a:pt x="251415" y="250222"/>
                  <a:pt x="257759" y="250222"/>
                </a:cubicBezTo>
                <a:close/>
                <a:moveTo>
                  <a:pt x="91891" y="158592"/>
                </a:moveTo>
                <a:cubicBezTo>
                  <a:pt x="72155" y="158592"/>
                  <a:pt x="52184" y="169634"/>
                  <a:pt x="31978" y="191720"/>
                </a:cubicBezTo>
                <a:cubicBezTo>
                  <a:pt x="24225" y="246933"/>
                  <a:pt x="36912" y="274539"/>
                  <a:pt x="70040" y="274539"/>
                </a:cubicBezTo>
                <a:cubicBezTo>
                  <a:pt x="82493" y="274539"/>
                  <a:pt x="94005" y="269136"/>
                  <a:pt x="104578" y="258328"/>
                </a:cubicBezTo>
                <a:cubicBezTo>
                  <a:pt x="115386" y="247285"/>
                  <a:pt x="122669" y="233071"/>
                  <a:pt x="126428" y="215684"/>
                </a:cubicBezTo>
                <a:cubicBezTo>
                  <a:pt x="134417" y="177623"/>
                  <a:pt x="122904" y="158592"/>
                  <a:pt x="91891" y="158592"/>
                </a:cubicBezTo>
                <a:close/>
                <a:moveTo>
                  <a:pt x="1277506" y="156125"/>
                </a:moveTo>
                <a:lnTo>
                  <a:pt x="1304290" y="156125"/>
                </a:lnTo>
                <a:lnTo>
                  <a:pt x="1296889" y="189957"/>
                </a:lnTo>
                <a:lnTo>
                  <a:pt x="1433277" y="189957"/>
                </a:lnTo>
                <a:lnTo>
                  <a:pt x="1428343" y="213570"/>
                </a:lnTo>
                <a:lnTo>
                  <a:pt x="1309929" y="213570"/>
                </a:lnTo>
                <a:cubicBezTo>
                  <a:pt x="1333894" y="249282"/>
                  <a:pt x="1371251" y="275127"/>
                  <a:pt x="1422000" y="291103"/>
                </a:cubicBezTo>
                <a:cubicBezTo>
                  <a:pt x="1414481" y="296507"/>
                  <a:pt x="1407198" y="303791"/>
                  <a:pt x="1400150" y="312954"/>
                </a:cubicBezTo>
                <a:cubicBezTo>
                  <a:pt x="1351045" y="294393"/>
                  <a:pt x="1314040" y="265846"/>
                  <a:pt x="1289136" y="227314"/>
                </a:cubicBezTo>
                <a:lnTo>
                  <a:pt x="1268695" y="322469"/>
                </a:lnTo>
                <a:lnTo>
                  <a:pt x="1241911" y="322469"/>
                </a:lnTo>
                <a:lnTo>
                  <a:pt x="1262704" y="224847"/>
                </a:lnTo>
                <a:cubicBezTo>
                  <a:pt x="1220648" y="265259"/>
                  <a:pt x="1171073" y="295567"/>
                  <a:pt x="1113980" y="315773"/>
                </a:cubicBezTo>
                <a:cubicBezTo>
                  <a:pt x="1111866" y="308960"/>
                  <a:pt x="1107637" y="301794"/>
                  <a:pt x="1101293" y="294275"/>
                </a:cubicBezTo>
                <a:cubicBezTo>
                  <a:pt x="1157916" y="276654"/>
                  <a:pt x="1206081" y="249752"/>
                  <a:pt x="1245787" y="213570"/>
                </a:cubicBezTo>
                <a:lnTo>
                  <a:pt x="1125610" y="213570"/>
                </a:lnTo>
                <a:lnTo>
                  <a:pt x="1130544" y="189957"/>
                </a:lnTo>
                <a:lnTo>
                  <a:pt x="1270105" y="189957"/>
                </a:lnTo>
                <a:close/>
                <a:moveTo>
                  <a:pt x="489055" y="148019"/>
                </a:moveTo>
                <a:lnTo>
                  <a:pt x="483768" y="173041"/>
                </a:lnTo>
                <a:lnTo>
                  <a:pt x="605707" y="173041"/>
                </a:lnTo>
                <a:lnTo>
                  <a:pt x="610994" y="148019"/>
                </a:lnTo>
                <a:close/>
                <a:moveTo>
                  <a:pt x="758346" y="143437"/>
                </a:moveTo>
                <a:lnTo>
                  <a:pt x="912708" y="143437"/>
                </a:lnTo>
                <a:lnTo>
                  <a:pt x="907421" y="168812"/>
                </a:lnTo>
                <a:lnTo>
                  <a:pt x="841518" y="168812"/>
                </a:lnTo>
                <a:lnTo>
                  <a:pt x="821077" y="265376"/>
                </a:lnTo>
                <a:lnTo>
                  <a:pt x="899668" y="249517"/>
                </a:lnTo>
                <a:lnTo>
                  <a:pt x="896849" y="272777"/>
                </a:lnTo>
                <a:cubicBezTo>
                  <a:pt x="830123" y="287814"/>
                  <a:pt x="771150" y="300736"/>
                  <a:pt x="719931" y="311544"/>
                </a:cubicBezTo>
                <a:lnTo>
                  <a:pt x="717464" y="285817"/>
                </a:lnTo>
                <a:lnTo>
                  <a:pt x="793940" y="271015"/>
                </a:lnTo>
                <a:lnTo>
                  <a:pt x="815791" y="168812"/>
                </a:lnTo>
                <a:lnTo>
                  <a:pt x="753059" y="168812"/>
                </a:lnTo>
                <a:close/>
                <a:moveTo>
                  <a:pt x="1698339" y="105728"/>
                </a:moveTo>
                <a:lnTo>
                  <a:pt x="1722304" y="113129"/>
                </a:lnTo>
                <a:cubicBezTo>
                  <a:pt x="1703273" y="149076"/>
                  <a:pt x="1681775" y="182909"/>
                  <a:pt x="1657810" y="214627"/>
                </a:cubicBezTo>
                <a:lnTo>
                  <a:pt x="1722656" y="203350"/>
                </a:lnTo>
                <a:cubicBezTo>
                  <a:pt x="1721247" y="194891"/>
                  <a:pt x="1718192" y="181264"/>
                  <a:pt x="1713493" y="162468"/>
                </a:cubicBezTo>
                <a:lnTo>
                  <a:pt x="1734639" y="155420"/>
                </a:lnTo>
                <a:cubicBezTo>
                  <a:pt x="1743802" y="190897"/>
                  <a:pt x="1748971" y="218974"/>
                  <a:pt x="1750146" y="239649"/>
                </a:cubicBezTo>
                <a:lnTo>
                  <a:pt x="1727590" y="248460"/>
                </a:lnTo>
                <a:cubicBezTo>
                  <a:pt x="1727355" y="240942"/>
                  <a:pt x="1726651" y="232601"/>
                  <a:pt x="1725476" y="223438"/>
                </a:cubicBezTo>
                <a:cubicBezTo>
                  <a:pt x="1664859" y="235185"/>
                  <a:pt x="1631613" y="242586"/>
                  <a:pt x="1625740" y="245641"/>
                </a:cubicBezTo>
                <a:cubicBezTo>
                  <a:pt x="1625035" y="235773"/>
                  <a:pt x="1623860" y="228019"/>
                  <a:pt x="1622215" y="222380"/>
                </a:cubicBezTo>
                <a:cubicBezTo>
                  <a:pt x="1627149" y="221206"/>
                  <a:pt x="1634080" y="214275"/>
                  <a:pt x="1643008" y="201587"/>
                </a:cubicBezTo>
                <a:cubicBezTo>
                  <a:pt x="1665329" y="171044"/>
                  <a:pt x="1683772" y="139091"/>
                  <a:pt x="1698339" y="105728"/>
                </a:cubicBezTo>
                <a:close/>
                <a:moveTo>
                  <a:pt x="498218" y="104318"/>
                </a:moveTo>
                <a:lnTo>
                  <a:pt x="492931" y="129340"/>
                </a:lnTo>
                <a:lnTo>
                  <a:pt x="614870" y="129340"/>
                </a:lnTo>
                <a:lnTo>
                  <a:pt x="620157" y="104318"/>
                </a:lnTo>
                <a:close/>
                <a:moveTo>
                  <a:pt x="478129" y="84582"/>
                </a:moveTo>
                <a:lnTo>
                  <a:pt x="649408" y="84582"/>
                </a:lnTo>
                <a:lnTo>
                  <a:pt x="626500" y="192777"/>
                </a:lnTo>
                <a:lnTo>
                  <a:pt x="552139" y="192777"/>
                </a:lnTo>
                <a:cubicBezTo>
                  <a:pt x="549789" y="200530"/>
                  <a:pt x="546148" y="210281"/>
                  <a:pt x="541214" y="222028"/>
                </a:cubicBezTo>
                <a:lnTo>
                  <a:pt x="638130" y="222028"/>
                </a:lnTo>
                <a:lnTo>
                  <a:pt x="633549" y="244231"/>
                </a:lnTo>
                <a:lnTo>
                  <a:pt x="554606" y="244231"/>
                </a:lnTo>
                <a:cubicBezTo>
                  <a:pt x="566118" y="272895"/>
                  <a:pt x="591141" y="291573"/>
                  <a:pt x="629672" y="300266"/>
                </a:cubicBezTo>
                <a:cubicBezTo>
                  <a:pt x="621919" y="305905"/>
                  <a:pt x="614870" y="313071"/>
                  <a:pt x="608527" y="321764"/>
                </a:cubicBezTo>
                <a:cubicBezTo>
                  <a:pt x="565531" y="309312"/>
                  <a:pt x="539217" y="283702"/>
                  <a:pt x="529584" y="244936"/>
                </a:cubicBezTo>
                <a:cubicBezTo>
                  <a:pt x="507263" y="282998"/>
                  <a:pt x="467322" y="308607"/>
                  <a:pt x="409759" y="321764"/>
                </a:cubicBezTo>
                <a:cubicBezTo>
                  <a:pt x="408584" y="314951"/>
                  <a:pt x="405530" y="308137"/>
                  <a:pt x="400596" y="301324"/>
                </a:cubicBezTo>
                <a:cubicBezTo>
                  <a:pt x="448996" y="290986"/>
                  <a:pt x="483064" y="271955"/>
                  <a:pt x="502799" y="244231"/>
                </a:cubicBezTo>
                <a:lnTo>
                  <a:pt x="422094" y="244231"/>
                </a:lnTo>
                <a:lnTo>
                  <a:pt x="426675" y="222028"/>
                </a:lnTo>
                <a:lnTo>
                  <a:pt x="515134" y="222028"/>
                </a:lnTo>
                <a:cubicBezTo>
                  <a:pt x="517719" y="216154"/>
                  <a:pt x="521478" y="206404"/>
                  <a:pt x="526412" y="192777"/>
                </a:cubicBezTo>
                <a:lnTo>
                  <a:pt x="455222" y="192777"/>
                </a:lnTo>
                <a:close/>
                <a:moveTo>
                  <a:pt x="1359621" y="51807"/>
                </a:moveTo>
                <a:lnTo>
                  <a:pt x="1344114" y="124759"/>
                </a:lnTo>
                <a:lnTo>
                  <a:pt x="1416361" y="124759"/>
                </a:lnTo>
                <a:lnTo>
                  <a:pt x="1431868" y="51807"/>
                </a:lnTo>
                <a:close/>
                <a:moveTo>
                  <a:pt x="131010" y="31719"/>
                </a:moveTo>
                <a:cubicBezTo>
                  <a:pt x="154740" y="31719"/>
                  <a:pt x="172948" y="40529"/>
                  <a:pt x="185636" y="58150"/>
                </a:cubicBezTo>
                <a:lnTo>
                  <a:pt x="163785" y="78239"/>
                </a:lnTo>
                <a:cubicBezTo>
                  <a:pt x="155797" y="65081"/>
                  <a:pt x="143345" y="58503"/>
                  <a:pt x="126428" y="58503"/>
                </a:cubicBezTo>
                <a:cubicBezTo>
                  <a:pt x="83198" y="58503"/>
                  <a:pt x="53359" y="94333"/>
                  <a:pt x="36912" y="165992"/>
                </a:cubicBezTo>
                <a:cubicBezTo>
                  <a:pt x="58528" y="145082"/>
                  <a:pt x="80378" y="134627"/>
                  <a:pt x="102463" y="134627"/>
                </a:cubicBezTo>
                <a:cubicBezTo>
                  <a:pt x="124784" y="134627"/>
                  <a:pt x="140643" y="141440"/>
                  <a:pt x="150041" y="155067"/>
                </a:cubicBezTo>
                <a:cubicBezTo>
                  <a:pt x="160144" y="169164"/>
                  <a:pt x="162376" y="189370"/>
                  <a:pt x="156737" y="215684"/>
                </a:cubicBezTo>
                <a:cubicBezTo>
                  <a:pt x="151568" y="240119"/>
                  <a:pt x="139938" y="260325"/>
                  <a:pt x="121847" y="276302"/>
                </a:cubicBezTo>
                <a:cubicBezTo>
                  <a:pt x="104461" y="291808"/>
                  <a:pt x="85430" y="299562"/>
                  <a:pt x="64754" y="299562"/>
                </a:cubicBezTo>
                <a:cubicBezTo>
                  <a:pt x="38910" y="299562"/>
                  <a:pt x="20701" y="288871"/>
                  <a:pt x="10128" y="267491"/>
                </a:cubicBezTo>
                <a:cubicBezTo>
                  <a:pt x="-1619" y="244936"/>
                  <a:pt x="-3147" y="212983"/>
                  <a:pt x="5547" y="171631"/>
                </a:cubicBezTo>
                <a:cubicBezTo>
                  <a:pt x="15649" y="124171"/>
                  <a:pt x="32918" y="88224"/>
                  <a:pt x="57353" y="63789"/>
                </a:cubicBezTo>
                <a:cubicBezTo>
                  <a:pt x="78968" y="42409"/>
                  <a:pt x="103521" y="31719"/>
                  <a:pt x="131010" y="31719"/>
                </a:cubicBezTo>
                <a:close/>
                <a:moveTo>
                  <a:pt x="1339885" y="28547"/>
                </a:moveTo>
                <a:lnTo>
                  <a:pt x="1462529" y="28547"/>
                </a:lnTo>
                <a:lnTo>
                  <a:pt x="1437154" y="147666"/>
                </a:lnTo>
                <a:lnTo>
                  <a:pt x="1314510" y="147666"/>
                </a:lnTo>
                <a:close/>
                <a:moveTo>
                  <a:pt x="1022312" y="2820"/>
                </a:moveTo>
                <a:cubicBezTo>
                  <a:pt x="1041578" y="17622"/>
                  <a:pt x="1055557" y="31601"/>
                  <a:pt x="1064250" y="44758"/>
                </a:cubicBezTo>
                <a:lnTo>
                  <a:pt x="1042400" y="61322"/>
                </a:lnTo>
                <a:cubicBezTo>
                  <a:pt x="1033942" y="47225"/>
                  <a:pt x="1020315" y="32541"/>
                  <a:pt x="1001519" y="17269"/>
                </a:cubicBezTo>
                <a:close/>
                <a:moveTo>
                  <a:pt x="954646" y="1762"/>
                </a:moveTo>
                <a:lnTo>
                  <a:pt x="982135" y="1762"/>
                </a:lnTo>
                <a:cubicBezTo>
                  <a:pt x="976966" y="25727"/>
                  <a:pt x="972855" y="46990"/>
                  <a:pt x="969800" y="65551"/>
                </a:cubicBezTo>
                <a:lnTo>
                  <a:pt x="1074118" y="65551"/>
                </a:lnTo>
                <a:lnTo>
                  <a:pt x="1068832" y="91278"/>
                </a:lnTo>
                <a:lnTo>
                  <a:pt x="965924" y="91278"/>
                </a:lnTo>
                <a:cubicBezTo>
                  <a:pt x="957466" y="151426"/>
                  <a:pt x="955703" y="200178"/>
                  <a:pt x="960637" y="237535"/>
                </a:cubicBezTo>
                <a:cubicBezTo>
                  <a:pt x="965571" y="276067"/>
                  <a:pt x="976614" y="295332"/>
                  <a:pt x="993765" y="295332"/>
                </a:cubicBezTo>
                <a:cubicBezTo>
                  <a:pt x="1002458" y="295332"/>
                  <a:pt x="1012444" y="273247"/>
                  <a:pt x="1023721" y="229077"/>
                </a:cubicBezTo>
                <a:cubicBezTo>
                  <a:pt x="1028420" y="235185"/>
                  <a:pt x="1035117" y="240002"/>
                  <a:pt x="1043810" y="243526"/>
                </a:cubicBezTo>
                <a:cubicBezTo>
                  <a:pt x="1035117" y="273835"/>
                  <a:pt x="1026541" y="294628"/>
                  <a:pt x="1018083" y="305905"/>
                </a:cubicBezTo>
                <a:cubicBezTo>
                  <a:pt x="1009859" y="316948"/>
                  <a:pt x="999052" y="322469"/>
                  <a:pt x="985660" y="322469"/>
                </a:cubicBezTo>
                <a:cubicBezTo>
                  <a:pt x="958640" y="322469"/>
                  <a:pt x="941489" y="300149"/>
                  <a:pt x="934206" y="255508"/>
                </a:cubicBezTo>
                <a:cubicBezTo>
                  <a:pt x="927862" y="215802"/>
                  <a:pt x="929507" y="161059"/>
                  <a:pt x="939139" y="91278"/>
                </a:cubicBezTo>
                <a:lnTo>
                  <a:pt x="757288" y="91278"/>
                </a:lnTo>
                <a:lnTo>
                  <a:pt x="762575" y="65551"/>
                </a:lnTo>
                <a:lnTo>
                  <a:pt x="942664" y="65551"/>
                </a:lnTo>
                <a:cubicBezTo>
                  <a:pt x="945013" y="51689"/>
                  <a:pt x="949007" y="30426"/>
                  <a:pt x="954646" y="1762"/>
                </a:cubicBezTo>
                <a:close/>
                <a:moveTo>
                  <a:pt x="1224642" y="705"/>
                </a:moveTo>
                <a:lnTo>
                  <a:pt x="1250369" y="705"/>
                </a:lnTo>
                <a:cubicBezTo>
                  <a:pt x="1246140" y="17152"/>
                  <a:pt x="1242616" y="29369"/>
                  <a:pt x="1239796" y="37357"/>
                </a:cubicBezTo>
                <a:lnTo>
                  <a:pt x="1312043" y="37357"/>
                </a:lnTo>
                <a:lnTo>
                  <a:pt x="1309224" y="47930"/>
                </a:lnTo>
                <a:cubicBezTo>
                  <a:pt x="1293482" y="105023"/>
                  <a:pt x="1281265" y="137446"/>
                  <a:pt x="1272572" y="145199"/>
                </a:cubicBezTo>
                <a:cubicBezTo>
                  <a:pt x="1266698" y="150603"/>
                  <a:pt x="1259414" y="153658"/>
                  <a:pt x="1250721" y="154362"/>
                </a:cubicBezTo>
                <a:cubicBezTo>
                  <a:pt x="1242498" y="155067"/>
                  <a:pt x="1230868" y="155067"/>
                  <a:pt x="1215831" y="154362"/>
                </a:cubicBezTo>
                <a:cubicBezTo>
                  <a:pt x="1216771" y="145199"/>
                  <a:pt x="1216066" y="137446"/>
                  <a:pt x="1213717" y="131102"/>
                </a:cubicBezTo>
                <a:cubicBezTo>
                  <a:pt x="1225699" y="132042"/>
                  <a:pt x="1235919" y="132512"/>
                  <a:pt x="1244378" y="132512"/>
                </a:cubicBezTo>
                <a:cubicBezTo>
                  <a:pt x="1249077" y="132512"/>
                  <a:pt x="1252718" y="131337"/>
                  <a:pt x="1255303" y="128988"/>
                </a:cubicBezTo>
                <a:cubicBezTo>
                  <a:pt x="1261176" y="123584"/>
                  <a:pt x="1269987" y="100676"/>
                  <a:pt x="1281735" y="60265"/>
                </a:cubicBezTo>
                <a:lnTo>
                  <a:pt x="1232395" y="60265"/>
                </a:lnTo>
                <a:cubicBezTo>
                  <a:pt x="1213599" y="111014"/>
                  <a:pt x="1183995" y="146257"/>
                  <a:pt x="1143584" y="165992"/>
                </a:cubicBezTo>
                <a:cubicBezTo>
                  <a:pt x="1140530" y="157769"/>
                  <a:pt x="1136418" y="151308"/>
                  <a:pt x="1131249" y="146609"/>
                </a:cubicBezTo>
                <a:cubicBezTo>
                  <a:pt x="1165552" y="130633"/>
                  <a:pt x="1190809" y="101851"/>
                  <a:pt x="1207021" y="60265"/>
                </a:cubicBezTo>
                <a:lnTo>
                  <a:pt x="1156624" y="60265"/>
                </a:lnTo>
                <a:lnTo>
                  <a:pt x="1161205" y="37357"/>
                </a:lnTo>
                <a:lnTo>
                  <a:pt x="1214774" y="37357"/>
                </a:lnTo>
                <a:cubicBezTo>
                  <a:pt x="1218063" y="26315"/>
                  <a:pt x="1221352" y="14097"/>
                  <a:pt x="1224642" y="705"/>
                </a:cubicBezTo>
                <a:close/>
                <a:moveTo>
                  <a:pt x="532755" y="353"/>
                </a:moveTo>
                <a:lnTo>
                  <a:pt x="557778" y="353"/>
                </a:lnTo>
                <a:lnTo>
                  <a:pt x="551434" y="29252"/>
                </a:lnTo>
                <a:lnTo>
                  <a:pt x="605002" y="29252"/>
                </a:lnTo>
                <a:lnTo>
                  <a:pt x="611346" y="353"/>
                </a:lnTo>
                <a:lnTo>
                  <a:pt x="636721" y="353"/>
                </a:lnTo>
                <a:lnTo>
                  <a:pt x="630377" y="29252"/>
                </a:lnTo>
                <a:lnTo>
                  <a:pt x="679364" y="29252"/>
                </a:lnTo>
                <a:lnTo>
                  <a:pt x="674783" y="51454"/>
                </a:lnTo>
                <a:lnTo>
                  <a:pt x="625796" y="51454"/>
                </a:lnTo>
                <a:lnTo>
                  <a:pt x="620157" y="78239"/>
                </a:lnTo>
                <a:lnTo>
                  <a:pt x="594782" y="78239"/>
                </a:lnTo>
                <a:lnTo>
                  <a:pt x="600421" y="51454"/>
                </a:lnTo>
                <a:lnTo>
                  <a:pt x="546852" y="51454"/>
                </a:lnTo>
                <a:lnTo>
                  <a:pt x="541214" y="77886"/>
                </a:lnTo>
                <a:lnTo>
                  <a:pt x="516191" y="77886"/>
                </a:lnTo>
                <a:lnTo>
                  <a:pt x="521830" y="51454"/>
                </a:lnTo>
                <a:lnTo>
                  <a:pt x="470729" y="51454"/>
                </a:lnTo>
                <a:lnTo>
                  <a:pt x="475310" y="29252"/>
                </a:lnTo>
                <a:lnTo>
                  <a:pt x="526412" y="29252"/>
                </a:lnTo>
                <a:close/>
                <a:moveTo>
                  <a:pt x="1707855" y="0"/>
                </a:moveTo>
                <a:lnTo>
                  <a:pt x="1731820" y="5992"/>
                </a:lnTo>
                <a:cubicBezTo>
                  <a:pt x="1723361" y="23848"/>
                  <a:pt x="1714198" y="41117"/>
                  <a:pt x="1704330" y="57798"/>
                </a:cubicBezTo>
                <a:lnTo>
                  <a:pt x="1842481" y="57798"/>
                </a:lnTo>
                <a:lnTo>
                  <a:pt x="1839662" y="71190"/>
                </a:lnTo>
                <a:cubicBezTo>
                  <a:pt x="1804419" y="214275"/>
                  <a:pt x="1779984" y="292865"/>
                  <a:pt x="1766357" y="306962"/>
                </a:cubicBezTo>
                <a:cubicBezTo>
                  <a:pt x="1759074" y="314951"/>
                  <a:pt x="1749323" y="319650"/>
                  <a:pt x="1737106" y="321059"/>
                </a:cubicBezTo>
                <a:cubicBezTo>
                  <a:pt x="1727708" y="322234"/>
                  <a:pt x="1712671" y="322234"/>
                  <a:pt x="1691996" y="321059"/>
                </a:cubicBezTo>
                <a:cubicBezTo>
                  <a:pt x="1693640" y="311427"/>
                  <a:pt x="1692700" y="302733"/>
                  <a:pt x="1689176" y="294980"/>
                </a:cubicBezTo>
                <a:cubicBezTo>
                  <a:pt x="1701629" y="296155"/>
                  <a:pt x="1715960" y="296742"/>
                  <a:pt x="1732172" y="296742"/>
                </a:cubicBezTo>
                <a:cubicBezTo>
                  <a:pt x="1737576" y="296977"/>
                  <a:pt x="1742392" y="295098"/>
                  <a:pt x="1746621" y="291103"/>
                </a:cubicBezTo>
                <a:cubicBezTo>
                  <a:pt x="1758369" y="280296"/>
                  <a:pt x="1779867" y="210633"/>
                  <a:pt x="1811115" y="82115"/>
                </a:cubicBezTo>
                <a:lnTo>
                  <a:pt x="1689176" y="82115"/>
                </a:lnTo>
                <a:cubicBezTo>
                  <a:pt x="1675314" y="103026"/>
                  <a:pt x="1660160" y="122292"/>
                  <a:pt x="1643713" y="139913"/>
                </a:cubicBezTo>
                <a:cubicBezTo>
                  <a:pt x="1638309" y="133804"/>
                  <a:pt x="1632201" y="128400"/>
                  <a:pt x="1625387" y="123701"/>
                </a:cubicBezTo>
                <a:cubicBezTo>
                  <a:pt x="1656166" y="95038"/>
                  <a:pt x="1683655" y="53804"/>
                  <a:pt x="1707855" y="0"/>
                </a:cubicBezTo>
                <a:close/>
                <a:moveTo>
                  <a:pt x="1596488" y="0"/>
                </a:moveTo>
                <a:lnTo>
                  <a:pt x="1621863" y="0"/>
                </a:lnTo>
                <a:lnTo>
                  <a:pt x="1607413" y="67666"/>
                </a:lnTo>
                <a:lnTo>
                  <a:pt x="1648295" y="67666"/>
                </a:lnTo>
                <a:lnTo>
                  <a:pt x="1643008" y="92336"/>
                </a:lnTo>
                <a:lnTo>
                  <a:pt x="1602127" y="92336"/>
                </a:lnTo>
                <a:lnTo>
                  <a:pt x="1598603" y="108547"/>
                </a:lnTo>
                <a:cubicBezTo>
                  <a:pt x="1606826" y="122879"/>
                  <a:pt x="1616694" y="144025"/>
                  <a:pt x="1628207" y="171984"/>
                </a:cubicBezTo>
                <a:lnTo>
                  <a:pt x="1607413" y="191367"/>
                </a:lnTo>
                <a:cubicBezTo>
                  <a:pt x="1605299" y="181499"/>
                  <a:pt x="1600130" y="164583"/>
                  <a:pt x="1591907" y="140618"/>
                </a:cubicBezTo>
                <a:lnTo>
                  <a:pt x="1553493" y="321764"/>
                </a:lnTo>
                <a:lnTo>
                  <a:pt x="1528118" y="321764"/>
                </a:lnTo>
                <a:lnTo>
                  <a:pt x="1564418" y="150133"/>
                </a:lnTo>
                <a:cubicBezTo>
                  <a:pt x="1541862" y="193834"/>
                  <a:pt x="1520130" y="227314"/>
                  <a:pt x="1499219" y="250575"/>
                </a:cubicBezTo>
                <a:cubicBezTo>
                  <a:pt x="1497104" y="240942"/>
                  <a:pt x="1494050" y="232483"/>
                  <a:pt x="1490056" y="225200"/>
                </a:cubicBezTo>
                <a:cubicBezTo>
                  <a:pt x="1521069" y="193952"/>
                  <a:pt x="1549028" y="149663"/>
                  <a:pt x="1573933" y="92336"/>
                </a:cubicBezTo>
                <a:lnTo>
                  <a:pt x="1524594" y="92336"/>
                </a:lnTo>
                <a:lnTo>
                  <a:pt x="1529880" y="67666"/>
                </a:lnTo>
                <a:lnTo>
                  <a:pt x="1582039" y="67666"/>
                </a:lnTo>
                <a:close/>
                <a:moveTo>
                  <a:pt x="416455" y="0"/>
                </a:moveTo>
                <a:lnTo>
                  <a:pt x="441477" y="0"/>
                </a:lnTo>
                <a:lnTo>
                  <a:pt x="427028" y="67666"/>
                </a:lnTo>
                <a:lnTo>
                  <a:pt x="463328" y="67666"/>
                </a:lnTo>
                <a:lnTo>
                  <a:pt x="458041" y="92336"/>
                </a:lnTo>
                <a:lnTo>
                  <a:pt x="421741" y="92336"/>
                </a:lnTo>
                <a:lnTo>
                  <a:pt x="418922" y="106080"/>
                </a:lnTo>
                <a:cubicBezTo>
                  <a:pt x="425031" y="119237"/>
                  <a:pt x="434076" y="142145"/>
                  <a:pt x="446059" y="174803"/>
                </a:cubicBezTo>
                <a:lnTo>
                  <a:pt x="425618" y="194187"/>
                </a:lnTo>
                <a:cubicBezTo>
                  <a:pt x="422799" y="181264"/>
                  <a:pt x="418100" y="163643"/>
                  <a:pt x="411521" y="141323"/>
                </a:cubicBezTo>
                <a:lnTo>
                  <a:pt x="373107" y="321764"/>
                </a:lnTo>
                <a:lnTo>
                  <a:pt x="348085" y="321764"/>
                </a:lnTo>
                <a:lnTo>
                  <a:pt x="381565" y="163526"/>
                </a:lnTo>
                <a:cubicBezTo>
                  <a:pt x="362769" y="200648"/>
                  <a:pt x="344560" y="229664"/>
                  <a:pt x="326939" y="250575"/>
                </a:cubicBezTo>
                <a:cubicBezTo>
                  <a:pt x="325529" y="242116"/>
                  <a:pt x="322710" y="233658"/>
                  <a:pt x="318481" y="225200"/>
                </a:cubicBezTo>
                <a:cubicBezTo>
                  <a:pt x="347145" y="193717"/>
                  <a:pt x="373224" y="149429"/>
                  <a:pt x="396719" y="92336"/>
                </a:cubicBezTo>
                <a:lnTo>
                  <a:pt x="353371" y="92336"/>
                </a:lnTo>
                <a:lnTo>
                  <a:pt x="358657" y="67666"/>
                </a:lnTo>
                <a:lnTo>
                  <a:pt x="402006" y="67666"/>
                </a:lnTo>
                <a:close/>
              </a:path>
            </a:pathLst>
          </a:custGeom>
          <a:solidFill>
            <a:schemeClr val="lt1"/>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sz="2800" dirty="0" smtClean="0">
              <a:effectLst>
                <a:outerShdw blurRad="50800" dist="38100" dir="2700000" algn="tl" rotWithShape="0">
                  <a:prstClr val="black">
                    <a:alpha val="40000"/>
                  </a:prstClr>
                </a:outerShdw>
              </a:effectLst>
              <a:latin typeface="思源黑体" panose="020B0500000000090000" pitchFamily="34" charset="-122"/>
              <a:ea typeface="思源黑体" panose="020B0500000000090000" pitchFamily="34" charset="-122"/>
            </a:endParaRPr>
          </a:p>
        </p:txBody>
      </p:sp>
      <p:cxnSp>
        <p:nvCxnSpPr>
          <p:cNvPr id="837" name="直接连接符 836"/>
          <p:cNvCxnSpPr/>
          <p:nvPr/>
        </p:nvCxnSpPr>
        <p:spPr>
          <a:xfrm>
            <a:off x="559362" y="844951"/>
            <a:ext cx="2623676" cy="0"/>
          </a:xfrm>
          <a:prstGeom prst="line">
            <a:avLst/>
          </a:prstGeom>
          <a:ln>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PA-任意多边形 10"/>
          <p:cNvSpPr/>
          <p:nvPr>
            <p:custDataLst>
              <p:tags r:id="rId2"/>
            </p:custDataLst>
          </p:nvPr>
        </p:nvSpPr>
        <p:spPr>
          <a:xfrm>
            <a:off x="1373926" y="963142"/>
            <a:ext cx="1708064" cy="248259"/>
          </a:xfrm>
          <a:custGeom>
            <a:avLst/>
            <a:gdLst/>
            <a:ahLst/>
            <a:cxnLst/>
            <a:rect l="l" t="t" r="r" b="b"/>
            <a:pathLst>
              <a:path w="1708064" h="248259">
                <a:moveTo>
                  <a:pt x="706110" y="105156"/>
                </a:moveTo>
                <a:lnTo>
                  <a:pt x="675935" y="180365"/>
                </a:lnTo>
                <a:lnTo>
                  <a:pt x="693080" y="180365"/>
                </a:lnTo>
                <a:close/>
                <a:moveTo>
                  <a:pt x="572760" y="105156"/>
                </a:moveTo>
                <a:lnTo>
                  <a:pt x="542585" y="180365"/>
                </a:lnTo>
                <a:lnTo>
                  <a:pt x="559730" y="180365"/>
                </a:lnTo>
                <a:close/>
                <a:moveTo>
                  <a:pt x="32426" y="104013"/>
                </a:moveTo>
                <a:lnTo>
                  <a:pt x="94834" y="104013"/>
                </a:lnTo>
                <a:cubicBezTo>
                  <a:pt x="99254" y="104013"/>
                  <a:pt x="103178" y="104622"/>
                  <a:pt x="106607" y="105841"/>
                </a:cubicBezTo>
                <a:cubicBezTo>
                  <a:pt x="110036" y="107061"/>
                  <a:pt x="112779" y="109004"/>
                  <a:pt x="114836" y="111671"/>
                </a:cubicBezTo>
                <a:cubicBezTo>
                  <a:pt x="116894" y="114338"/>
                  <a:pt x="118113" y="117729"/>
                  <a:pt x="118494" y="121843"/>
                </a:cubicBezTo>
                <a:cubicBezTo>
                  <a:pt x="118875" y="125958"/>
                  <a:pt x="118227" y="130911"/>
                  <a:pt x="116551" y="136702"/>
                </a:cubicBezTo>
                <a:lnTo>
                  <a:pt x="93234" y="216027"/>
                </a:lnTo>
                <a:cubicBezTo>
                  <a:pt x="92014" y="220141"/>
                  <a:pt x="90300" y="223456"/>
                  <a:pt x="88090" y="225971"/>
                </a:cubicBezTo>
                <a:cubicBezTo>
                  <a:pt x="85880" y="228485"/>
                  <a:pt x="83442" y="230428"/>
                  <a:pt x="80775" y="231800"/>
                </a:cubicBezTo>
                <a:cubicBezTo>
                  <a:pt x="78108" y="233172"/>
                  <a:pt x="75289" y="234086"/>
                  <a:pt x="72317" y="234543"/>
                </a:cubicBezTo>
                <a:cubicBezTo>
                  <a:pt x="69345" y="235000"/>
                  <a:pt x="66411" y="235229"/>
                  <a:pt x="63516" y="235229"/>
                </a:cubicBezTo>
                <a:lnTo>
                  <a:pt x="18481" y="235229"/>
                </a:lnTo>
                <a:cubicBezTo>
                  <a:pt x="11928" y="235229"/>
                  <a:pt x="6861" y="232867"/>
                  <a:pt x="3280" y="228142"/>
                </a:cubicBezTo>
                <a:cubicBezTo>
                  <a:pt x="-302" y="223418"/>
                  <a:pt x="-950" y="217246"/>
                  <a:pt x="1336" y="209626"/>
                </a:cubicBezTo>
                <a:lnTo>
                  <a:pt x="12766" y="170307"/>
                </a:lnTo>
                <a:lnTo>
                  <a:pt x="49114" y="170307"/>
                </a:lnTo>
                <a:lnTo>
                  <a:pt x="40427" y="199110"/>
                </a:lnTo>
                <a:cubicBezTo>
                  <a:pt x="39817" y="201091"/>
                  <a:pt x="39970" y="202349"/>
                  <a:pt x="40884" y="202882"/>
                </a:cubicBezTo>
                <a:cubicBezTo>
                  <a:pt x="41799" y="203416"/>
                  <a:pt x="42942" y="203682"/>
                  <a:pt x="44313" y="203682"/>
                </a:cubicBezTo>
                <a:lnTo>
                  <a:pt x="53000" y="203682"/>
                </a:lnTo>
                <a:cubicBezTo>
                  <a:pt x="55134" y="203682"/>
                  <a:pt x="56734" y="203339"/>
                  <a:pt x="57801" y="202654"/>
                </a:cubicBezTo>
                <a:cubicBezTo>
                  <a:pt x="58867" y="201968"/>
                  <a:pt x="59706" y="200558"/>
                  <a:pt x="60315" y="198424"/>
                </a:cubicBezTo>
                <a:lnTo>
                  <a:pt x="78832" y="135788"/>
                </a:lnTo>
                <a:cubicBezTo>
                  <a:pt x="79137" y="134874"/>
                  <a:pt x="79175" y="134112"/>
                  <a:pt x="78946" y="133502"/>
                </a:cubicBezTo>
                <a:cubicBezTo>
                  <a:pt x="78718" y="132892"/>
                  <a:pt x="77841" y="132588"/>
                  <a:pt x="76317" y="132588"/>
                </a:cubicBezTo>
                <a:lnTo>
                  <a:pt x="23968" y="132588"/>
                </a:lnTo>
                <a:close/>
                <a:moveTo>
                  <a:pt x="1573952" y="95783"/>
                </a:moveTo>
                <a:lnTo>
                  <a:pt x="1560922" y="139903"/>
                </a:lnTo>
                <a:lnTo>
                  <a:pt x="1572809" y="139903"/>
                </a:lnTo>
                <a:cubicBezTo>
                  <a:pt x="1574486" y="139903"/>
                  <a:pt x="1576048" y="139484"/>
                  <a:pt x="1577496" y="138646"/>
                </a:cubicBezTo>
                <a:cubicBezTo>
                  <a:pt x="1578943" y="137807"/>
                  <a:pt x="1580048" y="136093"/>
                  <a:pt x="1580810" y="133502"/>
                </a:cubicBezTo>
                <a:lnTo>
                  <a:pt x="1589954" y="102641"/>
                </a:lnTo>
                <a:cubicBezTo>
                  <a:pt x="1591326" y="98069"/>
                  <a:pt x="1589573" y="95783"/>
                  <a:pt x="1584697" y="95783"/>
                </a:cubicBezTo>
                <a:close/>
                <a:moveTo>
                  <a:pt x="802427" y="95783"/>
                </a:moveTo>
                <a:lnTo>
                  <a:pt x="789397" y="139903"/>
                </a:lnTo>
                <a:lnTo>
                  <a:pt x="801284" y="139903"/>
                </a:lnTo>
                <a:cubicBezTo>
                  <a:pt x="802961" y="139903"/>
                  <a:pt x="804523" y="139484"/>
                  <a:pt x="805970" y="138646"/>
                </a:cubicBezTo>
                <a:cubicBezTo>
                  <a:pt x="807418" y="137807"/>
                  <a:pt x="808523" y="136093"/>
                  <a:pt x="809285" y="133502"/>
                </a:cubicBezTo>
                <a:lnTo>
                  <a:pt x="818429" y="102641"/>
                </a:lnTo>
                <a:cubicBezTo>
                  <a:pt x="819801" y="98069"/>
                  <a:pt x="818048" y="95783"/>
                  <a:pt x="813171" y="95783"/>
                </a:cubicBezTo>
                <a:close/>
                <a:moveTo>
                  <a:pt x="1642685" y="69037"/>
                </a:moveTo>
                <a:lnTo>
                  <a:pt x="1708064" y="69037"/>
                </a:lnTo>
                <a:lnTo>
                  <a:pt x="1699149" y="98983"/>
                </a:lnTo>
                <a:lnTo>
                  <a:pt x="1668516" y="98983"/>
                </a:lnTo>
                <a:lnTo>
                  <a:pt x="1657772" y="135559"/>
                </a:lnTo>
                <a:lnTo>
                  <a:pt x="1687719" y="135559"/>
                </a:lnTo>
                <a:lnTo>
                  <a:pt x="1679032" y="165049"/>
                </a:lnTo>
                <a:lnTo>
                  <a:pt x="1649085" y="165049"/>
                </a:lnTo>
                <a:lnTo>
                  <a:pt x="1637655" y="203682"/>
                </a:lnTo>
                <a:lnTo>
                  <a:pt x="1669431" y="203682"/>
                </a:lnTo>
                <a:lnTo>
                  <a:pt x="1658001" y="235229"/>
                </a:lnTo>
                <a:lnTo>
                  <a:pt x="1593764" y="235229"/>
                </a:lnTo>
                <a:close/>
                <a:moveTo>
                  <a:pt x="1547435" y="69037"/>
                </a:moveTo>
                <a:lnTo>
                  <a:pt x="1610300" y="69037"/>
                </a:lnTo>
                <a:cubicBezTo>
                  <a:pt x="1617767" y="69037"/>
                  <a:pt x="1622796" y="71170"/>
                  <a:pt x="1625387" y="75438"/>
                </a:cubicBezTo>
                <a:cubicBezTo>
                  <a:pt x="1627978" y="79705"/>
                  <a:pt x="1628435" y="84582"/>
                  <a:pt x="1626759" y="90068"/>
                </a:cubicBezTo>
                <a:lnTo>
                  <a:pt x="1610071" y="146532"/>
                </a:lnTo>
                <a:cubicBezTo>
                  <a:pt x="1609309" y="148971"/>
                  <a:pt x="1607747" y="151219"/>
                  <a:pt x="1605385" y="153276"/>
                </a:cubicBezTo>
                <a:cubicBezTo>
                  <a:pt x="1603023" y="155333"/>
                  <a:pt x="1599708" y="156362"/>
                  <a:pt x="1595441" y="156362"/>
                </a:cubicBezTo>
                <a:cubicBezTo>
                  <a:pt x="1598031" y="156819"/>
                  <a:pt x="1600241" y="158496"/>
                  <a:pt x="1602070" y="161391"/>
                </a:cubicBezTo>
                <a:cubicBezTo>
                  <a:pt x="1603899" y="164287"/>
                  <a:pt x="1603899" y="168706"/>
                  <a:pt x="1602070" y="174650"/>
                </a:cubicBezTo>
                <a:lnTo>
                  <a:pt x="1584239" y="235229"/>
                </a:lnTo>
                <a:lnTo>
                  <a:pt x="1549721" y="235229"/>
                </a:lnTo>
                <a:lnTo>
                  <a:pt x="1568923" y="170078"/>
                </a:lnTo>
                <a:cubicBezTo>
                  <a:pt x="1569380" y="168706"/>
                  <a:pt x="1569418" y="167411"/>
                  <a:pt x="1569037" y="166192"/>
                </a:cubicBezTo>
                <a:cubicBezTo>
                  <a:pt x="1568656" y="164973"/>
                  <a:pt x="1567399" y="164363"/>
                  <a:pt x="1565265" y="164363"/>
                </a:cubicBezTo>
                <a:lnTo>
                  <a:pt x="1553835" y="164363"/>
                </a:lnTo>
                <a:lnTo>
                  <a:pt x="1533033" y="235229"/>
                </a:lnTo>
                <a:lnTo>
                  <a:pt x="1498514" y="235229"/>
                </a:lnTo>
                <a:close/>
                <a:moveTo>
                  <a:pt x="1452185" y="69037"/>
                </a:moveTo>
                <a:lnTo>
                  <a:pt x="1486475" y="69037"/>
                </a:lnTo>
                <a:lnTo>
                  <a:pt x="1447841" y="200482"/>
                </a:lnTo>
                <a:cubicBezTo>
                  <a:pt x="1447079" y="203073"/>
                  <a:pt x="1447194" y="204863"/>
                  <a:pt x="1448184" y="205854"/>
                </a:cubicBezTo>
                <a:cubicBezTo>
                  <a:pt x="1449175" y="206845"/>
                  <a:pt x="1450965" y="207340"/>
                  <a:pt x="1453556" y="207340"/>
                </a:cubicBezTo>
                <a:lnTo>
                  <a:pt x="1462472" y="207340"/>
                </a:lnTo>
                <a:lnTo>
                  <a:pt x="1503162" y="69037"/>
                </a:lnTo>
                <a:lnTo>
                  <a:pt x="1537452" y="69037"/>
                </a:lnTo>
                <a:lnTo>
                  <a:pt x="1490361" y="228828"/>
                </a:lnTo>
                <a:lnTo>
                  <a:pt x="1450584" y="248259"/>
                </a:lnTo>
                <a:lnTo>
                  <a:pt x="1454471" y="235229"/>
                </a:lnTo>
                <a:lnTo>
                  <a:pt x="1434582" y="235229"/>
                </a:lnTo>
                <a:cubicBezTo>
                  <a:pt x="1430315" y="235229"/>
                  <a:pt x="1426467" y="234658"/>
                  <a:pt x="1423038" y="233515"/>
                </a:cubicBezTo>
                <a:cubicBezTo>
                  <a:pt x="1419609" y="232372"/>
                  <a:pt x="1416828" y="230543"/>
                  <a:pt x="1414694" y="228028"/>
                </a:cubicBezTo>
                <a:cubicBezTo>
                  <a:pt x="1412561" y="225514"/>
                  <a:pt x="1411227" y="222313"/>
                  <a:pt x="1410694" y="218427"/>
                </a:cubicBezTo>
                <a:cubicBezTo>
                  <a:pt x="1410160" y="214541"/>
                  <a:pt x="1410732" y="209854"/>
                  <a:pt x="1412408" y="204368"/>
                </a:cubicBezTo>
                <a:close/>
                <a:moveTo>
                  <a:pt x="1364859" y="69037"/>
                </a:moveTo>
                <a:lnTo>
                  <a:pt x="1445327" y="69037"/>
                </a:lnTo>
                <a:lnTo>
                  <a:pt x="1436411" y="98983"/>
                </a:lnTo>
                <a:lnTo>
                  <a:pt x="1413094" y="98983"/>
                </a:lnTo>
                <a:lnTo>
                  <a:pt x="1373546" y="235229"/>
                </a:lnTo>
                <a:lnTo>
                  <a:pt x="1339256" y="235229"/>
                </a:lnTo>
                <a:lnTo>
                  <a:pt x="1379718" y="98983"/>
                </a:lnTo>
                <a:lnTo>
                  <a:pt x="1355944" y="98983"/>
                </a:lnTo>
                <a:close/>
                <a:moveTo>
                  <a:pt x="1288583" y="69037"/>
                </a:moveTo>
                <a:lnTo>
                  <a:pt x="1352363" y="69037"/>
                </a:lnTo>
                <a:lnTo>
                  <a:pt x="1337504" y="119557"/>
                </a:lnTo>
                <a:lnTo>
                  <a:pt x="1304128" y="127330"/>
                </a:lnTo>
                <a:lnTo>
                  <a:pt x="1313272" y="95783"/>
                </a:lnTo>
                <a:lnTo>
                  <a:pt x="1302071" y="95783"/>
                </a:lnTo>
                <a:cubicBezTo>
                  <a:pt x="1300242" y="95783"/>
                  <a:pt x="1298870" y="96088"/>
                  <a:pt x="1297956" y="96697"/>
                </a:cubicBezTo>
                <a:cubicBezTo>
                  <a:pt x="1297041" y="97307"/>
                  <a:pt x="1296279" y="98679"/>
                  <a:pt x="1295670" y="100812"/>
                </a:cubicBezTo>
                <a:lnTo>
                  <a:pt x="1267552" y="196367"/>
                </a:lnTo>
                <a:cubicBezTo>
                  <a:pt x="1266028" y="201244"/>
                  <a:pt x="1267704" y="203682"/>
                  <a:pt x="1272581" y="203682"/>
                </a:cubicBezTo>
                <a:lnTo>
                  <a:pt x="1310757" y="203682"/>
                </a:lnTo>
                <a:lnTo>
                  <a:pt x="1298413" y="235229"/>
                </a:lnTo>
                <a:lnTo>
                  <a:pt x="1253379" y="235229"/>
                </a:lnTo>
                <a:cubicBezTo>
                  <a:pt x="1249416" y="235229"/>
                  <a:pt x="1245759" y="234658"/>
                  <a:pt x="1242406" y="233515"/>
                </a:cubicBezTo>
                <a:cubicBezTo>
                  <a:pt x="1239053" y="232372"/>
                  <a:pt x="1236272" y="230581"/>
                  <a:pt x="1234062" y="228142"/>
                </a:cubicBezTo>
                <a:cubicBezTo>
                  <a:pt x="1231852" y="225704"/>
                  <a:pt x="1230405" y="222580"/>
                  <a:pt x="1229719" y="218770"/>
                </a:cubicBezTo>
                <a:cubicBezTo>
                  <a:pt x="1229033" y="214960"/>
                  <a:pt x="1229528" y="210312"/>
                  <a:pt x="1231205" y="204825"/>
                </a:cubicBezTo>
                <a:lnTo>
                  <a:pt x="1266638" y="84582"/>
                </a:lnTo>
                <a:cubicBezTo>
                  <a:pt x="1268466" y="78333"/>
                  <a:pt x="1271172" y="74180"/>
                  <a:pt x="1274753" y="72123"/>
                </a:cubicBezTo>
                <a:cubicBezTo>
                  <a:pt x="1278334" y="70066"/>
                  <a:pt x="1282944" y="69037"/>
                  <a:pt x="1288583" y="69037"/>
                </a:cubicBezTo>
                <a:close/>
                <a:moveTo>
                  <a:pt x="1195010" y="69037"/>
                </a:moveTo>
                <a:lnTo>
                  <a:pt x="1260389" y="69037"/>
                </a:lnTo>
                <a:lnTo>
                  <a:pt x="1251474" y="98983"/>
                </a:lnTo>
                <a:lnTo>
                  <a:pt x="1220841" y="98983"/>
                </a:lnTo>
                <a:lnTo>
                  <a:pt x="1210097" y="135559"/>
                </a:lnTo>
                <a:lnTo>
                  <a:pt x="1240044" y="135559"/>
                </a:lnTo>
                <a:lnTo>
                  <a:pt x="1231357" y="165049"/>
                </a:lnTo>
                <a:lnTo>
                  <a:pt x="1201410" y="165049"/>
                </a:lnTo>
                <a:lnTo>
                  <a:pt x="1189980" y="203682"/>
                </a:lnTo>
                <a:lnTo>
                  <a:pt x="1221756" y="203682"/>
                </a:lnTo>
                <a:lnTo>
                  <a:pt x="1210326" y="235229"/>
                </a:lnTo>
                <a:lnTo>
                  <a:pt x="1146089" y="235229"/>
                </a:lnTo>
                <a:close/>
                <a:moveTo>
                  <a:pt x="1107684" y="69037"/>
                </a:moveTo>
                <a:lnTo>
                  <a:pt x="1188152" y="69037"/>
                </a:lnTo>
                <a:lnTo>
                  <a:pt x="1179236" y="98983"/>
                </a:lnTo>
                <a:lnTo>
                  <a:pt x="1155919" y="98983"/>
                </a:lnTo>
                <a:lnTo>
                  <a:pt x="1116371" y="235229"/>
                </a:lnTo>
                <a:lnTo>
                  <a:pt x="1082081" y="235229"/>
                </a:lnTo>
                <a:lnTo>
                  <a:pt x="1122543" y="98983"/>
                </a:lnTo>
                <a:lnTo>
                  <a:pt x="1098769" y="98983"/>
                </a:lnTo>
                <a:close/>
                <a:moveTo>
                  <a:pt x="1061660" y="69037"/>
                </a:moveTo>
                <a:lnTo>
                  <a:pt x="1097093" y="69037"/>
                </a:lnTo>
                <a:lnTo>
                  <a:pt x="1048172" y="235229"/>
                </a:lnTo>
                <a:lnTo>
                  <a:pt x="1012739" y="235229"/>
                </a:lnTo>
                <a:close/>
                <a:moveTo>
                  <a:pt x="966410" y="69037"/>
                </a:moveTo>
                <a:lnTo>
                  <a:pt x="1000700" y="69037"/>
                </a:lnTo>
                <a:lnTo>
                  <a:pt x="981269" y="135559"/>
                </a:lnTo>
                <a:lnTo>
                  <a:pt x="998642" y="135559"/>
                </a:lnTo>
                <a:lnTo>
                  <a:pt x="1018302" y="69037"/>
                </a:lnTo>
                <a:lnTo>
                  <a:pt x="1052592" y="69037"/>
                </a:lnTo>
                <a:lnTo>
                  <a:pt x="1003671" y="235229"/>
                </a:lnTo>
                <a:lnTo>
                  <a:pt x="969381" y="235229"/>
                </a:lnTo>
                <a:lnTo>
                  <a:pt x="989955" y="165049"/>
                </a:lnTo>
                <a:lnTo>
                  <a:pt x="972582" y="165049"/>
                </a:lnTo>
                <a:lnTo>
                  <a:pt x="951779" y="235229"/>
                </a:lnTo>
                <a:lnTo>
                  <a:pt x="917489" y="235229"/>
                </a:lnTo>
                <a:close/>
                <a:moveTo>
                  <a:pt x="888533" y="69037"/>
                </a:moveTo>
                <a:lnTo>
                  <a:pt x="952313" y="69037"/>
                </a:lnTo>
                <a:lnTo>
                  <a:pt x="937454" y="119557"/>
                </a:lnTo>
                <a:lnTo>
                  <a:pt x="904078" y="127330"/>
                </a:lnTo>
                <a:lnTo>
                  <a:pt x="913222" y="95783"/>
                </a:lnTo>
                <a:lnTo>
                  <a:pt x="902021" y="95783"/>
                </a:lnTo>
                <a:cubicBezTo>
                  <a:pt x="900192" y="95783"/>
                  <a:pt x="898820" y="96088"/>
                  <a:pt x="897906" y="96697"/>
                </a:cubicBezTo>
                <a:cubicBezTo>
                  <a:pt x="896991" y="97307"/>
                  <a:pt x="896229" y="98679"/>
                  <a:pt x="895620" y="100812"/>
                </a:cubicBezTo>
                <a:lnTo>
                  <a:pt x="867502" y="196367"/>
                </a:lnTo>
                <a:cubicBezTo>
                  <a:pt x="865978" y="201244"/>
                  <a:pt x="867654" y="203682"/>
                  <a:pt x="872531" y="203682"/>
                </a:cubicBezTo>
                <a:lnTo>
                  <a:pt x="910707" y="203682"/>
                </a:lnTo>
                <a:lnTo>
                  <a:pt x="898363" y="235229"/>
                </a:lnTo>
                <a:lnTo>
                  <a:pt x="853329" y="235229"/>
                </a:lnTo>
                <a:cubicBezTo>
                  <a:pt x="849366" y="235229"/>
                  <a:pt x="845709" y="234658"/>
                  <a:pt x="842356" y="233515"/>
                </a:cubicBezTo>
                <a:cubicBezTo>
                  <a:pt x="839003" y="232372"/>
                  <a:pt x="836222" y="230581"/>
                  <a:pt x="834012" y="228142"/>
                </a:cubicBezTo>
                <a:cubicBezTo>
                  <a:pt x="831802" y="225704"/>
                  <a:pt x="830354" y="222580"/>
                  <a:pt x="829669" y="218770"/>
                </a:cubicBezTo>
                <a:cubicBezTo>
                  <a:pt x="828983" y="214960"/>
                  <a:pt x="829478" y="210312"/>
                  <a:pt x="831155" y="204825"/>
                </a:cubicBezTo>
                <a:lnTo>
                  <a:pt x="866588" y="84582"/>
                </a:lnTo>
                <a:cubicBezTo>
                  <a:pt x="868416" y="78333"/>
                  <a:pt x="871121" y="74180"/>
                  <a:pt x="874703" y="72123"/>
                </a:cubicBezTo>
                <a:cubicBezTo>
                  <a:pt x="878284" y="70066"/>
                  <a:pt x="882894" y="69037"/>
                  <a:pt x="888533" y="69037"/>
                </a:cubicBezTo>
                <a:close/>
                <a:moveTo>
                  <a:pt x="775910" y="69037"/>
                </a:moveTo>
                <a:lnTo>
                  <a:pt x="838775" y="69037"/>
                </a:lnTo>
                <a:cubicBezTo>
                  <a:pt x="846242" y="69037"/>
                  <a:pt x="851271" y="71170"/>
                  <a:pt x="853862" y="75438"/>
                </a:cubicBezTo>
                <a:cubicBezTo>
                  <a:pt x="856453" y="79705"/>
                  <a:pt x="856910" y="84582"/>
                  <a:pt x="855234" y="90068"/>
                </a:cubicBezTo>
                <a:lnTo>
                  <a:pt x="838546" y="146532"/>
                </a:lnTo>
                <a:cubicBezTo>
                  <a:pt x="837784" y="148971"/>
                  <a:pt x="836222" y="151219"/>
                  <a:pt x="833860" y="153276"/>
                </a:cubicBezTo>
                <a:cubicBezTo>
                  <a:pt x="831497" y="155333"/>
                  <a:pt x="828183" y="156362"/>
                  <a:pt x="823916" y="156362"/>
                </a:cubicBezTo>
                <a:cubicBezTo>
                  <a:pt x="826506" y="156819"/>
                  <a:pt x="828716" y="158496"/>
                  <a:pt x="830545" y="161391"/>
                </a:cubicBezTo>
                <a:cubicBezTo>
                  <a:pt x="832374" y="164287"/>
                  <a:pt x="832374" y="168706"/>
                  <a:pt x="830545" y="174650"/>
                </a:cubicBezTo>
                <a:lnTo>
                  <a:pt x="812714" y="235229"/>
                </a:lnTo>
                <a:lnTo>
                  <a:pt x="778196" y="235229"/>
                </a:lnTo>
                <a:lnTo>
                  <a:pt x="797398" y="170078"/>
                </a:lnTo>
                <a:cubicBezTo>
                  <a:pt x="797855" y="168706"/>
                  <a:pt x="797893" y="167411"/>
                  <a:pt x="797512" y="166192"/>
                </a:cubicBezTo>
                <a:cubicBezTo>
                  <a:pt x="797131" y="164973"/>
                  <a:pt x="795874" y="164363"/>
                  <a:pt x="793740" y="164363"/>
                </a:cubicBezTo>
                <a:lnTo>
                  <a:pt x="782310" y="164363"/>
                </a:lnTo>
                <a:lnTo>
                  <a:pt x="761508" y="235229"/>
                </a:lnTo>
                <a:lnTo>
                  <a:pt x="726989" y="235229"/>
                </a:lnTo>
                <a:close/>
                <a:moveTo>
                  <a:pt x="691709" y="69037"/>
                </a:moveTo>
                <a:lnTo>
                  <a:pt x="740858" y="69037"/>
                </a:lnTo>
                <a:lnTo>
                  <a:pt x="718226" y="235229"/>
                </a:lnTo>
                <a:lnTo>
                  <a:pt x="683936" y="235229"/>
                </a:lnTo>
                <a:lnTo>
                  <a:pt x="689194" y="205282"/>
                </a:lnTo>
                <a:lnTo>
                  <a:pt x="666562" y="205282"/>
                </a:lnTo>
                <a:lnTo>
                  <a:pt x="654675" y="235229"/>
                </a:lnTo>
                <a:lnTo>
                  <a:pt x="618785" y="235229"/>
                </a:lnTo>
                <a:close/>
                <a:moveTo>
                  <a:pt x="558359" y="69037"/>
                </a:moveTo>
                <a:lnTo>
                  <a:pt x="607507" y="69037"/>
                </a:lnTo>
                <a:lnTo>
                  <a:pt x="584876" y="235229"/>
                </a:lnTo>
                <a:lnTo>
                  <a:pt x="550586" y="235229"/>
                </a:lnTo>
                <a:lnTo>
                  <a:pt x="555844" y="205282"/>
                </a:lnTo>
                <a:lnTo>
                  <a:pt x="533213" y="205282"/>
                </a:lnTo>
                <a:lnTo>
                  <a:pt x="521325" y="235229"/>
                </a:lnTo>
                <a:lnTo>
                  <a:pt x="485435" y="235229"/>
                </a:lnTo>
                <a:close/>
                <a:moveTo>
                  <a:pt x="413960" y="69037"/>
                </a:moveTo>
                <a:lnTo>
                  <a:pt x="448249" y="69037"/>
                </a:lnTo>
                <a:lnTo>
                  <a:pt x="454193" y="127101"/>
                </a:lnTo>
                <a:lnTo>
                  <a:pt x="493055" y="69037"/>
                </a:lnTo>
                <a:lnTo>
                  <a:pt x="528717" y="69037"/>
                </a:lnTo>
                <a:lnTo>
                  <a:pt x="479568" y="235229"/>
                </a:lnTo>
                <a:lnTo>
                  <a:pt x="445049" y="235229"/>
                </a:lnTo>
                <a:lnTo>
                  <a:pt x="472253" y="142875"/>
                </a:lnTo>
                <a:lnTo>
                  <a:pt x="434305" y="194767"/>
                </a:lnTo>
                <a:lnTo>
                  <a:pt x="426990" y="142875"/>
                </a:lnTo>
                <a:lnTo>
                  <a:pt x="399558" y="235229"/>
                </a:lnTo>
                <a:lnTo>
                  <a:pt x="365039" y="235229"/>
                </a:lnTo>
                <a:close/>
                <a:moveTo>
                  <a:pt x="337760" y="69037"/>
                </a:moveTo>
                <a:lnTo>
                  <a:pt x="403139" y="69037"/>
                </a:lnTo>
                <a:lnTo>
                  <a:pt x="394224" y="98983"/>
                </a:lnTo>
                <a:lnTo>
                  <a:pt x="363591" y="98983"/>
                </a:lnTo>
                <a:lnTo>
                  <a:pt x="352847" y="135559"/>
                </a:lnTo>
                <a:lnTo>
                  <a:pt x="382794" y="135559"/>
                </a:lnTo>
                <a:lnTo>
                  <a:pt x="374107" y="165049"/>
                </a:lnTo>
                <a:lnTo>
                  <a:pt x="344160" y="165049"/>
                </a:lnTo>
                <a:lnTo>
                  <a:pt x="332730" y="203682"/>
                </a:lnTo>
                <a:lnTo>
                  <a:pt x="364506" y="203682"/>
                </a:lnTo>
                <a:lnTo>
                  <a:pt x="353076" y="235229"/>
                </a:lnTo>
                <a:lnTo>
                  <a:pt x="288839" y="235229"/>
                </a:lnTo>
                <a:close/>
                <a:moveTo>
                  <a:pt x="242510" y="69037"/>
                </a:moveTo>
                <a:lnTo>
                  <a:pt x="276800" y="69037"/>
                </a:lnTo>
                <a:lnTo>
                  <a:pt x="257368" y="135559"/>
                </a:lnTo>
                <a:lnTo>
                  <a:pt x="274742" y="135559"/>
                </a:lnTo>
                <a:lnTo>
                  <a:pt x="294402" y="69037"/>
                </a:lnTo>
                <a:lnTo>
                  <a:pt x="328692" y="69037"/>
                </a:lnTo>
                <a:lnTo>
                  <a:pt x="279771" y="235229"/>
                </a:lnTo>
                <a:lnTo>
                  <a:pt x="245481" y="235229"/>
                </a:lnTo>
                <a:lnTo>
                  <a:pt x="266055" y="165049"/>
                </a:lnTo>
                <a:lnTo>
                  <a:pt x="248682" y="165049"/>
                </a:lnTo>
                <a:lnTo>
                  <a:pt x="227879" y="235229"/>
                </a:lnTo>
                <a:lnTo>
                  <a:pt x="193589" y="235229"/>
                </a:lnTo>
                <a:close/>
                <a:moveTo>
                  <a:pt x="164633" y="69037"/>
                </a:moveTo>
                <a:lnTo>
                  <a:pt x="228413" y="69037"/>
                </a:lnTo>
                <a:lnTo>
                  <a:pt x="213553" y="119557"/>
                </a:lnTo>
                <a:lnTo>
                  <a:pt x="180178" y="127330"/>
                </a:lnTo>
                <a:lnTo>
                  <a:pt x="189322" y="95783"/>
                </a:lnTo>
                <a:lnTo>
                  <a:pt x="178121" y="95783"/>
                </a:lnTo>
                <a:cubicBezTo>
                  <a:pt x="176292" y="95783"/>
                  <a:pt x="174920" y="96088"/>
                  <a:pt x="174006" y="96697"/>
                </a:cubicBezTo>
                <a:cubicBezTo>
                  <a:pt x="173091" y="97307"/>
                  <a:pt x="172329" y="98679"/>
                  <a:pt x="171720" y="100812"/>
                </a:cubicBezTo>
                <a:lnTo>
                  <a:pt x="143602" y="196367"/>
                </a:lnTo>
                <a:cubicBezTo>
                  <a:pt x="142078" y="201244"/>
                  <a:pt x="143754" y="203682"/>
                  <a:pt x="148631" y="203682"/>
                </a:cubicBezTo>
                <a:lnTo>
                  <a:pt x="186807" y="203682"/>
                </a:lnTo>
                <a:lnTo>
                  <a:pt x="174463" y="235229"/>
                </a:lnTo>
                <a:lnTo>
                  <a:pt x="129429" y="235229"/>
                </a:lnTo>
                <a:cubicBezTo>
                  <a:pt x="125466" y="235229"/>
                  <a:pt x="121809" y="234658"/>
                  <a:pt x="118456" y="233515"/>
                </a:cubicBezTo>
                <a:cubicBezTo>
                  <a:pt x="115103" y="232372"/>
                  <a:pt x="112322" y="230581"/>
                  <a:pt x="110112" y="228142"/>
                </a:cubicBezTo>
                <a:cubicBezTo>
                  <a:pt x="107902" y="225704"/>
                  <a:pt x="106454" y="222580"/>
                  <a:pt x="105769" y="218770"/>
                </a:cubicBezTo>
                <a:cubicBezTo>
                  <a:pt x="105083" y="214960"/>
                  <a:pt x="105578" y="210312"/>
                  <a:pt x="107254" y="204825"/>
                </a:cubicBezTo>
                <a:lnTo>
                  <a:pt x="142687" y="84582"/>
                </a:lnTo>
                <a:cubicBezTo>
                  <a:pt x="144516" y="78333"/>
                  <a:pt x="147221" y="74180"/>
                  <a:pt x="150803" y="72123"/>
                </a:cubicBezTo>
                <a:cubicBezTo>
                  <a:pt x="154384" y="70066"/>
                  <a:pt x="158994" y="69037"/>
                  <a:pt x="164633" y="69037"/>
                </a:cubicBezTo>
                <a:close/>
                <a:moveTo>
                  <a:pt x="85690" y="0"/>
                </a:moveTo>
                <a:lnTo>
                  <a:pt x="156784" y="0"/>
                </a:lnTo>
                <a:lnTo>
                  <a:pt x="137811" y="64922"/>
                </a:lnTo>
                <a:lnTo>
                  <a:pt x="99177" y="73609"/>
                </a:lnTo>
                <a:lnTo>
                  <a:pt x="111979" y="30403"/>
                </a:lnTo>
                <a:lnTo>
                  <a:pt x="97577" y="30403"/>
                </a:lnTo>
                <a:cubicBezTo>
                  <a:pt x="95444" y="30403"/>
                  <a:pt x="93881" y="30746"/>
                  <a:pt x="92891" y="31432"/>
                </a:cubicBezTo>
                <a:cubicBezTo>
                  <a:pt x="91900" y="32118"/>
                  <a:pt x="91100" y="33528"/>
                  <a:pt x="90490" y="35661"/>
                </a:cubicBezTo>
                <a:lnTo>
                  <a:pt x="72203" y="98526"/>
                </a:lnTo>
                <a:lnTo>
                  <a:pt x="34026" y="98526"/>
                </a:lnTo>
                <a:lnTo>
                  <a:pt x="57343" y="19659"/>
                </a:lnTo>
                <a:cubicBezTo>
                  <a:pt x="58563" y="15544"/>
                  <a:pt x="60163" y="12192"/>
                  <a:pt x="62144" y="9601"/>
                </a:cubicBezTo>
                <a:cubicBezTo>
                  <a:pt x="64125" y="7010"/>
                  <a:pt x="66373" y="4991"/>
                  <a:pt x="68888" y="3543"/>
                </a:cubicBezTo>
                <a:cubicBezTo>
                  <a:pt x="71402" y="2095"/>
                  <a:pt x="74108" y="1143"/>
                  <a:pt x="77003" y="685"/>
                </a:cubicBezTo>
                <a:cubicBezTo>
                  <a:pt x="79899" y="228"/>
                  <a:pt x="82794" y="0"/>
                  <a:pt x="85690" y="0"/>
                </a:cubicBezTo>
                <a:close/>
              </a:path>
            </a:pathLst>
          </a:custGeom>
          <a:solidFill>
            <a:schemeClr val="bg1"/>
          </a:solidFill>
          <a:ln>
            <a:noFill/>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effectLst>
                <a:outerShdw blurRad="50800" dist="38100" dir="2700000" algn="tl" rotWithShape="0">
                  <a:prstClr val="black">
                    <a:alpha val="40000"/>
                  </a:prstClr>
                </a:outerShdw>
              </a:effectLst>
              <a:latin typeface="Avengeance Heroic Avenger" pitchFamily="2" charset="0"/>
            </a:endParaRPr>
          </a:p>
        </p:txBody>
      </p:sp>
      <p:pic>
        <p:nvPicPr>
          <p:cNvPr id="7" name="图片 6"/>
          <p:cNvPicPr/>
          <p:nvPr/>
        </p:nvPicPr>
        <p:blipFill>
          <a:blip r:embed="rId5"/>
          <a:stretch>
            <a:fillRect/>
          </a:stretch>
        </p:blipFill>
        <p:spPr>
          <a:xfrm>
            <a:off x="2081847" y="1615788"/>
            <a:ext cx="7559993" cy="4224635"/>
          </a:xfrm>
          <a:prstGeom prst="rect">
            <a:avLst/>
          </a:prstGeom>
        </p:spPr>
      </p:pic>
    </p:spTree>
    <p:extLst>
      <p:ext uri="{BB962C8B-B14F-4D97-AF65-F5344CB8AC3E}">
        <p14:creationId xmlns:p14="http://schemas.microsoft.com/office/powerpoint/2010/main" val="10842861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7" name="图片 8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28" name="文本框 827"/>
          <p:cNvSpPr txBox="1"/>
          <p:nvPr/>
        </p:nvSpPr>
        <p:spPr>
          <a:xfrm>
            <a:off x="212122" y="6307904"/>
            <a:ext cx="2493289" cy="310867"/>
          </a:xfrm>
          <a:custGeom>
            <a:avLst/>
            <a:gdLst/>
            <a:ahLst/>
            <a:cxnLst/>
            <a:rect l="l" t="t" r="r" b="b"/>
            <a:pathLst>
              <a:path w="7174602" h="894540">
                <a:moveTo>
                  <a:pt x="4047126" y="740221"/>
                </a:moveTo>
                <a:cubicBezTo>
                  <a:pt x="4047126" y="742126"/>
                  <a:pt x="4042540" y="746322"/>
                  <a:pt x="4033366" y="752808"/>
                </a:cubicBezTo>
                <a:cubicBezTo>
                  <a:pt x="4024814" y="755866"/>
                  <a:pt x="4010221" y="761405"/>
                  <a:pt x="3989590" y="769425"/>
                </a:cubicBezTo>
                <a:cubicBezTo>
                  <a:pt x="3957615" y="782207"/>
                  <a:pt x="3941627" y="789813"/>
                  <a:pt x="3941627" y="792242"/>
                </a:cubicBezTo>
                <a:cubicBezTo>
                  <a:pt x="3941627" y="791785"/>
                  <a:pt x="3941927" y="791732"/>
                  <a:pt x="3942527" y="792085"/>
                </a:cubicBezTo>
                <a:cubicBezTo>
                  <a:pt x="3946385" y="795066"/>
                  <a:pt x="3955839" y="796009"/>
                  <a:pt x="3970888" y="794914"/>
                </a:cubicBezTo>
                <a:cubicBezTo>
                  <a:pt x="3985937" y="793818"/>
                  <a:pt x="3999310" y="790466"/>
                  <a:pt x="4011006" y="784855"/>
                </a:cubicBezTo>
                <a:cubicBezTo>
                  <a:pt x="4018950" y="781112"/>
                  <a:pt x="4024502" y="777781"/>
                  <a:pt x="4027659" y="774861"/>
                </a:cubicBezTo>
                <a:cubicBezTo>
                  <a:pt x="4030816" y="771942"/>
                  <a:pt x="4034806" y="765667"/>
                  <a:pt x="4039625" y="756037"/>
                </a:cubicBezTo>
                <a:cubicBezTo>
                  <a:pt x="4044626" y="745569"/>
                  <a:pt x="4047126" y="740297"/>
                  <a:pt x="4047126" y="740221"/>
                </a:cubicBezTo>
                <a:close/>
                <a:moveTo>
                  <a:pt x="5943891" y="611605"/>
                </a:moveTo>
                <a:cubicBezTo>
                  <a:pt x="5956312" y="611205"/>
                  <a:pt x="5968792" y="611472"/>
                  <a:pt x="5981332" y="612405"/>
                </a:cubicBezTo>
                <a:cubicBezTo>
                  <a:pt x="5993872" y="613339"/>
                  <a:pt x="6002760" y="614024"/>
                  <a:pt x="6007999" y="614463"/>
                </a:cubicBezTo>
                <a:cubicBezTo>
                  <a:pt x="6026392" y="618577"/>
                  <a:pt x="6042432" y="626236"/>
                  <a:pt x="6056120" y="637437"/>
                </a:cubicBezTo>
                <a:cubicBezTo>
                  <a:pt x="6076712" y="653658"/>
                  <a:pt x="6090400" y="666010"/>
                  <a:pt x="6097182" y="674492"/>
                </a:cubicBezTo>
                <a:cubicBezTo>
                  <a:pt x="6103964" y="682974"/>
                  <a:pt x="6107983" y="692853"/>
                  <a:pt x="6109240" y="704131"/>
                </a:cubicBezTo>
                <a:cubicBezTo>
                  <a:pt x="6110612" y="721019"/>
                  <a:pt x="6108578" y="732273"/>
                  <a:pt x="6103139" y="737892"/>
                </a:cubicBezTo>
                <a:cubicBezTo>
                  <a:pt x="6093881" y="744941"/>
                  <a:pt x="6080304" y="744455"/>
                  <a:pt x="6062406" y="736435"/>
                </a:cubicBezTo>
                <a:cubicBezTo>
                  <a:pt x="6044508" y="728415"/>
                  <a:pt x="6027212" y="716366"/>
                  <a:pt x="6010514" y="700288"/>
                </a:cubicBezTo>
                <a:cubicBezTo>
                  <a:pt x="5992616" y="682981"/>
                  <a:pt x="5973933" y="666636"/>
                  <a:pt x="5954464" y="651253"/>
                </a:cubicBezTo>
                <a:cubicBezTo>
                  <a:pt x="5934995" y="635870"/>
                  <a:pt x="5925260" y="625755"/>
                  <a:pt x="5925260" y="620906"/>
                </a:cubicBezTo>
                <a:cubicBezTo>
                  <a:pt x="5925260" y="615106"/>
                  <a:pt x="5931470" y="612005"/>
                  <a:pt x="5943891" y="611605"/>
                </a:cubicBezTo>
                <a:close/>
                <a:moveTo>
                  <a:pt x="4008264" y="559663"/>
                </a:moveTo>
                <a:lnTo>
                  <a:pt x="4004870" y="560027"/>
                </a:lnTo>
                <a:cubicBezTo>
                  <a:pt x="3999837" y="560589"/>
                  <a:pt x="3994790" y="561499"/>
                  <a:pt x="3989732" y="562756"/>
                </a:cubicBezTo>
                <a:cubicBezTo>
                  <a:pt x="3980913" y="565690"/>
                  <a:pt x="3972740" y="567447"/>
                  <a:pt x="3965216" y="568028"/>
                </a:cubicBezTo>
                <a:cubicBezTo>
                  <a:pt x="3955471" y="569647"/>
                  <a:pt x="3950600" y="576510"/>
                  <a:pt x="3950600" y="588617"/>
                </a:cubicBezTo>
                <a:cubicBezTo>
                  <a:pt x="3950600" y="603456"/>
                  <a:pt x="3961806" y="602037"/>
                  <a:pt x="3984218" y="584359"/>
                </a:cubicBezTo>
                <a:cubicBezTo>
                  <a:pt x="3989056" y="581482"/>
                  <a:pt x="3995072" y="575784"/>
                  <a:pt x="4002263" y="567264"/>
                </a:cubicBezTo>
                <a:close/>
                <a:moveTo>
                  <a:pt x="4984472" y="558766"/>
                </a:moveTo>
                <a:lnTo>
                  <a:pt x="4983628" y="559327"/>
                </a:lnTo>
                <a:cubicBezTo>
                  <a:pt x="4979375" y="562580"/>
                  <a:pt x="4975856" y="565416"/>
                  <a:pt x="4973070" y="567835"/>
                </a:cubicBezTo>
                <a:lnTo>
                  <a:pt x="4966934" y="573822"/>
                </a:lnTo>
                <a:lnTo>
                  <a:pt x="4970926" y="573400"/>
                </a:lnTo>
                <a:cubicBezTo>
                  <a:pt x="4975518" y="573048"/>
                  <a:pt x="4979584" y="569212"/>
                  <a:pt x="4983128" y="561892"/>
                </a:cubicBezTo>
                <a:close/>
                <a:moveTo>
                  <a:pt x="1084170" y="479474"/>
                </a:moveTo>
                <a:cubicBezTo>
                  <a:pt x="1084808" y="479989"/>
                  <a:pt x="1082627" y="480384"/>
                  <a:pt x="1077626" y="480660"/>
                </a:cubicBezTo>
                <a:cubicBezTo>
                  <a:pt x="1072626" y="480936"/>
                  <a:pt x="1068306" y="481758"/>
                  <a:pt x="1064668" y="483125"/>
                </a:cubicBezTo>
                <a:cubicBezTo>
                  <a:pt x="1061029" y="484492"/>
                  <a:pt x="1052876" y="492214"/>
                  <a:pt x="1040207" y="506292"/>
                </a:cubicBezTo>
                <a:cubicBezTo>
                  <a:pt x="1027539" y="520370"/>
                  <a:pt x="1019248" y="530747"/>
                  <a:pt x="1015333" y="537424"/>
                </a:cubicBezTo>
                <a:cubicBezTo>
                  <a:pt x="1011751" y="545225"/>
                  <a:pt x="1003870" y="557572"/>
                  <a:pt x="991687" y="574465"/>
                </a:cubicBezTo>
                <a:cubicBezTo>
                  <a:pt x="979504" y="591357"/>
                  <a:pt x="974132" y="600647"/>
                  <a:pt x="975571" y="602333"/>
                </a:cubicBezTo>
                <a:cubicBezTo>
                  <a:pt x="977771" y="608924"/>
                  <a:pt x="981926" y="616472"/>
                  <a:pt x="988037" y="624978"/>
                </a:cubicBezTo>
                <a:cubicBezTo>
                  <a:pt x="994147" y="633484"/>
                  <a:pt x="999012" y="638413"/>
                  <a:pt x="1002631" y="639766"/>
                </a:cubicBezTo>
                <a:cubicBezTo>
                  <a:pt x="1004336" y="640833"/>
                  <a:pt x="1005170" y="641349"/>
                  <a:pt x="1005131" y="641316"/>
                </a:cubicBezTo>
                <a:cubicBezTo>
                  <a:pt x="1005093" y="641283"/>
                  <a:pt x="1008189" y="637713"/>
                  <a:pt x="1014418" y="630607"/>
                </a:cubicBezTo>
                <a:cubicBezTo>
                  <a:pt x="1018447" y="626350"/>
                  <a:pt x="1021705" y="620335"/>
                  <a:pt x="1024191" y="612562"/>
                </a:cubicBezTo>
                <a:cubicBezTo>
                  <a:pt x="1026753" y="600980"/>
                  <a:pt x="1029027" y="593205"/>
                  <a:pt x="1031013" y="589238"/>
                </a:cubicBezTo>
                <a:cubicBezTo>
                  <a:pt x="1032999" y="585271"/>
                  <a:pt x="1038126" y="577244"/>
                  <a:pt x="1046394" y="565156"/>
                </a:cubicBezTo>
                <a:cubicBezTo>
                  <a:pt x="1054890" y="552679"/>
                  <a:pt x="1063629" y="535350"/>
                  <a:pt x="1072611" y="513171"/>
                </a:cubicBezTo>
                <a:cubicBezTo>
                  <a:pt x="1081594" y="490992"/>
                  <a:pt x="1085446" y="479760"/>
                  <a:pt x="1084170" y="479474"/>
                </a:cubicBezTo>
                <a:close/>
                <a:moveTo>
                  <a:pt x="4016668" y="472325"/>
                </a:moveTo>
                <a:lnTo>
                  <a:pt x="3993769" y="475038"/>
                </a:lnTo>
                <a:cubicBezTo>
                  <a:pt x="3981353" y="476667"/>
                  <a:pt x="3972259" y="478060"/>
                  <a:pt x="3966487" y="479217"/>
                </a:cubicBezTo>
                <a:cubicBezTo>
                  <a:pt x="3935560" y="484113"/>
                  <a:pt x="3927173" y="490118"/>
                  <a:pt x="3941327" y="497234"/>
                </a:cubicBezTo>
                <a:cubicBezTo>
                  <a:pt x="3942337" y="497643"/>
                  <a:pt x="3943504" y="497900"/>
                  <a:pt x="3944827" y="498005"/>
                </a:cubicBezTo>
                <a:cubicBezTo>
                  <a:pt x="3946152" y="498110"/>
                  <a:pt x="3953319" y="495500"/>
                  <a:pt x="3966330" y="490176"/>
                </a:cubicBezTo>
                <a:cubicBezTo>
                  <a:pt x="3978922" y="485530"/>
                  <a:pt x="3990391" y="481386"/>
                  <a:pt x="4000738" y="477746"/>
                </a:cubicBezTo>
                <a:close/>
                <a:moveTo>
                  <a:pt x="6855830" y="431811"/>
                </a:moveTo>
                <a:cubicBezTo>
                  <a:pt x="6858461" y="431425"/>
                  <a:pt x="6860662" y="431754"/>
                  <a:pt x="6862434" y="432797"/>
                </a:cubicBezTo>
                <a:cubicBezTo>
                  <a:pt x="6865978" y="434883"/>
                  <a:pt x="6870452" y="447220"/>
                  <a:pt x="6875857" y="469809"/>
                </a:cubicBezTo>
                <a:cubicBezTo>
                  <a:pt x="6881263" y="492397"/>
                  <a:pt x="6883966" y="526318"/>
                  <a:pt x="6883966" y="571571"/>
                </a:cubicBezTo>
                <a:cubicBezTo>
                  <a:pt x="6883966" y="603899"/>
                  <a:pt x="6884796" y="626288"/>
                  <a:pt x="6886459" y="638737"/>
                </a:cubicBezTo>
                <a:cubicBezTo>
                  <a:pt x="6888121" y="651186"/>
                  <a:pt x="6891200" y="660283"/>
                  <a:pt x="6895696" y="666026"/>
                </a:cubicBezTo>
                <a:cubicBezTo>
                  <a:pt x="6900192" y="671770"/>
                  <a:pt x="6909345" y="677647"/>
                  <a:pt x="6923156" y="683657"/>
                </a:cubicBezTo>
                <a:cubicBezTo>
                  <a:pt x="6934748" y="688962"/>
                  <a:pt x="6948555" y="691615"/>
                  <a:pt x="6964576" y="691615"/>
                </a:cubicBezTo>
                <a:cubicBezTo>
                  <a:pt x="6980596" y="691615"/>
                  <a:pt x="7002824" y="688272"/>
                  <a:pt x="7031255" y="681585"/>
                </a:cubicBezTo>
                <a:cubicBezTo>
                  <a:pt x="7047638" y="677480"/>
                  <a:pt x="7056580" y="674753"/>
                  <a:pt x="7058080" y="673406"/>
                </a:cubicBezTo>
                <a:cubicBezTo>
                  <a:pt x="7059580" y="672058"/>
                  <a:pt x="7060330" y="657482"/>
                  <a:pt x="7060330" y="629679"/>
                </a:cubicBezTo>
                <a:cubicBezTo>
                  <a:pt x="7060330" y="601875"/>
                  <a:pt x="7061254" y="576325"/>
                  <a:pt x="7063102" y="553026"/>
                </a:cubicBezTo>
                <a:cubicBezTo>
                  <a:pt x="7066712" y="527014"/>
                  <a:pt x="7073494" y="514007"/>
                  <a:pt x="7083448" y="514007"/>
                </a:cubicBezTo>
                <a:cubicBezTo>
                  <a:pt x="7088839" y="518046"/>
                  <a:pt x="7094466" y="527233"/>
                  <a:pt x="7100328" y="541568"/>
                </a:cubicBezTo>
                <a:cubicBezTo>
                  <a:pt x="7106192" y="555903"/>
                  <a:pt x="7109122" y="566061"/>
                  <a:pt x="7109122" y="572043"/>
                </a:cubicBezTo>
                <a:cubicBezTo>
                  <a:pt x="7109427" y="573853"/>
                  <a:pt x="7111708" y="577310"/>
                  <a:pt x="7115966" y="582416"/>
                </a:cubicBezTo>
                <a:cubicBezTo>
                  <a:pt x="7120224" y="587521"/>
                  <a:pt x="7125288" y="597858"/>
                  <a:pt x="7131161" y="613427"/>
                </a:cubicBezTo>
                <a:cubicBezTo>
                  <a:pt x="7137033" y="628995"/>
                  <a:pt x="7145742" y="641618"/>
                  <a:pt x="7157286" y="651296"/>
                </a:cubicBezTo>
                <a:cubicBezTo>
                  <a:pt x="7168830" y="660973"/>
                  <a:pt x="7174602" y="669684"/>
                  <a:pt x="7174602" y="677428"/>
                </a:cubicBezTo>
                <a:cubicBezTo>
                  <a:pt x="7174602" y="685686"/>
                  <a:pt x="7170620" y="696570"/>
                  <a:pt x="7162658" y="710082"/>
                </a:cubicBezTo>
                <a:cubicBezTo>
                  <a:pt x="7154695" y="723593"/>
                  <a:pt x="7146866" y="731301"/>
                  <a:pt x="7139169" y="733206"/>
                </a:cubicBezTo>
                <a:cubicBezTo>
                  <a:pt x="7135321" y="734501"/>
                  <a:pt x="7130230" y="737207"/>
                  <a:pt x="7123896" y="741321"/>
                </a:cubicBezTo>
                <a:cubicBezTo>
                  <a:pt x="7117562" y="745436"/>
                  <a:pt x="7103092" y="747801"/>
                  <a:pt x="7080490" y="748415"/>
                </a:cubicBezTo>
                <a:cubicBezTo>
                  <a:pt x="7057888" y="749029"/>
                  <a:pt x="7037194" y="751389"/>
                  <a:pt x="7018410" y="755494"/>
                </a:cubicBezTo>
                <a:cubicBezTo>
                  <a:pt x="6998866" y="759771"/>
                  <a:pt x="6976341" y="762060"/>
                  <a:pt x="6950838" y="762360"/>
                </a:cubicBezTo>
                <a:cubicBezTo>
                  <a:pt x="6925335" y="762660"/>
                  <a:pt x="6904550" y="760371"/>
                  <a:pt x="6888480" y="755494"/>
                </a:cubicBezTo>
                <a:cubicBezTo>
                  <a:pt x="6876022" y="752094"/>
                  <a:pt x="6863790" y="746179"/>
                  <a:pt x="6851783" y="737749"/>
                </a:cubicBezTo>
                <a:cubicBezTo>
                  <a:pt x="6839777" y="729320"/>
                  <a:pt x="6830840" y="719961"/>
                  <a:pt x="6824972" y="709675"/>
                </a:cubicBezTo>
                <a:cubicBezTo>
                  <a:pt x="6820468" y="700654"/>
                  <a:pt x="6817752" y="682154"/>
                  <a:pt x="6816829" y="654175"/>
                </a:cubicBezTo>
                <a:cubicBezTo>
                  <a:pt x="6815905" y="626195"/>
                  <a:pt x="6816938" y="599856"/>
                  <a:pt x="6819929" y="575158"/>
                </a:cubicBezTo>
                <a:cubicBezTo>
                  <a:pt x="6822940" y="551050"/>
                  <a:pt x="6824734" y="530333"/>
                  <a:pt x="6825316" y="513007"/>
                </a:cubicBezTo>
                <a:cubicBezTo>
                  <a:pt x="6825954" y="497767"/>
                  <a:pt x="6828348" y="481853"/>
                  <a:pt x="6832494" y="465265"/>
                </a:cubicBezTo>
                <a:cubicBezTo>
                  <a:pt x="6836644" y="448678"/>
                  <a:pt x="6841360" y="438626"/>
                  <a:pt x="6846646" y="435112"/>
                </a:cubicBezTo>
                <a:cubicBezTo>
                  <a:pt x="6850138" y="433297"/>
                  <a:pt x="6853198" y="432197"/>
                  <a:pt x="6855830" y="431811"/>
                </a:cubicBezTo>
                <a:close/>
                <a:moveTo>
                  <a:pt x="4664788" y="430911"/>
                </a:moveTo>
                <a:cubicBezTo>
                  <a:pt x="4661169" y="430911"/>
                  <a:pt x="4653416" y="438441"/>
                  <a:pt x="4641528" y="453500"/>
                </a:cubicBezTo>
                <a:cubicBezTo>
                  <a:pt x="4629642" y="468559"/>
                  <a:pt x="4623698" y="478912"/>
                  <a:pt x="4623698" y="484561"/>
                </a:cubicBezTo>
                <a:cubicBezTo>
                  <a:pt x="4623698" y="485885"/>
                  <a:pt x="4627105" y="487832"/>
                  <a:pt x="4633920" y="490404"/>
                </a:cubicBezTo>
                <a:cubicBezTo>
                  <a:pt x="4640736" y="492976"/>
                  <a:pt x="4647177" y="494333"/>
                  <a:pt x="4653244" y="494476"/>
                </a:cubicBezTo>
                <a:cubicBezTo>
                  <a:pt x="4653444" y="494448"/>
                  <a:pt x="4654864" y="479622"/>
                  <a:pt x="4657502" y="449999"/>
                </a:cubicBezTo>
                <a:cubicBezTo>
                  <a:pt x="4658654" y="437274"/>
                  <a:pt x="4661084" y="430911"/>
                  <a:pt x="4664788" y="430911"/>
                </a:cubicBezTo>
                <a:close/>
                <a:moveTo>
                  <a:pt x="1323269" y="313981"/>
                </a:moveTo>
                <a:lnTo>
                  <a:pt x="1320599" y="316032"/>
                </a:lnTo>
                <a:cubicBezTo>
                  <a:pt x="1316566" y="319109"/>
                  <a:pt x="1310384" y="323788"/>
                  <a:pt x="1302054" y="330070"/>
                </a:cubicBezTo>
                <a:cubicBezTo>
                  <a:pt x="1293725" y="336352"/>
                  <a:pt x="1286988" y="341552"/>
                  <a:pt x="1281845" y="345672"/>
                </a:cubicBezTo>
                <a:lnTo>
                  <a:pt x="1281405" y="346048"/>
                </a:lnTo>
                <a:lnTo>
                  <a:pt x="1281770" y="345983"/>
                </a:lnTo>
                <a:cubicBezTo>
                  <a:pt x="1286668" y="344813"/>
                  <a:pt x="1292610" y="343167"/>
                  <a:pt x="1299597" y="341043"/>
                </a:cubicBezTo>
                <a:cubicBezTo>
                  <a:pt x="1314589" y="335871"/>
                  <a:pt x="1323567" y="332044"/>
                  <a:pt x="1326529" y="329563"/>
                </a:cubicBezTo>
                <a:cubicBezTo>
                  <a:pt x="1329491" y="327081"/>
                  <a:pt x="1328591" y="322812"/>
                  <a:pt x="1323829" y="316754"/>
                </a:cubicBezTo>
                <a:close/>
                <a:moveTo>
                  <a:pt x="5002823" y="312603"/>
                </a:moveTo>
                <a:cubicBezTo>
                  <a:pt x="5003562" y="312542"/>
                  <a:pt x="4998970" y="315732"/>
                  <a:pt x="4989050" y="322176"/>
                </a:cubicBezTo>
                <a:lnTo>
                  <a:pt x="4970433" y="337248"/>
                </a:lnTo>
                <a:lnTo>
                  <a:pt x="4971927" y="337557"/>
                </a:lnTo>
                <a:cubicBezTo>
                  <a:pt x="4983718" y="340357"/>
                  <a:pt x="4991960" y="340352"/>
                  <a:pt x="4996651" y="337542"/>
                </a:cubicBezTo>
                <a:cubicBezTo>
                  <a:pt x="5001342" y="334732"/>
                  <a:pt x="5003412" y="329322"/>
                  <a:pt x="5002860" y="321312"/>
                </a:cubicBezTo>
                <a:cubicBezTo>
                  <a:pt x="5002097" y="315568"/>
                  <a:pt x="5002086" y="312665"/>
                  <a:pt x="5002823" y="312603"/>
                </a:cubicBezTo>
                <a:close/>
                <a:moveTo>
                  <a:pt x="6842258" y="310537"/>
                </a:moveTo>
                <a:lnTo>
                  <a:pt x="6819686" y="331409"/>
                </a:lnTo>
                <a:cubicBezTo>
                  <a:pt x="6810124" y="341256"/>
                  <a:pt x="6800374" y="352277"/>
                  <a:pt x="6790440" y="364474"/>
                </a:cubicBezTo>
                <a:cubicBezTo>
                  <a:pt x="6766675" y="387020"/>
                  <a:pt x="6755036" y="398293"/>
                  <a:pt x="6755521" y="398293"/>
                </a:cubicBezTo>
                <a:cubicBezTo>
                  <a:pt x="6755740" y="398293"/>
                  <a:pt x="6756617" y="398036"/>
                  <a:pt x="6758150" y="397521"/>
                </a:cubicBezTo>
                <a:cubicBezTo>
                  <a:pt x="6768999" y="394264"/>
                  <a:pt x="6785954" y="386582"/>
                  <a:pt x="6809014" y="374475"/>
                </a:cubicBezTo>
                <a:cubicBezTo>
                  <a:pt x="6832073" y="362369"/>
                  <a:pt x="6845937" y="353692"/>
                  <a:pt x="6850604" y="348444"/>
                </a:cubicBezTo>
                <a:lnTo>
                  <a:pt x="6859406" y="342872"/>
                </a:lnTo>
                <a:lnTo>
                  <a:pt x="6849347" y="332556"/>
                </a:lnTo>
                <a:cubicBezTo>
                  <a:pt x="6846538" y="326469"/>
                  <a:pt x="6844475" y="321144"/>
                  <a:pt x="6843160" y="316579"/>
                </a:cubicBezTo>
                <a:close/>
                <a:moveTo>
                  <a:pt x="1086117" y="308611"/>
                </a:moveTo>
                <a:lnTo>
                  <a:pt x="1079198" y="311125"/>
                </a:lnTo>
                <a:cubicBezTo>
                  <a:pt x="1065915" y="316021"/>
                  <a:pt x="1055598" y="319838"/>
                  <a:pt x="1048246" y="322578"/>
                </a:cubicBezTo>
                <a:lnTo>
                  <a:pt x="1036530" y="327015"/>
                </a:lnTo>
                <a:lnTo>
                  <a:pt x="1040593" y="328577"/>
                </a:lnTo>
                <a:cubicBezTo>
                  <a:pt x="1047108" y="331401"/>
                  <a:pt x="1052761" y="332813"/>
                  <a:pt x="1057552" y="332813"/>
                </a:cubicBezTo>
                <a:cubicBezTo>
                  <a:pt x="1060467" y="332813"/>
                  <a:pt x="1065925" y="329458"/>
                  <a:pt x="1073926" y="322748"/>
                </a:cubicBezTo>
                <a:close/>
                <a:moveTo>
                  <a:pt x="1302069" y="240744"/>
                </a:moveTo>
                <a:lnTo>
                  <a:pt x="1295254" y="266976"/>
                </a:lnTo>
                <a:cubicBezTo>
                  <a:pt x="1292694" y="276018"/>
                  <a:pt x="1290111" y="284228"/>
                  <a:pt x="1287506" y="291606"/>
                </a:cubicBezTo>
                <a:lnTo>
                  <a:pt x="1282945" y="302970"/>
                </a:lnTo>
                <a:lnTo>
                  <a:pt x="1289644" y="297266"/>
                </a:lnTo>
                <a:cubicBezTo>
                  <a:pt x="1294646" y="292756"/>
                  <a:pt x="1298721" y="288784"/>
                  <a:pt x="1301869" y="285350"/>
                </a:cubicBezTo>
                <a:cubicBezTo>
                  <a:pt x="1305469" y="281340"/>
                  <a:pt x="1307484" y="278773"/>
                  <a:pt x="1307912" y="277649"/>
                </a:cubicBezTo>
                <a:cubicBezTo>
                  <a:pt x="1308341" y="276525"/>
                  <a:pt x="1307898" y="274430"/>
                  <a:pt x="1306583" y="271363"/>
                </a:cubicBezTo>
                <a:cubicBezTo>
                  <a:pt x="1303707" y="264733"/>
                  <a:pt x="1302716" y="259475"/>
                  <a:pt x="1303612" y="255589"/>
                </a:cubicBezTo>
                <a:lnTo>
                  <a:pt x="1314759" y="241742"/>
                </a:lnTo>
                <a:lnTo>
                  <a:pt x="1306683" y="241559"/>
                </a:lnTo>
                <a:close/>
                <a:moveTo>
                  <a:pt x="108503" y="215677"/>
                </a:moveTo>
                <a:cubicBezTo>
                  <a:pt x="106750" y="215603"/>
                  <a:pt x="105786" y="215858"/>
                  <a:pt x="105610" y="216441"/>
                </a:cubicBezTo>
                <a:cubicBezTo>
                  <a:pt x="103895" y="219442"/>
                  <a:pt x="101885" y="242104"/>
                  <a:pt x="99580" y="284428"/>
                </a:cubicBezTo>
                <a:cubicBezTo>
                  <a:pt x="97275" y="326753"/>
                  <a:pt x="96123" y="367151"/>
                  <a:pt x="96123" y="405622"/>
                </a:cubicBezTo>
                <a:cubicBezTo>
                  <a:pt x="96123" y="480870"/>
                  <a:pt x="93675" y="518493"/>
                  <a:pt x="88779" y="518493"/>
                </a:cubicBezTo>
                <a:cubicBezTo>
                  <a:pt x="91541" y="518493"/>
                  <a:pt x="109643" y="510421"/>
                  <a:pt x="143086" y="494276"/>
                </a:cubicBezTo>
                <a:cubicBezTo>
                  <a:pt x="155906" y="488171"/>
                  <a:pt x="170746" y="481808"/>
                  <a:pt x="187606" y="475188"/>
                </a:cubicBezTo>
                <a:cubicBezTo>
                  <a:pt x="205570" y="468225"/>
                  <a:pt x="230787" y="456769"/>
                  <a:pt x="263258" y="440820"/>
                </a:cubicBezTo>
                <a:cubicBezTo>
                  <a:pt x="295729" y="424870"/>
                  <a:pt x="311964" y="417624"/>
                  <a:pt x="311964" y="419081"/>
                </a:cubicBezTo>
                <a:cubicBezTo>
                  <a:pt x="311964" y="418405"/>
                  <a:pt x="306735" y="408351"/>
                  <a:pt x="296276" y="388920"/>
                </a:cubicBezTo>
                <a:cubicBezTo>
                  <a:pt x="287942" y="372928"/>
                  <a:pt x="282579" y="363072"/>
                  <a:pt x="280189" y="359352"/>
                </a:cubicBezTo>
                <a:cubicBezTo>
                  <a:pt x="277798" y="355633"/>
                  <a:pt x="276821" y="354073"/>
                  <a:pt x="277260" y="354673"/>
                </a:cubicBezTo>
                <a:cubicBezTo>
                  <a:pt x="273745" y="355102"/>
                  <a:pt x="269399" y="355775"/>
                  <a:pt x="264222" y="356695"/>
                </a:cubicBezTo>
                <a:cubicBezTo>
                  <a:pt x="259045" y="357614"/>
                  <a:pt x="249368" y="361543"/>
                  <a:pt x="235190" y="368482"/>
                </a:cubicBezTo>
                <a:cubicBezTo>
                  <a:pt x="221012" y="375421"/>
                  <a:pt x="210480" y="378890"/>
                  <a:pt x="203593" y="378890"/>
                </a:cubicBezTo>
                <a:cubicBezTo>
                  <a:pt x="186725" y="378890"/>
                  <a:pt x="175490" y="366975"/>
                  <a:pt x="169889" y="343143"/>
                </a:cubicBezTo>
                <a:cubicBezTo>
                  <a:pt x="164736" y="313730"/>
                  <a:pt x="176685" y="291746"/>
                  <a:pt x="205736" y="277192"/>
                </a:cubicBezTo>
                <a:cubicBezTo>
                  <a:pt x="214118" y="273001"/>
                  <a:pt x="218967" y="270248"/>
                  <a:pt x="220281" y="268934"/>
                </a:cubicBezTo>
                <a:cubicBezTo>
                  <a:pt x="221596" y="267619"/>
                  <a:pt x="222253" y="265343"/>
                  <a:pt x="222253" y="262104"/>
                </a:cubicBezTo>
                <a:cubicBezTo>
                  <a:pt x="222253" y="258790"/>
                  <a:pt x="221676" y="256556"/>
                  <a:pt x="220524" y="255403"/>
                </a:cubicBezTo>
                <a:cubicBezTo>
                  <a:pt x="219371" y="254251"/>
                  <a:pt x="214733" y="251160"/>
                  <a:pt x="206608" y="246131"/>
                </a:cubicBezTo>
                <a:cubicBezTo>
                  <a:pt x="185091" y="237425"/>
                  <a:pt x="164741" y="230453"/>
                  <a:pt x="145557" y="225214"/>
                </a:cubicBezTo>
                <a:cubicBezTo>
                  <a:pt x="126112" y="219077"/>
                  <a:pt x="113761" y="215898"/>
                  <a:pt x="108503" y="215677"/>
                </a:cubicBezTo>
                <a:close/>
                <a:moveTo>
                  <a:pt x="3203506" y="211562"/>
                </a:moveTo>
                <a:cubicBezTo>
                  <a:pt x="3213156" y="211253"/>
                  <a:pt x="3223094" y="212693"/>
                  <a:pt x="3233322" y="215884"/>
                </a:cubicBezTo>
                <a:cubicBezTo>
                  <a:pt x="3253777" y="222266"/>
                  <a:pt x="3272105" y="233558"/>
                  <a:pt x="3288307" y="249760"/>
                </a:cubicBezTo>
                <a:cubicBezTo>
                  <a:pt x="3295718" y="257780"/>
                  <a:pt x="3300866" y="264316"/>
                  <a:pt x="3303752" y="269369"/>
                </a:cubicBezTo>
                <a:cubicBezTo>
                  <a:pt x="3306638" y="274422"/>
                  <a:pt x="3308405" y="281473"/>
                  <a:pt x="3309053" y="290522"/>
                </a:cubicBezTo>
                <a:cubicBezTo>
                  <a:pt x="3310377" y="303790"/>
                  <a:pt x="3308848" y="315354"/>
                  <a:pt x="3304466" y="325212"/>
                </a:cubicBezTo>
                <a:cubicBezTo>
                  <a:pt x="3300085" y="335071"/>
                  <a:pt x="3290998" y="347524"/>
                  <a:pt x="3277206" y="362574"/>
                </a:cubicBezTo>
                <a:cubicBezTo>
                  <a:pt x="3265795" y="375118"/>
                  <a:pt x="3250848" y="400174"/>
                  <a:pt x="3232365" y="437741"/>
                </a:cubicBezTo>
                <a:cubicBezTo>
                  <a:pt x="3213881" y="475307"/>
                  <a:pt x="3201142" y="498005"/>
                  <a:pt x="3194145" y="505835"/>
                </a:cubicBezTo>
                <a:cubicBezTo>
                  <a:pt x="3187149" y="513664"/>
                  <a:pt x="3183651" y="518236"/>
                  <a:pt x="3183651" y="519551"/>
                </a:cubicBezTo>
                <a:cubicBezTo>
                  <a:pt x="3183651" y="517970"/>
                  <a:pt x="3188138" y="518443"/>
                  <a:pt x="3197110" y="520972"/>
                </a:cubicBezTo>
                <a:cubicBezTo>
                  <a:pt x="3206083" y="523501"/>
                  <a:pt x="3214098" y="524766"/>
                  <a:pt x="3221156" y="524766"/>
                </a:cubicBezTo>
                <a:cubicBezTo>
                  <a:pt x="3229290" y="524766"/>
                  <a:pt x="3240063" y="531824"/>
                  <a:pt x="3253474" y="545940"/>
                </a:cubicBezTo>
                <a:cubicBezTo>
                  <a:pt x="3261028" y="554122"/>
                  <a:pt x="3265631" y="560875"/>
                  <a:pt x="3267283" y="566199"/>
                </a:cubicBezTo>
                <a:cubicBezTo>
                  <a:pt x="3268936" y="571524"/>
                  <a:pt x="3268416" y="575234"/>
                  <a:pt x="3265726" y="577329"/>
                </a:cubicBezTo>
                <a:cubicBezTo>
                  <a:pt x="3263035" y="579425"/>
                  <a:pt x="3261790" y="580263"/>
                  <a:pt x="3261990" y="579844"/>
                </a:cubicBezTo>
                <a:cubicBezTo>
                  <a:pt x="3262190" y="579425"/>
                  <a:pt x="3263457" y="581320"/>
                  <a:pt x="3265790" y="585530"/>
                </a:cubicBezTo>
                <a:cubicBezTo>
                  <a:pt x="3275620" y="605647"/>
                  <a:pt x="3269034" y="624450"/>
                  <a:pt x="3246031" y="641937"/>
                </a:cubicBezTo>
                <a:lnTo>
                  <a:pt x="3226685" y="655168"/>
                </a:lnTo>
                <a:lnTo>
                  <a:pt x="3146704" y="655168"/>
                </a:lnTo>
                <a:cubicBezTo>
                  <a:pt x="3095831" y="655768"/>
                  <a:pt x="3065291" y="656966"/>
                  <a:pt x="3055086" y="658761"/>
                </a:cubicBezTo>
                <a:cubicBezTo>
                  <a:pt x="3044879" y="660556"/>
                  <a:pt x="3030723" y="658016"/>
                  <a:pt x="3012615" y="651139"/>
                </a:cubicBezTo>
                <a:cubicBezTo>
                  <a:pt x="2995785" y="643719"/>
                  <a:pt x="2983248" y="634539"/>
                  <a:pt x="2975004" y="623599"/>
                </a:cubicBezTo>
                <a:cubicBezTo>
                  <a:pt x="2966760" y="612660"/>
                  <a:pt x="2963633" y="600266"/>
                  <a:pt x="2965624" y="586416"/>
                </a:cubicBezTo>
                <a:cubicBezTo>
                  <a:pt x="2966719" y="579330"/>
                  <a:pt x="2969901" y="570681"/>
                  <a:pt x="2975168" y="560470"/>
                </a:cubicBezTo>
                <a:cubicBezTo>
                  <a:pt x="2980435" y="550259"/>
                  <a:pt x="2984996" y="543378"/>
                  <a:pt x="2988848" y="539825"/>
                </a:cubicBezTo>
                <a:cubicBezTo>
                  <a:pt x="2992701" y="536272"/>
                  <a:pt x="2996804" y="529985"/>
                  <a:pt x="3001157" y="520965"/>
                </a:cubicBezTo>
                <a:cubicBezTo>
                  <a:pt x="3005510" y="511945"/>
                  <a:pt x="3015964" y="503299"/>
                  <a:pt x="3032518" y="495026"/>
                </a:cubicBezTo>
                <a:cubicBezTo>
                  <a:pt x="3049073" y="486754"/>
                  <a:pt x="3059757" y="482618"/>
                  <a:pt x="3064572" y="482618"/>
                </a:cubicBezTo>
                <a:cubicBezTo>
                  <a:pt x="3069387" y="482618"/>
                  <a:pt x="3079407" y="474864"/>
                  <a:pt x="3094633" y="459357"/>
                </a:cubicBezTo>
                <a:cubicBezTo>
                  <a:pt x="3109859" y="443851"/>
                  <a:pt x="3120577" y="430678"/>
                  <a:pt x="3126787" y="419838"/>
                </a:cubicBezTo>
                <a:cubicBezTo>
                  <a:pt x="3131921" y="410180"/>
                  <a:pt x="3140979" y="389858"/>
                  <a:pt x="3153962" y="358873"/>
                </a:cubicBezTo>
                <a:cubicBezTo>
                  <a:pt x="3166944" y="327889"/>
                  <a:pt x="3173436" y="311477"/>
                  <a:pt x="3173436" y="309639"/>
                </a:cubicBezTo>
                <a:cubicBezTo>
                  <a:pt x="3173436" y="311553"/>
                  <a:pt x="3162901" y="317528"/>
                  <a:pt x="3141832" y="327562"/>
                </a:cubicBezTo>
                <a:cubicBezTo>
                  <a:pt x="3120762" y="337597"/>
                  <a:pt x="3094962" y="350689"/>
                  <a:pt x="3064429" y="366839"/>
                </a:cubicBezTo>
                <a:cubicBezTo>
                  <a:pt x="3033897" y="382988"/>
                  <a:pt x="3011054" y="396816"/>
                  <a:pt x="2995899" y="408323"/>
                </a:cubicBezTo>
                <a:cubicBezTo>
                  <a:pt x="2977535" y="421677"/>
                  <a:pt x="2958340" y="439372"/>
                  <a:pt x="2938314" y="461408"/>
                </a:cubicBezTo>
                <a:cubicBezTo>
                  <a:pt x="2918287" y="483444"/>
                  <a:pt x="2908274" y="496543"/>
                  <a:pt x="2908274" y="500706"/>
                </a:cubicBezTo>
                <a:cubicBezTo>
                  <a:pt x="2908274" y="501953"/>
                  <a:pt x="2916166" y="515831"/>
                  <a:pt x="2931948" y="542339"/>
                </a:cubicBezTo>
                <a:cubicBezTo>
                  <a:pt x="2946760" y="567038"/>
                  <a:pt x="2956230" y="585742"/>
                  <a:pt x="2960359" y="598453"/>
                </a:cubicBezTo>
                <a:cubicBezTo>
                  <a:pt x="2964488" y="611165"/>
                  <a:pt x="2965900" y="625107"/>
                  <a:pt x="2964596" y="640280"/>
                </a:cubicBezTo>
                <a:cubicBezTo>
                  <a:pt x="2963929" y="652834"/>
                  <a:pt x="2960842" y="663238"/>
                  <a:pt x="2955337" y="671491"/>
                </a:cubicBezTo>
                <a:cubicBezTo>
                  <a:pt x="2949832" y="679745"/>
                  <a:pt x="2942454" y="683871"/>
                  <a:pt x="2933206" y="683871"/>
                </a:cubicBezTo>
                <a:cubicBezTo>
                  <a:pt x="2926224" y="683871"/>
                  <a:pt x="2914858" y="679695"/>
                  <a:pt x="2899108" y="671341"/>
                </a:cubicBezTo>
                <a:cubicBezTo>
                  <a:pt x="2883359" y="662988"/>
                  <a:pt x="2871255" y="654934"/>
                  <a:pt x="2862797" y="647181"/>
                </a:cubicBezTo>
                <a:cubicBezTo>
                  <a:pt x="2855243" y="640780"/>
                  <a:pt x="2846614" y="628341"/>
                  <a:pt x="2836908" y="609862"/>
                </a:cubicBezTo>
                <a:cubicBezTo>
                  <a:pt x="2827202" y="591384"/>
                  <a:pt x="2820382" y="574620"/>
                  <a:pt x="2816448" y="559570"/>
                </a:cubicBezTo>
                <a:cubicBezTo>
                  <a:pt x="2813438" y="544435"/>
                  <a:pt x="2813572" y="528319"/>
                  <a:pt x="2816848" y="511221"/>
                </a:cubicBezTo>
                <a:cubicBezTo>
                  <a:pt x="2820153" y="496857"/>
                  <a:pt x="2821227" y="485146"/>
                  <a:pt x="2820070" y="476088"/>
                </a:cubicBezTo>
                <a:cubicBezTo>
                  <a:pt x="2818913" y="467030"/>
                  <a:pt x="2814410" y="448113"/>
                  <a:pt x="2806561" y="419338"/>
                </a:cubicBezTo>
                <a:cubicBezTo>
                  <a:pt x="2796389" y="390258"/>
                  <a:pt x="2789212" y="366765"/>
                  <a:pt x="2785030" y="348858"/>
                </a:cubicBezTo>
                <a:cubicBezTo>
                  <a:pt x="2780849" y="330951"/>
                  <a:pt x="2776065" y="312001"/>
                  <a:pt x="2770679" y="292008"/>
                </a:cubicBezTo>
                <a:cubicBezTo>
                  <a:pt x="2765292" y="272015"/>
                  <a:pt x="2763689" y="258690"/>
                  <a:pt x="2765871" y="252032"/>
                </a:cubicBezTo>
                <a:cubicBezTo>
                  <a:pt x="2768461" y="245488"/>
                  <a:pt x="2771947" y="242216"/>
                  <a:pt x="2776329" y="242216"/>
                </a:cubicBezTo>
                <a:cubicBezTo>
                  <a:pt x="2780710" y="242216"/>
                  <a:pt x="2785887" y="245197"/>
                  <a:pt x="2791859" y="251160"/>
                </a:cubicBezTo>
                <a:cubicBezTo>
                  <a:pt x="2797184" y="255884"/>
                  <a:pt x="2806600" y="271141"/>
                  <a:pt x="2820106" y="296930"/>
                </a:cubicBezTo>
                <a:cubicBezTo>
                  <a:pt x="2833612" y="322719"/>
                  <a:pt x="2845118" y="347501"/>
                  <a:pt x="2854625" y="371275"/>
                </a:cubicBezTo>
                <a:cubicBezTo>
                  <a:pt x="2864588" y="396754"/>
                  <a:pt x="2869579" y="409718"/>
                  <a:pt x="2869598" y="410166"/>
                </a:cubicBezTo>
                <a:cubicBezTo>
                  <a:pt x="2869617" y="410613"/>
                  <a:pt x="2871046" y="408408"/>
                  <a:pt x="2873884" y="403551"/>
                </a:cubicBezTo>
                <a:cubicBezTo>
                  <a:pt x="2882190" y="393854"/>
                  <a:pt x="2902297" y="376964"/>
                  <a:pt x="2934206" y="352880"/>
                </a:cubicBezTo>
                <a:cubicBezTo>
                  <a:pt x="2966115" y="328796"/>
                  <a:pt x="2992042" y="311106"/>
                  <a:pt x="3011987" y="299809"/>
                </a:cubicBezTo>
                <a:cubicBezTo>
                  <a:pt x="3032618" y="288693"/>
                  <a:pt x="3063086" y="272832"/>
                  <a:pt x="3103392" y="252224"/>
                </a:cubicBezTo>
                <a:cubicBezTo>
                  <a:pt x="3143696" y="231617"/>
                  <a:pt x="3167707" y="220123"/>
                  <a:pt x="3175422" y="217742"/>
                </a:cubicBezTo>
                <a:cubicBezTo>
                  <a:pt x="3184495" y="213932"/>
                  <a:pt x="3193856" y="211872"/>
                  <a:pt x="3203506" y="211562"/>
                </a:cubicBezTo>
                <a:close/>
                <a:moveTo>
                  <a:pt x="4996030" y="143861"/>
                </a:moveTo>
                <a:cubicBezTo>
                  <a:pt x="4996916" y="143861"/>
                  <a:pt x="4988100" y="148909"/>
                  <a:pt x="4969584" y="159006"/>
                </a:cubicBezTo>
                <a:cubicBezTo>
                  <a:pt x="4933208" y="178332"/>
                  <a:pt x="4909580" y="202149"/>
                  <a:pt x="4898704" y="230457"/>
                </a:cubicBezTo>
                <a:cubicBezTo>
                  <a:pt x="4894608" y="242745"/>
                  <a:pt x="4892302" y="251293"/>
                  <a:pt x="4891788" y="256104"/>
                </a:cubicBezTo>
                <a:lnTo>
                  <a:pt x="4893676" y="266034"/>
                </a:lnTo>
                <a:lnTo>
                  <a:pt x="4936750" y="241959"/>
                </a:lnTo>
                <a:cubicBezTo>
                  <a:pt x="4980299" y="224642"/>
                  <a:pt x="5002912" y="213098"/>
                  <a:pt x="5004588" y="207326"/>
                </a:cubicBezTo>
                <a:cubicBezTo>
                  <a:pt x="5009970" y="187257"/>
                  <a:pt x="5008508" y="169569"/>
                  <a:pt x="5000202" y="154262"/>
                </a:cubicBezTo>
                <a:cubicBezTo>
                  <a:pt x="4996534" y="147328"/>
                  <a:pt x="4995144" y="143861"/>
                  <a:pt x="4996030" y="143861"/>
                </a:cubicBezTo>
                <a:close/>
                <a:moveTo>
                  <a:pt x="5081994" y="135469"/>
                </a:moveTo>
                <a:lnTo>
                  <a:pt x="5083312" y="146483"/>
                </a:lnTo>
                <a:cubicBezTo>
                  <a:pt x="5083088" y="152326"/>
                  <a:pt x="5082078" y="159315"/>
                  <a:pt x="5080283" y="167450"/>
                </a:cubicBezTo>
                <a:cubicBezTo>
                  <a:pt x="5076588" y="191062"/>
                  <a:pt x="5074599" y="216337"/>
                  <a:pt x="5074318" y="243273"/>
                </a:cubicBezTo>
                <a:cubicBezTo>
                  <a:pt x="5074037" y="270210"/>
                  <a:pt x="5075511" y="287184"/>
                  <a:pt x="5078740" y="294194"/>
                </a:cubicBezTo>
                <a:cubicBezTo>
                  <a:pt x="5081522" y="299757"/>
                  <a:pt x="5084688" y="303693"/>
                  <a:pt x="5088242" y="306003"/>
                </a:cubicBezTo>
                <a:cubicBezTo>
                  <a:pt x="5091794" y="308312"/>
                  <a:pt x="5094346" y="308843"/>
                  <a:pt x="5095900" y="307596"/>
                </a:cubicBezTo>
                <a:cubicBezTo>
                  <a:pt x="5103091" y="304005"/>
                  <a:pt x="5110461" y="292144"/>
                  <a:pt x="5118009" y="272013"/>
                </a:cubicBezTo>
                <a:cubicBezTo>
                  <a:pt x="5125558" y="251882"/>
                  <a:pt x="5129913" y="230210"/>
                  <a:pt x="5131076" y="206997"/>
                </a:cubicBezTo>
                <a:cubicBezTo>
                  <a:pt x="5132266" y="187976"/>
                  <a:pt x="5131552" y="174339"/>
                  <a:pt x="5128932" y="166085"/>
                </a:cubicBezTo>
                <a:cubicBezTo>
                  <a:pt x="5126313" y="157832"/>
                  <a:pt x="5121384" y="151076"/>
                  <a:pt x="5114144" y="145818"/>
                </a:cubicBezTo>
                <a:cubicBezTo>
                  <a:pt x="5107010" y="140770"/>
                  <a:pt x="5097786" y="137703"/>
                  <a:pt x="5086470" y="136617"/>
                </a:cubicBezTo>
                <a:close/>
                <a:moveTo>
                  <a:pt x="933858" y="125673"/>
                </a:moveTo>
                <a:cubicBezTo>
                  <a:pt x="946398" y="126330"/>
                  <a:pt x="960497" y="128961"/>
                  <a:pt x="976156" y="133567"/>
                </a:cubicBezTo>
                <a:cubicBezTo>
                  <a:pt x="991816" y="138172"/>
                  <a:pt x="1007375" y="144190"/>
                  <a:pt x="1022834" y="151619"/>
                </a:cubicBezTo>
                <a:cubicBezTo>
                  <a:pt x="1038864" y="159306"/>
                  <a:pt x="1053023" y="168962"/>
                  <a:pt x="1065311" y="180587"/>
                </a:cubicBezTo>
                <a:cubicBezTo>
                  <a:pt x="1077598" y="192212"/>
                  <a:pt x="1083741" y="202340"/>
                  <a:pt x="1083741" y="210969"/>
                </a:cubicBezTo>
                <a:cubicBezTo>
                  <a:pt x="1083741" y="225438"/>
                  <a:pt x="1077734" y="235811"/>
                  <a:pt x="1065718" y="242087"/>
                </a:cubicBezTo>
                <a:cubicBezTo>
                  <a:pt x="1053702" y="248364"/>
                  <a:pt x="1038312" y="250574"/>
                  <a:pt x="1019548" y="248717"/>
                </a:cubicBezTo>
                <a:cubicBezTo>
                  <a:pt x="994849" y="244602"/>
                  <a:pt x="967027" y="253132"/>
                  <a:pt x="936080" y="274306"/>
                </a:cubicBezTo>
                <a:cubicBezTo>
                  <a:pt x="905714" y="289012"/>
                  <a:pt x="890531" y="291398"/>
                  <a:pt x="890531" y="281464"/>
                </a:cubicBezTo>
                <a:cubicBezTo>
                  <a:pt x="889931" y="274530"/>
                  <a:pt x="898471" y="262652"/>
                  <a:pt x="916149" y="245831"/>
                </a:cubicBezTo>
                <a:cubicBezTo>
                  <a:pt x="935970" y="226009"/>
                  <a:pt x="946674" y="213334"/>
                  <a:pt x="948260" y="207805"/>
                </a:cubicBezTo>
                <a:cubicBezTo>
                  <a:pt x="949846" y="202275"/>
                  <a:pt x="945152" y="192291"/>
                  <a:pt x="934180" y="177851"/>
                </a:cubicBezTo>
                <a:cubicBezTo>
                  <a:pt x="920035" y="156963"/>
                  <a:pt x="912963" y="143651"/>
                  <a:pt x="912963" y="137917"/>
                </a:cubicBezTo>
                <a:cubicBezTo>
                  <a:pt x="914354" y="129097"/>
                  <a:pt x="921319" y="125016"/>
                  <a:pt x="933858" y="125673"/>
                </a:cubicBezTo>
                <a:close/>
                <a:moveTo>
                  <a:pt x="1222754" y="121962"/>
                </a:moveTo>
                <a:lnTo>
                  <a:pt x="1213979" y="149419"/>
                </a:lnTo>
                <a:cubicBezTo>
                  <a:pt x="1205773" y="173717"/>
                  <a:pt x="1197541" y="197439"/>
                  <a:pt x="1189283" y="220585"/>
                </a:cubicBezTo>
                <a:lnTo>
                  <a:pt x="1184211" y="227028"/>
                </a:lnTo>
                <a:lnTo>
                  <a:pt x="1198513" y="231315"/>
                </a:lnTo>
                <a:cubicBezTo>
                  <a:pt x="1205571" y="235572"/>
                  <a:pt x="1209257" y="237182"/>
                  <a:pt x="1209571" y="236144"/>
                </a:cubicBezTo>
                <a:cubicBezTo>
                  <a:pt x="1209886" y="235106"/>
                  <a:pt x="1211481" y="221628"/>
                  <a:pt x="1214358" y="195710"/>
                </a:cubicBezTo>
                <a:close/>
                <a:moveTo>
                  <a:pt x="4063531" y="83345"/>
                </a:moveTo>
                <a:lnTo>
                  <a:pt x="4048620" y="99730"/>
                </a:lnTo>
                <a:cubicBezTo>
                  <a:pt x="4033790" y="115038"/>
                  <a:pt x="4019497" y="126798"/>
                  <a:pt x="4005742" y="135010"/>
                </a:cubicBezTo>
                <a:cubicBezTo>
                  <a:pt x="3987402" y="145959"/>
                  <a:pt x="3976166" y="154400"/>
                  <a:pt x="3972038" y="160334"/>
                </a:cubicBezTo>
                <a:cubicBezTo>
                  <a:pt x="3967908" y="166268"/>
                  <a:pt x="3966696" y="175032"/>
                  <a:pt x="3968402" y="186623"/>
                </a:cubicBezTo>
                <a:cubicBezTo>
                  <a:pt x="3969688" y="196453"/>
                  <a:pt x="3969771" y="204199"/>
                  <a:pt x="3968652" y="209862"/>
                </a:cubicBezTo>
                <a:cubicBezTo>
                  <a:pt x="3967532" y="215525"/>
                  <a:pt x="3964378" y="222252"/>
                  <a:pt x="3959186" y="230043"/>
                </a:cubicBezTo>
                <a:cubicBezTo>
                  <a:pt x="3954062" y="238749"/>
                  <a:pt x="3951500" y="244257"/>
                  <a:pt x="3951500" y="246567"/>
                </a:cubicBezTo>
                <a:cubicBezTo>
                  <a:pt x="3951500" y="248876"/>
                  <a:pt x="3953738" y="253113"/>
                  <a:pt x="3958215" y="259275"/>
                </a:cubicBezTo>
                <a:cubicBezTo>
                  <a:pt x="3963054" y="266533"/>
                  <a:pt x="3966330" y="276447"/>
                  <a:pt x="3968044" y="289015"/>
                </a:cubicBezTo>
                <a:cubicBezTo>
                  <a:pt x="3969758" y="301583"/>
                  <a:pt x="3970335" y="307681"/>
                  <a:pt x="3969773" y="307310"/>
                </a:cubicBezTo>
                <a:cubicBezTo>
                  <a:pt x="3969754" y="306958"/>
                  <a:pt x="3981394" y="305181"/>
                  <a:pt x="4004692" y="301981"/>
                </a:cubicBezTo>
                <a:cubicBezTo>
                  <a:pt x="4027990" y="298780"/>
                  <a:pt x="4046059" y="295294"/>
                  <a:pt x="4058898" y="291522"/>
                </a:cubicBezTo>
                <a:cubicBezTo>
                  <a:pt x="4063585" y="290741"/>
                  <a:pt x="4066233" y="290313"/>
                  <a:pt x="4066842" y="290236"/>
                </a:cubicBezTo>
                <a:cubicBezTo>
                  <a:pt x="4067452" y="290160"/>
                  <a:pt x="4066032" y="288665"/>
                  <a:pt x="4062584" y="285750"/>
                </a:cubicBezTo>
                <a:cubicBezTo>
                  <a:pt x="4061738" y="284683"/>
                  <a:pt x="4061330" y="284093"/>
                  <a:pt x="4061363" y="283978"/>
                </a:cubicBezTo>
                <a:cubicBezTo>
                  <a:pt x="4061396" y="283864"/>
                  <a:pt x="4060846" y="284136"/>
                  <a:pt x="4059713" y="284793"/>
                </a:cubicBezTo>
                <a:cubicBezTo>
                  <a:pt x="4031328" y="294899"/>
                  <a:pt x="4011546" y="294908"/>
                  <a:pt x="4000362" y="284821"/>
                </a:cubicBezTo>
                <a:cubicBezTo>
                  <a:pt x="3994334" y="278792"/>
                  <a:pt x="3990486" y="271772"/>
                  <a:pt x="3988818" y="263762"/>
                </a:cubicBezTo>
                <a:cubicBezTo>
                  <a:pt x="3987152" y="255751"/>
                  <a:pt x="3985092" y="246962"/>
                  <a:pt x="3982639" y="237394"/>
                </a:cubicBezTo>
                <a:cubicBezTo>
                  <a:pt x="3980186" y="227826"/>
                  <a:pt x="3981951" y="219837"/>
                  <a:pt x="3987932" y="213427"/>
                </a:cubicBezTo>
                <a:cubicBezTo>
                  <a:pt x="3997067" y="198368"/>
                  <a:pt x="4014300" y="168893"/>
                  <a:pt x="4039632" y="125001"/>
                </a:cubicBezTo>
                <a:cubicBezTo>
                  <a:pt x="4049131" y="108542"/>
                  <a:pt x="4056850" y="95095"/>
                  <a:pt x="4062786" y="84659"/>
                </a:cubicBezTo>
                <a:close/>
                <a:moveTo>
                  <a:pt x="4815958" y="72773"/>
                </a:moveTo>
                <a:cubicBezTo>
                  <a:pt x="4824344" y="73454"/>
                  <a:pt x="4831314" y="74981"/>
                  <a:pt x="4836867" y="77353"/>
                </a:cubicBezTo>
                <a:cubicBezTo>
                  <a:pt x="4848078" y="83763"/>
                  <a:pt x="4855880" y="107685"/>
                  <a:pt x="4860270" y="149119"/>
                </a:cubicBezTo>
                <a:cubicBezTo>
                  <a:pt x="4861394" y="161192"/>
                  <a:pt x="4861956" y="170149"/>
                  <a:pt x="4861956" y="175990"/>
                </a:cubicBezTo>
                <a:lnTo>
                  <a:pt x="4861922" y="176510"/>
                </a:lnTo>
                <a:lnTo>
                  <a:pt x="4866899" y="167735"/>
                </a:lnTo>
                <a:cubicBezTo>
                  <a:pt x="4883282" y="148428"/>
                  <a:pt x="4900184" y="132709"/>
                  <a:pt x="4917606" y="120579"/>
                </a:cubicBezTo>
                <a:cubicBezTo>
                  <a:pt x="4935027" y="108449"/>
                  <a:pt x="4956506" y="97741"/>
                  <a:pt x="4982042" y="88454"/>
                </a:cubicBezTo>
                <a:cubicBezTo>
                  <a:pt x="5007131" y="79872"/>
                  <a:pt x="5033054" y="74952"/>
                  <a:pt x="5059810" y="73695"/>
                </a:cubicBezTo>
                <a:cubicBezTo>
                  <a:pt x="5083136" y="72438"/>
                  <a:pt x="5100772" y="73262"/>
                  <a:pt x="5112716" y="76167"/>
                </a:cubicBezTo>
                <a:cubicBezTo>
                  <a:pt x="5124660" y="79072"/>
                  <a:pt x="5137657" y="85315"/>
                  <a:pt x="5151706" y="94898"/>
                </a:cubicBezTo>
                <a:cubicBezTo>
                  <a:pt x="5167251" y="104623"/>
                  <a:pt x="5178770" y="116160"/>
                  <a:pt x="5186260" y="129509"/>
                </a:cubicBezTo>
                <a:cubicBezTo>
                  <a:pt x="5193752" y="142858"/>
                  <a:pt x="5199046" y="160058"/>
                  <a:pt x="5202142" y="181108"/>
                </a:cubicBezTo>
                <a:cubicBezTo>
                  <a:pt x="5205818" y="205626"/>
                  <a:pt x="5206666" y="222023"/>
                  <a:pt x="5204684" y="230300"/>
                </a:cubicBezTo>
                <a:cubicBezTo>
                  <a:pt x="5196169" y="264952"/>
                  <a:pt x="5187558" y="290989"/>
                  <a:pt x="5178852" y="308410"/>
                </a:cubicBezTo>
                <a:cubicBezTo>
                  <a:pt x="5173537" y="319030"/>
                  <a:pt x="5170880" y="326898"/>
                  <a:pt x="5170880" y="332013"/>
                </a:cubicBezTo>
                <a:cubicBezTo>
                  <a:pt x="5170880" y="337128"/>
                  <a:pt x="5168340" y="342974"/>
                  <a:pt x="5163258" y="349551"/>
                </a:cubicBezTo>
                <a:cubicBezTo>
                  <a:pt x="5158176" y="356128"/>
                  <a:pt x="5155636" y="361364"/>
                  <a:pt x="5155636" y="365260"/>
                </a:cubicBezTo>
                <a:cubicBezTo>
                  <a:pt x="5155636" y="373213"/>
                  <a:pt x="5148006" y="384820"/>
                  <a:pt x="5132746" y="400079"/>
                </a:cubicBezTo>
                <a:cubicBezTo>
                  <a:pt x="5117488" y="415338"/>
                  <a:pt x="5101634" y="427411"/>
                  <a:pt x="5085184" y="436297"/>
                </a:cubicBezTo>
                <a:cubicBezTo>
                  <a:pt x="5074744" y="442470"/>
                  <a:pt x="5069601" y="445951"/>
                  <a:pt x="5069753" y="446742"/>
                </a:cubicBezTo>
                <a:cubicBezTo>
                  <a:pt x="5069906" y="447532"/>
                  <a:pt x="5078202" y="453504"/>
                  <a:pt x="5094642" y="464658"/>
                </a:cubicBezTo>
                <a:cubicBezTo>
                  <a:pt x="5112720" y="476126"/>
                  <a:pt x="5123220" y="490807"/>
                  <a:pt x="5126139" y="508699"/>
                </a:cubicBezTo>
                <a:cubicBezTo>
                  <a:pt x="5129058" y="526592"/>
                  <a:pt x="5124242" y="547421"/>
                  <a:pt x="5111687" y="571186"/>
                </a:cubicBezTo>
                <a:cubicBezTo>
                  <a:pt x="5085522" y="617115"/>
                  <a:pt x="5046964" y="656044"/>
                  <a:pt x="4996016" y="687972"/>
                </a:cubicBezTo>
                <a:cubicBezTo>
                  <a:pt x="4985167" y="694601"/>
                  <a:pt x="4975270" y="701495"/>
                  <a:pt x="4966326" y="708653"/>
                </a:cubicBezTo>
                <a:lnTo>
                  <a:pt x="4962134" y="711748"/>
                </a:lnTo>
                <a:lnTo>
                  <a:pt x="4972512" y="711075"/>
                </a:lnTo>
                <a:cubicBezTo>
                  <a:pt x="4981761" y="710236"/>
                  <a:pt x="4992772" y="708951"/>
                  <a:pt x="5005545" y="707217"/>
                </a:cubicBezTo>
                <a:cubicBezTo>
                  <a:pt x="5030586" y="702931"/>
                  <a:pt x="5060276" y="699888"/>
                  <a:pt x="5094614" y="698087"/>
                </a:cubicBezTo>
                <a:cubicBezTo>
                  <a:pt x="5123798" y="696887"/>
                  <a:pt x="5140908" y="695544"/>
                  <a:pt x="5145941" y="694058"/>
                </a:cubicBezTo>
                <a:cubicBezTo>
                  <a:pt x="5150975" y="692572"/>
                  <a:pt x="5153045" y="691429"/>
                  <a:pt x="5152149" y="690629"/>
                </a:cubicBezTo>
                <a:cubicBezTo>
                  <a:pt x="5150654" y="677532"/>
                  <a:pt x="5154450" y="670984"/>
                  <a:pt x="5163536" y="670984"/>
                </a:cubicBezTo>
                <a:cubicBezTo>
                  <a:pt x="5166775" y="670984"/>
                  <a:pt x="5181038" y="674746"/>
                  <a:pt x="5206327" y="682271"/>
                </a:cubicBezTo>
                <a:cubicBezTo>
                  <a:pt x="5222072" y="686767"/>
                  <a:pt x="5233826" y="692013"/>
                  <a:pt x="5241589" y="698009"/>
                </a:cubicBezTo>
                <a:cubicBezTo>
                  <a:pt x="5249352" y="704005"/>
                  <a:pt x="5254676" y="711913"/>
                  <a:pt x="5257562" y="721733"/>
                </a:cubicBezTo>
                <a:cubicBezTo>
                  <a:pt x="5263763" y="747736"/>
                  <a:pt x="5263482" y="764522"/>
                  <a:pt x="5256720" y="772089"/>
                </a:cubicBezTo>
                <a:cubicBezTo>
                  <a:pt x="5249957" y="779657"/>
                  <a:pt x="5234998" y="781303"/>
                  <a:pt x="5211842" y="777026"/>
                </a:cubicBezTo>
                <a:cubicBezTo>
                  <a:pt x="5195898" y="773530"/>
                  <a:pt x="5185858" y="772380"/>
                  <a:pt x="5181724" y="773575"/>
                </a:cubicBezTo>
                <a:cubicBezTo>
                  <a:pt x="5177590" y="774771"/>
                  <a:pt x="5165594" y="775368"/>
                  <a:pt x="5145734" y="775368"/>
                </a:cubicBezTo>
                <a:cubicBezTo>
                  <a:pt x="5114921" y="775959"/>
                  <a:pt x="5070306" y="782974"/>
                  <a:pt x="5011889" y="796414"/>
                </a:cubicBezTo>
                <a:cubicBezTo>
                  <a:pt x="4993725" y="800929"/>
                  <a:pt x="4962250" y="802586"/>
                  <a:pt x="4917462" y="801386"/>
                </a:cubicBezTo>
                <a:cubicBezTo>
                  <a:pt x="4888764" y="800776"/>
                  <a:pt x="4869552" y="799969"/>
                  <a:pt x="4859826" y="798964"/>
                </a:cubicBezTo>
                <a:cubicBezTo>
                  <a:pt x="4850102" y="797959"/>
                  <a:pt x="4843001" y="795219"/>
                  <a:pt x="4838524" y="790742"/>
                </a:cubicBezTo>
                <a:cubicBezTo>
                  <a:pt x="4831428" y="783341"/>
                  <a:pt x="4828514" y="772892"/>
                  <a:pt x="4829780" y="759395"/>
                </a:cubicBezTo>
                <a:cubicBezTo>
                  <a:pt x="4831048" y="745898"/>
                  <a:pt x="4834848" y="734716"/>
                  <a:pt x="4841182" y="725848"/>
                </a:cubicBezTo>
                <a:cubicBezTo>
                  <a:pt x="4848650" y="716332"/>
                  <a:pt x="4856330" y="707800"/>
                  <a:pt x="4864220" y="700252"/>
                </a:cubicBezTo>
                <a:cubicBezTo>
                  <a:pt x="4872112" y="692703"/>
                  <a:pt x="4878892" y="688929"/>
                  <a:pt x="4884558" y="688929"/>
                </a:cubicBezTo>
                <a:cubicBezTo>
                  <a:pt x="4885692" y="688929"/>
                  <a:pt x="4894917" y="681216"/>
                  <a:pt x="4912234" y="665790"/>
                </a:cubicBezTo>
                <a:cubicBezTo>
                  <a:pt x="4929550" y="650365"/>
                  <a:pt x="4938208" y="642280"/>
                  <a:pt x="4938208" y="641537"/>
                </a:cubicBezTo>
                <a:cubicBezTo>
                  <a:pt x="4938208" y="642442"/>
                  <a:pt x="4936225" y="641952"/>
                  <a:pt x="4932257" y="640066"/>
                </a:cubicBezTo>
                <a:cubicBezTo>
                  <a:pt x="4928290" y="638180"/>
                  <a:pt x="4923454" y="637237"/>
                  <a:pt x="4917748" y="637237"/>
                </a:cubicBezTo>
                <a:cubicBezTo>
                  <a:pt x="4904356" y="637237"/>
                  <a:pt x="4892308" y="631705"/>
                  <a:pt x="4881601" y="620642"/>
                </a:cubicBezTo>
                <a:cubicBezTo>
                  <a:pt x="4870895" y="609579"/>
                  <a:pt x="4865542" y="597108"/>
                  <a:pt x="4865542" y="583230"/>
                </a:cubicBezTo>
                <a:cubicBezTo>
                  <a:pt x="4865542" y="574324"/>
                  <a:pt x="4869433" y="564685"/>
                  <a:pt x="4877214" y="554312"/>
                </a:cubicBezTo>
                <a:cubicBezTo>
                  <a:pt x="4884683" y="544806"/>
                  <a:pt x="4898268" y="532359"/>
                  <a:pt x="4917970" y="516972"/>
                </a:cubicBezTo>
                <a:cubicBezTo>
                  <a:pt x="4937672" y="501584"/>
                  <a:pt x="4954206" y="491028"/>
                  <a:pt x="4967569" y="485304"/>
                </a:cubicBezTo>
                <a:cubicBezTo>
                  <a:pt x="4981124" y="478808"/>
                  <a:pt x="4989784" y="473202"/>
                  <a:pt x="4993550" y="468487"/>
                </a:cubicBezTo>
                <a:cubicBezTo>
                  <a:pt x="4997318" y="463772"/>
                  <a:pt x="4999202" y="456872"/>
                  <a:pt x="4999202" y="447785"/>
                </a:cubicBezTo>
                <a:cubicBezTo>
                  <a:pt x="4999202" y="439984"/>
                  <a:pt x="4998944" y="435819"/>
                  <a:pt x="4998430" y="435290"/>
                </a:cubicBezTo>
                <a:cubicBezTo>
                  <a:pt x="4997916" y="434762"/>
                  <a:pt x="4993058" y="437007"/>
                  <a:pt x="4983857" y="442027"/>
                </a:cubicBezTo>
                <a:cubicBezTo>
                  <a:pt x="4968931" y="450171"/>
                  <a:pt x="4957363" y="454243"/>
                  <a:pt x="4949152" y="454243"/>
                </a:cubicBezTo>
                <a:cubicBezTo>
                  <a:pt x="4940399" y="454243"/>
                  <a:pt x="4930990" y="451640"/>
                  <a:pt x="4920928" y="446434"/>
                </a:cubicBezTo>
                <a:cubicBezTo>
                  <a:pt x="4910864" y="441229"/>
                  <a:pt x="4903823" y="435407"/>
                  <a:pt x="4899804" y="428968"/>
                </a:cubicBezTo>
                <a:cubicBezTo>
                  <a:pt x="4897442" y="423644"/>
                  <a:pt x="4892622" y="416224"/>
                  <a:pt x="4885344" y="406708"/>
                </a:cubicBezTo>
                <a:lnTo>
                  <a:pt x="4885344" y="395035"/>
                </a:lnTo>
                <a:lnTo>
                  <a:pt x="4884444" y="410451"/>
                </a:lnTo>
                <a:cubicBezTo>
                  <a:pt x="4880091" y="429130"/>
                  <a:pt x="4870248" y="452271"/>
                  <a:pt x="4854912" y="479874"/>
                </a:cubicBezTo>
                <a:cubicBezTo>
                  <a:pt x="4839577" y="507478"/>
                  <a:pt x="4822646" y="532629"/>
                  <a:pt x="4804120" y="555327"/>
                </a:cubicBezTo>
                <a:cubicBezTo>
                  <a:pt x="4793147" y="568128"/>
                  <a:pt x="4785513" y="577903"/>
                  <a:pt x="4781217" y="584652"/>
                </a:cubicBezTo>
                <a:cubicBezTo>
                  <a:pt x="4776922" y="591400"/>
                  <a:pt x="4766786" y="603187"/>
                  <a:pt x="4750813" y="620013"/>
                </a:cubicBezTo>
                <a:cubicBezTo>
                  <a:pt x="4734840" y="636839"/>
                  <a:pt x="4726853" y="646305"/>
                  <a:pt x="4726853" y="648410"/>
                </a:cubicBezTo>
                <a:cubicBezTo>
                  <a:pt x="4726853" y="650515"/>
                  <a:pt x="4711266" y="663259"/>
                  <a:pt x="4680090" y="686643"/>
                </a:cubicBezTo>
                <a:cubicBezTo>
                  <a:pt x="4638056" y="718314"/>
                  <a:pt x="4615896" y="738026"/>
                  <a:pt x="4613610" y="745779"/>
                </a:cubicBezTo>
                <a:cubicBezTo>
                  <a:pt x="4611230" y="755342"/>
                  <a:pt x="4608470" y="760124"/>
                  <a:pt x="4605331" y="760124"/>
                </a:cubicBezTo>
                <a:cubicBezTo>
                  <a:pt x="4602192" y="760124"/>
                  <a:pt x="4594204" y="764867"/>
                  <a:pt x="4581364" y="774354"/>
                </a:cubicBezTo>
                <a:cubicBezTo>
                  <a:pt x="4558504" y="787594"/>
                  <a:pt x="4545112" y="788622"/>
                  <a:pt x="4541188" y="777440"/>
                </a:cubicBezTo>
                <a:cubicBezTo>
                  <a:pt x="4540350" y="775773"/>
                  <a:pt x="4539930" y="772935"/>
                  <a:pt x="4539930" y="768925"/>
                </a:cubicBezTo>
                <a:cubicBezTo>
                  <a:pt x="4539930" y="765134"/>
                  <a:pt x="4538144" y="760859"/>
                  <a:pt x="4534572" y="756102"/>
                </a:cubicBezTo>
                <a:cubicBezTo>
                  <a:pt x="4531000" y="751344"/>
                  <a:pt x="4529058" y="740171"/>
                  <a:pt x="4528743" y="722583"/>
                </a:cubicBezTo>
                <a:cubicBezTo>
                  <a:pt x="4528428" y="704995"/>
                  <a:pt x="4530758" y="690844"/>
                  <a:pt x="4535730" y="680128"/>
                </a:cubicBezTo>
                <a:cubicBezTo>
                  <a:pt x="4539349" y="671079"/>
                  <a:pt x="4544836" y="663488"/>
                  <a:pt x="4552189" y="657354"/>
                </a:cubicBezTo>
                <a:cubicBezTo>
                  <a:pt x="4559114" y="651077"/>
                  <a:pt x="4571658" y="634891"/>
                  <a:pt x="4589822" y="608798"/>
                </a:cubicBezTo>
                <a:cubicBezTo>
                  <a:pt x="4607986" y="582704"/>
                  <a:pt x="4616880" y="569547"/>
                  <a:pt x="4616504" y="569328"/>
                </a:cubicBezTo>
                <a:cubicBezTo>
                  <a:pt x="4616128" y="569109"/>
                  <a:pt x="4605252" y="563004"/>
                  <a:pt x="4583878" y="551012"/>
                </a:cubicBezTo>
                <a:cubicBezTo>
                  <a:pt x="4564857" y="541420"/>
                  <a:pt x="4552198" y="534350"/>
                  <a:pt x="4545902" y="529802"/>
                </a:cubicBezTo>
                <a:cubicBezTo>
                  <a:pt x="4539606" y="525254"/>
                  <a:pt x="4534077" y="518560"/>
                  <a:pt x="4529314" y="509721"/>
                </a:cubicBezTo>
                <a:cubicBezTo>
                  <a:pt x="4525028" y="501148"/>
                  <a:pt x="4522885" y="494798"/>
                  <a:pt x="4522885" y="490669"/>
                </a:cubicBezTo>
                <a:cubicBezTo>
                  <a:pt x="4522885" y="486539"/>
                  <a:pt x="4524976" y="481413"/>
                  <a:pt x="4529158" y="475288"/>
                </a:cubicBezTo>
                <a:cubicBezTo>
                  <a:pt x="4559885" y="413538"/>
                  <a:pt x="4598628" y="371732"/>
                  <a:pt x="4645386" y="349872"/>
                </a:cubicBezTo>
                <a:cubicBezTo>
                  <a:pt x="4646300" y="348958"/>
                  <a:pt x="4648282" y="347986"/>
                  <a:pt x="4651330" y="346958"/>
                </a:cubicBezTo>
                <a:cubicBezTo>
                  <a:pt x="4660064" y="342824"/>
                  <a:pt x="4665227" y="338719"/>
                  <a:pt x="4666817" y="334642"/>
                </a:cubicBezTo>
                <a:cubicBezTo>
                  <a:pt x="4668408" y="330565"/>
                  <a:pt x="4670404" y="315297"/>
                  <a:pt x="4672804" y="288836"/>
                </a:cubicBezTo>
                <a:cubicBezTo>
                  <a:pt x="4673328" y="285160"/>
                  <a:pt x="4673590" y="282269"/>
                  <a:pt x="4673590" y="280164"/>
                </a:cubicBezTo>
                <a:cubicBezTo>
                  <a:pt x="4676647" y="248388"/>
                  <a:pt x="4680676" y="225619"/>
                  <a:pt x="4685677" y="211855"/>
                </a:cubicBezTo>
                <a:cubicBezTo>
                  <a:pt x="4702736" y="170221"/>
                  <a:pt x="4705750" y="148319"/>
                  <a:pt x="4694720" y="146147"/>
                </a:cubicBezTo>
                <a:cubicBezTo>
                  <a:pt x="4688425" y="143432"/>
                  <a:pt x="4680164" y="146097"/>
                  <a:pt x="4669939" y="154141"/>
                </a:cubicBezTo>
                <a:cubicBezTo>
                  <a:pt x="4659714" y="162185"/>
                  <a:pt x="4651178" y="172145"/>
                  <a:pt x="4644329" y="184023"/>
                </a:cubicBezTo>
                <a:cubicBezTo>
                  <a:pt x="4633898" y="203759"/>
                  <a:pt x="4622010" y="215156"/>
                  <a:pt x="4608660" y="218213"/>
                </a:cubicBezTo>
                <a:cubicBezTo>
                  <a:pt x="4595311" y="221271"/>
                  <a:pt x="4571639" y="219308"/>
                  <a:pt x="4537644" y="212327"/>
                </a:cubicBezTo>
                <a:cubicBezTo>
                  <a:pt x="4515536" y="207355"/>
                  <a:pt x="4502002" y="204869"/>
                  <a:pt x="4497039" y="204869"/>
                </a:cubicBezTo>
                <a:cubicBezTo>
                  <a:pt x="4479580" y="204869"/>
                  <a:pt x="4473474" y="194886"/>
                  <a:pt x="4478722" y="174922"/>
                </a:cubicBezTo>
                <a:cubicBezTo>
                  <a:pt x="4482342" y="165283"/>
                  <a:pt x="4492372" y="156310"/>
                  <a:pt x="4508812" y="148004"/>
                </a:cubicBezTo>
                <a:cubicBezTo>
                  <a:pt x="4519138" y="143832"/>
                  <a:pt x="4533682" y="137055"/>
                  <a:pt x="4552446" y="127673"/>
                </a:cubicBezTo>
                <a:cubicBezTo>
                  <a:pt x="4597242" y="106556"/>
                  <a:pt x="4631999" y="95998"/>
                  <a:pt x="4656716" y="95998"/>
                </a:cubicBezTo>
                <a:cubicBezTo>
                  <a:pt x="4685453" y="95998"/>
                  <a:pt x="4709111" y="104325"/>
                  <a:pt x="4727689" y="120979"/>
                </a:cubicBezTo>
                <a:cubicBezTo>
                  <a:pt x="4746268" y="137634"/>
                  <a:pt x="4752270" y="155096"/>
                  <a:pt x="4745698" y="173365"/>
                </a:cubicBezTo>
                <a:cubicBezTo>
                  <a:pt x="4742564" y="183718"/>
                  <a:pt x="4740552" y="197918"/>
                  <a:pt x="4739662" y="215963"/>
                </a:cubicBezTo>
                <a:cubicBezTo>
                  <a:pt x="4738772" y="234008"/>
                  <a:pt x="4737088" y="248907"/>
                  <a:pt x="4734611" y="260661"/>
                </a:cubicBezTo>
                <a:cubicBezTo>
                  <a:pt x="4731754" y="270977"/>
                  <a:pt x="4730466" y="284036"/>
                  <a:pt x="4730746" y="299838"/>
                </a:cubicBezTo>
                <a:cubicBezTo>
                  <a:pt x="4731028" y="315640"/>
                  <a:pt x="4732420" y="327546"/>
                  <a:pt x="4734926" y="335556"/>
                </a:cubicBezTo>
                <a:cubicBezTo>
                  <a:pt x="4736422" y="339881"/>
                  <a:pt x="4741350" y="344243"/>
                  <a:pt x="4749713" y="348644"/>
                </a:cubicBezTo>
                <a:cubicBezTo>
                  <a:pt x="4758572" y="352339"/>
                  <a:pt x="4764600" y="356016"/>
                  <a:pt x="4767801" y="359674"/>
                </a:cubicBezTo>
                <a:cubicBezTo>
                  <a:pt x="4771002" y="363331"/>
                  <a:pt x="4772602" y="368184"/>
                  <a:pt x="4772602" y="374233"/>
                </a:cubicBezTo>
                <a:cubicBezTo>
                  <a:pt x="4772602" y="380471"/>
                  <a:pt x="4768082" y="397157"/>
                  <a:pt x="4759043" y="424289"/>
                </a:cubicBezTo>
                <a:cubicBezTo>
                  <a:pt x="4750004" y="451421"/>
                  <a:pt x="4743503" y="467292"/>
                  <a:pt x="4739540" y="471902"/>
                </a:cubicBezTo>
                <a:cubicBezTo>
                  <a:pt x="4737826" y="474474"/>
                  <a:pt x="4734686" y="484892"/>
                  <a:pt x="4730118" y="503156"/>
                </a:cubicBezTo>
                <a:cubicBezTo>
                  <a:pt x="4726692" y="516854"/>
                  <a:pt x="4724552" y="527556"/>
                  <a:pt x="4723696" y="535261"/>
                </a:cubicBezTo>
                <a:lnTo>
                  <a:pt x="4723410" y="539737"/>
                </a:lnTo>
                <a:lnTo>
                  <a:pt x="4724038" y="538925"/>
                </a:lnTo>
                <a:cubicBezTo>
                  <a:pt x="4731184" y="529734"/>
                  <a:pt x="4744378" y="512884"/>
                  <a:pt x="4763622" y="488375"/>
                </a:cubicBezTo>
                <a:cubicBezTo>
                  <a:pt x="4794412" y="449161"/>
                  <a:pt x="4818722" y="416471"/>
                  <a:pt x="4836552" y="390306"/>
                </a:cubicBezTo>
                <a:cubicBezTo>
                  <a:pt x="4840506" y="384353"/>
                  <a:pt x="4843816" y="379500"/>
                  <a:pt x="4846482" y="375747"/>
                </a:cubicBezTo>
                <a:cubicBezTo>
                  <a:pt x="4848426" y="375166"/>
                  <a:pt x="4845273" y="370332"/>
                  <a:pt x="4837024" y="361245"/>
                </a:cubicBezTo>
                <a:cubicBezTo>
                  <a:pt x="4828776" y="352158"/>
                  <a:pt x="4823715" y="341524"/>
                  <a:pt x="4821844" y="329341"/>
                </a:cubicBezTo>
                <a:cubicBezTo>
                  <a:pt x="4819972" y="317159"/>
                  <a:pt x="4817198" y="305791"/>
                  <a:pt x="4813521" y="295237"/>
                </a:cubicBezTo>
                <a:cubicBezTo>
                  <a:pt x="4805148" y="276797"/>
                  <a:pt x="4800962" y="230862"/>
                  <a:pt x="4800962" y="157434"/>
                </a:cubicBezTo>
                <a:cubicBezTo>
                  <a:pt x="4800410" y="128154"/>
                  <a:pt x="4800091" y="113481"/>
                  <a:pt x="4800006" y="113414"/>
                </a:cubicBezTo>
                <a:cubicBezTo>
                  <a:pt x="4796014" y="110766"/>
                  <a:pt x="4793828" y="105075"/>
                  <a:pt x="4793447" y="96341"/>
                </a:cubicBezTo>
                <a:cubicBezTo>
                  <a:pt x="4793076" y="87606"/>
                  <a:pt x="4794638" y="81325"/>
                  <a:pt x="4798134" y="77495"/>
                </a:cubicBezTo>
                <a:cubicBezTo>
                  <a:pt x="4801630" y="73666"/>
                  <a:pt x="4807570" y="72092"/>
                  <a:pt x="4815958" y="72773"/>
                </a:cubicBezTo>
                <a:close/>
                <a:moveTo>
                  <a:pt x="4077630" y="57579"/>
                </a:moveTo>
                <a:lnTo>
                  <a:pt x="4076931" y="59180"/>
                </a:lnTo>
                <a:lnTo>
                  <a:pt x="4077036" y="58979"/>
                </a:lnTo>
                <a:cubicBezTo>
                  <a:pt x="4077432" y="58178"/>
                  <a:pt x="4077630" y="57711"/>
                  <a:pt x="4077630" y="57579"/>
                </a:cubicBezTo>
                <a:close/>
                <a:moveTo>
                  <a:pt x="6730091" y="55891"/>
                </a:moveTo>
                <a:cubicBezTo>
                  <a:pt x="6736488" y="55599"/>
                  <a:pt x="6744153" y="55998"/>
                  <a:pt x="6753085" y="57086"/>
                </a:cubicBezTo>
                <a:cubicBezTo>
                  <a:pt x="6770949" y="59262"/>
                  <a:pt x="6789310" y="62960"/>
                  <a:pt x="6808170" y="68180"/>
                </a:cubicBezTo>
                <a:cubicBezTo>
                  <a:pt x="6828468" y="74324"/>
                  <a:pt x="6850986" y="89149"/>
                  <a:pt x="6875722" y="112657"/>
                </a:cubicBezTo>
                <a:cubicBezTo>
                  <a:pt x="6892581" y="137050"/>
                  <a:pt x="6893476" y="149247"/>
                  <a:pt x="6878408" y="149247"/>
                </a:cubicBezTo>
                <a:cubicBezTo>
                  <a:pt x="6878760" y="149247"/>
                  <a:pt x="6876010" y="152467"/>
                  <a:pt x="6870157" y="158906"/>
                </a:cubicBezTo>
                <a:lnTo>
                  <a:pt x="6868580" y="159903"/>
                </a:lnTo>
                <a:lnTo>
                  <a:pt x="6873608" y="159806"/>
                </a:lnTo>
                <a:cubicBezTo>
                  <a:pt x="6892838" y="161092"/>
                  <a:pt x="6915968" y="168245"/>
                  <a:pt x="6942994" y="181266"/>
                </a:cubicBezTo>
                <a:cubicBezTo>
                  <a:pt x="6970022" y="194286"/>
                  <a:pt x="6983535" y="202761"/>
                  <a:pt x="6983535" y="206690"/>
                </a:cubicBezTo>
                <a:cubicBezTo>
                  <a:pt x="6983535" y="210619"/>
                  <a:pt x="6979468" y="219530"/>
                  <a:pt x="6971334" y="233422"/>
                </a:cubicBezTo>
                <a:cubicBezTo>
                  <a:pt x="6963200" y="247314"/>
                  <a:pt x="6953642" y="256494"/>
                  <a:pt x="6942659" y="260961"/>
                </a:cubicBezTo>
                <a:cubicBezTo>
                  <a:pt x="6931676" y="265429"/>
                  <a:pt x="6925030" y="267662"/>
                  <a:pt x="6922720" y="267662"/>
                </a:cubicBezTo>
                <a:cubicBezTo>
                  <a:pt x="6920411" y="267662"/>
                  <a:pt x="6915965" y="270203"/>
                  <a:pt x="6909383" y="275285"/>
                </a:cubicBezTo>
                <a:cubicBezTo>
                  <a:pt x="6902802" y="280366"/>
                  <a:pt x="6896067" y="282907"/>
                  <a:pt x="6889181" y="282907"/>
                </a:cubicBezTo>
                <a:cubicBezTo>
                  <a:pt x="6882287" y="282907"/>
                  <a:pt x="6872808" y="287123"/>
                  <a:pt x="6860744" y="295557"/>
                </a:cubicBezTo>
                <a:lnTo>
                  <a:pt x="6858064" y="297596"/>
                </a:lnTo>
                <a:lnTo>
                  <a:pt x="6861567" y="298428"/>
                </a:lnTo>
                <a:cubicBezTo>
                  <a:pt x="6866536" y="300023"/>
                  <a:pt x="6873122" y="302414"/>
                  <a:pt x="6881322" y="305603"/>
                </a:cubicBezTo>
                <a:cubicBezTo>
                  <a:pt x="6897724" y="311980"/>
                  <a:pt x="6911236" y="316006"/>
                  <a:pt x="6921856" y="317683"/>
                </a:cubicBezTo>
                <a:cubicBezTo>
                  <a:pt x="6939344" y="320188"/>
                  <a:pt x="6952456" y="323186"/>
                  <a:pt x="6961190" y="326677"/>
                </a:cubicBezTo>
                <a:cubicBezTo>
                  <a:pt x="6969924" y="330168"/>
                  <a:pt x="6976801" y="335504"/>
                  <a:pt x="6981820" y="342686"/>
                </a:cubicBezTo>
                <a:cubicBezTo>
                  <a:pt x="6986898" y="349925"/>
                  <a:pt x="6989648" y="355361"/>
                  <a:pt x="6990072" y="358995"/>
                </a:cubicBezTo>
                <a:cubicBezTo>
                  <a:pt x="6990496" y="362629"/>
                  <a:pt x="6988914" y="367617"/>
                  <a:pt x="6985328" y="373961"/>
                </a:cubicBezTo>
                <a:cubicBezTo>
                  <a:pt x="6981742" y="380305"/>
                  <a:pt x="6980062" y="384372"/>
                  <a:pt x="6980284" y="386163"/>
                </a:cubicBezTo>
                <a:cubicBezTo>
                  <a:pt x="6980509" y="387953"/>
                  <a:pt x="6982206" y="393597"/>
                  <a:pt x="6985378" y="403093"/>
                </a:cubicBezTo>
                <a:cubicBezTo>
                  <a:pt x="6991922" y="418810"/>
                  <a:pt x="6995194" y="427430"/>
                  <a:pt x="6995194" y="428954"/>
                </a:cubicBezTo>
                <a:cubicBezTo>
                  <a:pt x="6995194" y="434554"/>
                  <a:pt x="6989267" y="440317"/>
                  <a:pt x="6977413" y="446242"/>
                </a:cubicBezTo>
                <a:cubicBezTo>
                  <a:pt x="6965559" y="452166"/>
                  <a:pt x="6957080" y="455128"/>
                  <a:pt x="6951974" y="455128"/>
                </a:cubicBezTo>
                <a:cubicBezTo>
                  <a:pt x="6944450" y="455128"/>
                  <a:pt x="6933362" y="447504"/>
                  <a:pt x="6918712" y="432254"/>
                </a:cubicBezTo>
                <a:cubicBezTo>
                  <a:pt x="6904064" y="417005"/>
                  <a:pt x="6896310" y="409380"/>
                  <a:pt x="6895452" y="409380"/>
                </a:cubicBezTo>
                <a:cubicBezTo>
                  <a:pt x="6893938" y="409380"/>
                  <a:pt x="6877177" y="417674"/>
                  <a:pt x="6845168" y="434262"/>
                </a:cubicBezTo>
                <a:cubicBezTo>
                  <a:pt x="6813159" y="450849"/>
                  <a:pt x="6792307" y="461967"/>
                  <a:pt x="6782610" y="467616"/>
                </a:cubicBezTo>
                <a:cubicBezTo>
                  <a:pt x="6767075" y="477865"/>
                  <a:pt x="6754818" y="485311"/>
                  <a:pt x="6745842" y="489954"/>
                </a:cubicBezTo>
                <a:cubicBezTo>
                  <a:pt x="6736864" y="494598"/>
                  <a:pt x="6728780" y="499791"/>
                  <a:pt x="6721588" y="505535"/>
                </a:cubicBezTo>
                <a:lnTo>
                  <a:pt x="6710844" y="514164"/>
                </a:lnTo>
                <a:lnTo>
                  <a:pt x="6716230" y="545425"/>
                </a:lnTo>
                <a:cubicBezTo>
                  <a:pt x="6721498" y="570571"/>
                  <a:pt x="6724446" y="589624"/>
                  <a:pt x="6725074" y="602583"/>
                </a:cubicBezTo>
                <a:cubicBezTo>
                  <a:pt x="6725703" y="615541"/>
                  <a:pt x="6724150" y="632860"/>
                  <a:pt x="6720416" y="654539"/>
                </a:cubicBezTo>
                <a:cubicBezTo>
                  <a:pt x="6711863" y="702802"/>
                  <a:pt x="6692170" y="726934"/>
                  <a:pt x="6661338" y="726934"/>
                </a:cubicBezTo>
                <a:cubicBezTo>
                  <a:pt x="6641450" y="726934"/>
                  <a:pt x="6629570" y="717957"/>
                  <a:pt x="6625698" y="700002"/>
                </a:cubicBezTo>
                <a:cubicBezTo>
                  <a:pt x="6621826" y="682047"/>
                  <a:pt x="6626490" y="664202"/>
                  <a:pt x="6639692" y="646467"/>
                </a:cubicBezTo>
                <a:cubicBezTo>
                  <a:pt x="6655942" y="625216"/>
                  <a:pt x="6665544" y="600699"/>
                  <a:pt x="6668496" y="572915"/>
                </a:cubicBezTo>
                <a:lnTo>
                  <a:pt x="6671025" y="561856"/>
                </a:lnTo>
                <a:lnTo>
                  <a:pt x="6668482" y="560984"/>
                </a:lnTo>
                <a:cubicBezTo>
                  <a:pt x="6649222" y="558032"/>
                  <a:pt x="6633625" y="541220"/>
                  <a:pt x="6621690" y="510550"/>
                </a:cubicBezTo>
                <a:cubicBezTo>
                  <a:pt x="6616308" y="499310"/>
                  <a:pt x="6614734" y="488235"/>
                  <a:pt x="6616968" y="477324"/>
                </a:cubicBezTo>
                <a:cubicBezTo>
                  <a:pt x="6619202" y="466413"/>
                  <a:pt x="6627028" y="451690"/>
                  <a:pt x="6640450" y="433154"/>
                </a:cubicBezTo>
                <a:cubicBezTo>
                  <a:pt x="6655862" y="412199"/>
                  <a:pt x="6666602" y="399736"/>
                  <a:pt x="6672675" y="395764"/>
                </a:cubicBezTo>
                <a:cubicBezTo>
                  <a:pt x="6678747" y="391792"/>
                  <a:pt x="6681038" y="388199"/>
                  <a:pt x="6679547" y="384984"/>
                </a:cubicBezTo>
                <a:cubicBezTo>
                  <a:pt x="6678057" y="381769"/>
                  <a:pt x="6679666" y="378047"/>
                  <a:pt x="6684376" y="373818"/>
                </a:cubicBezTo>
                <a:cubicBezTo>
                  <a:pt x="6689086" y="369589"/>
                  <a:pt x="6695082" y="359897"/>
                  <a:pt x="6702364" y="344743"/>
                </a:cubicBezTo>
                <a:cubicBezTo>
                  <a:pt x="6709646" y="329589"/>
                  <a:pt x="6718354" y="316066"/>
                  <a:pt x="6728489" y="304174"/>
                </a:cubicBezTo>
                <a:cubicBezTo>
                  <a:pt x="6733556" y="298228"/>
                  <a:pt x="6737454" y="293924"/>
                  <a:pt x="6740180" y="291263"/>
                </a:cubicBezTo>
                <a:lnTo>
                  <a:pt x="6743097" y="288757"/>
                </a:lnTo>
                <a:lnTo>
                  <a:pt x="6724803" y="294494"/>
                </a:lnTo>
                <a:cubicBezTo>
                  <a:pt x="6711097" y="296932"/>
                  <a:pt x="6688476" y="297997"/>
                  <a:pt x="6656944" y="297687"/>
                </a:cubicBezTo>
                <a:cubicBezTo>
                  <a:pt x="6625412" y="297378"/>
                  <a:pt x="6605640" y="295408"/>
                  <a:pt x="6597630" y="291779"/>
                </a:cubicBezTo>
                <a:cubicBezTo>
                  <a:pt x="6579580" y="280302"/>
                  <a:pt x="6588900" y="266400"/>
                  <a:pt x="6625590" y="250074"/>
                </a:cubicBezTo>
                <a:cubicBezTo>
                  <a:pt x="6650908" y="240987"/>
                  <a:pt x="6670530" y="234025"/>
                  <a:pt x="6684455" y="229186"/>
                </a:cubicBezTo>
                <a:cubicBezTo>
                  <a:pt x="6695942" y="224585"/>
                  <a:pt x="6712208" y="217315"/>
                  <a:pt x="6733254" y="207376"/>
                </a:cubicBezTo>
                <a:cubicBezTo>
                  <a:pt x="6743776" y="202406"/>
                  <a:pt x="6752301" y="198221"/>
                  <a:pt x="6758826" y="194819"/>
                </a:cubicBezTo>
                <a:lnTo>
                  <a:pt x="6772344" y="187004"/>
                </a:lnTo>
                <a:lnTo>
                  <a:pt x="6770748" y="187106"/>
                </a:lnTo>
                <a:cubicBezTo>
                  <a:pt x="6765864" y="186627"/>
                  <a:pt x="6763422" y="184414"/>
                  <a:pt x="6763422" y="180465"/>
                </a:cubicBezTo>
                <a:cubicBezTo>
                  <a:pt x="6763422" y="178122"/>
                  <a:pt x="6765512" y="175503"/>
                  <a:pt x="6769694" y="172607"/>
                </a:cubicBezTo>
                <a:cubicBezTo>
                  <a:pt x="6776876" y="162511"/>
                  <a:pt x="6779174" y="155491"/>
                  <a:pt x="6776588" y="151548"/>
                </a:cubicBezTo>
                <a:cubicBezTo>
                  <a:pt x="6774002" y="147604"/>
                  <a:pt x="6761541" y="134355"/>
                  <a:pt x="6739204" y="111800"/>
                </a:cubicBezTo>
                <a:cubicBezTo>
                  <a:pt x="6710496" y="98017"/>
                  <a:pt x="6696142" y="86220"/>
                  <a:pt x="6696142" y="76410"/>
                </a:cubicBezTo>
                <a:cubicBezTo>
                  <a:pt x="6696142" y="69113"/>
                  <a:pt x="6702329" y="63256"/>
                  <a:pt x="6714702" y="58836"/>
                </a:cubicBezTo>
                <a:cubicBezTo>
                  <a:pt x="6718564" y="57164"/>
                  <a:pt x="6723694" y="56183"/>
                  <a:pt x="6730091" y="55891"/>
                </a:cubicBezTo>
                <a:close/>
                <a:moveTo>
                  <a:pt x="6557107" y="30086"/>
                </a:moveTo>
                <a:cubicBezTo>
                  <a:pt x="6563086" y="29460"/>
                  <a:pt x="6572056" y="34081"/>
                  <a:pt x="6584014" y="43948"/>
                </a:cubicBezTo>
                <a:cubicBezTo>
                  <a:pt x="6599702" y="62570"/>
                  <a:pt x="6609662" y="76850"/>
                  <a:pt x="6613896" y="86789"/>
                </a:cubicBezTo>
                <a:cubicBezTo>
                  <a:pt x="6618130" y="96729"/>
                  <a:pt x="6619232" y="108556"/>
                  <a:pt x="6617204" y="122272"/>
                </a:cubicBezTo>
                <a:lnTo>
                  <a:pt x="6614146" y="145847"/>
                </a:lnTo>
                <a:lnTo>
                  <a:pt x="6581914" y="164492"/>
                </a:lnTo>
                <a:cubicBezTo>
                  <a:pt x="6569694" y="172093"/>
                  <a:pt x="6550050" y="185645"/>
                  <a:pt x="6522984" y="205147"/>
                </a:cubicBezTo>
                <a:cubicBezTo>
                  <a:pt x="6502686" y="219774"/>
                  <a:pt x="6489530" y="229623"/>
                  <a:pt x="6483518" y="234694"/>
                </a:cubicBezTo>
                <a:lnTo>
                  <a:pt x="6482988" y="235201"/>
                </a:lnTo>
                <a:lnTo>
                  <a:pt x="6489702" y="238301"/>
                </a:lnTo>
                <a:cubicBezTo>
                  <a:pt x="6524106" y="256989"/>
                  <a:pt x="6536708" y="284388"/>
                  <a:pt x="6527507" y="320497"/>
                </a:cubicBezTo>
                <a:cubicBezTo>
                  <a:pt x="6524459" y="330232"/>
                  <a:pt x="6521440" y="340581"/>
                  <a:pt x="6518448" y="351544"/>
                </a:cubicBezTo>
                <a:cubicBezTo>
                  <a:pt x="6514600" y="365641"/>
                  <a:pt x="6507164" y="381726"/>
                  <a:pt x="6496138" y="399800"/>
                </a:cubicBezTo>
                <a:cubicBezTo>
                  <a:pt x="6485114" y="417874"/>
                  <a:pt x="6477377" y="430883"/>
                  <a:pt x="6472928" y="438826"/>
                </a:cubicBezTo>
                <a:cubicBezTo>
                  <a:pt x="6468481" y="446770"/>
                  <a:pt x="6464566" y="451871"/>
                  <a:pt x="6461184" y="454128"/>
                </a:cubicBezTo>
                <a:cubicBezTo>
                  <a:pt x="6458384" y="453557"/>
                  <a:pt x="6462161" y="456491"/>
                  <a:pt x="6472514" y="462929"/>
                </a:cubicBezTo>
                <a:cubicBezTo>
                  <a:pt x="6479496" y="469911"/>
                  <a:pt x="6483849" y="476345"/>
                  <a:pt x="6485573" y="482232"/>
                </a:cubicBezTo>
                <a:cubicBezTo>
                  <a:pt x="6487297" y="488118"/>
                  <a:pt x="6488783" y="500982"/>
                  <a:pt x="6490030" y="520822"/>
                </a:cubicBezTo>
                <a:cubicBezTo>
                  <a:pt x="6490859" y="533305"/>
                  <a:pt x="6491434" y="542620"/>
                  <a:pt x="6491752" y="548769"/>
                </a:cubicBezTo>
                <a:lnTo>
                  <a:pt x="6491758" y="548898"/>
                </a:lnTo>
                <a:lnTo>
                  <a:pt x="6493045" y="544725"/>
                </a:lnTo>
                <a:cubicBezTo>
                  <a:pt x="6495112" y="541573"/>
                  <a:pt x="6497142" y="538015"/>
                  <a:pt x="6499132" y="534053"/>
                </a:cubicBezTo>
                <a:cubicBezTo>
                  <a:pt x="6505285" y="523108"/>
                  <a:pt x="6513046" y="513093"/>
                  <a:pt x="6522413" y="504006"/>
                </a:cubicBezTo>
                <a:cubicBezTo>
                  <a:pt x="6531782" y="494919"/>
                  <a:pt x="6536465" y="488711"/>
                  <a:pt x="6536465" y="485382"/>
                </a:cubicBezTo>
                <a:cubicBezTo>
                  <a:pt x="6536465" y="482053"/>
                  <a:pt x="6541704" y="473150"/>
                  <a:pt x="6552181" y="458672"/>
                </a:cubicBezTo>
                <a:cubicBezTo>
                  <a:pt x="6562659" y="444194"/>
                  <a:pt x="6570462" y="432852"/>
                  <a:pt x="6575591" y="424646"/>
                </a:cubicBezTo>
                <a:cubicBezTo>
                  <a:pt x="6580720" y="416440"/>
                  <a:pt x="6585046" y="411797"/>
                  <a:pt x="6588564" y="410716"/>
                </a:cubicBezTo>
                <a:cubicBezTo>
                  <a:pt x="6592084" y="409635"/>
                  <a:pt x="6595184" y="405341"/>
                  <a:pt x="6597866" y="397836"/>
                </a:cubicBezTo>
                <a:cubicBezTo>
                  <a:pt x="6600547" y="390330"/>
                  <a:pt x="6606040" y="382105"/>
                  <a:pt x="6614346" y="373161"/>
                </a:cubicBezTo>
                <a:cubicBezTo>
                  <a:pt x="6632634" y="361798"/>
                  <a:pt x="6641778" y="359393"/>
                  <a:pt x="6641778" y="365946"/>
                </a:cubicBezTo>
                <a:cubicBezTo>
                  <a:pt x="6642369" y="366546"/>
                  <a:pt x="6642664" y="369008"/>
                  <a:pt x="6642664" y="373332"/>
                </a:cubicBezTo>
                <a:cubicBezTo>
                  <a:pt x="6642664" y="381172"/>
                  <a:pt x="6638745" y="393383"/>
                  <a:pt x="6630906" y="409966"/>
                </a:cubicBezTo>
                <a:cubicBezTo>
                  <a:pt x="6623066" y="426549"/>
                  <a:pt x="6614489" y="446327"/>
                  <a:pt x="6605174" y="469302"/>
                </a:cubicBezTo>
                <a:cubicBezTo>
                  <a:pt x="6587762" y="510726"/>
                  <a:pt x="6562688" y="551750"/>
                  <a:pt x="6529950" y="592374"/>
                </a:cubicBezTo>
                <a:cubicBezTo>
                  <a:pt x="6506586" y="634227"/>
                  <a:pt x="6491140" y="673961"/>
                  <a:pt x="6483616" y="711575"/>
                </a:cubicBezTo>
                <a:cubicBezTo>
                  <a:pt x="6479891" y="730796"/>
                  <a:pt x="6474660" y="749672"/>
                  <a:pt x="6467920" y="768203"/>
                </a:cubicBezTo>
                <a:cubicBezTo>
                  <a:pt x="6461182" y="786734"/>
                  <a:pt x="6453888" y="796000"/>
                  <a:pt x="6446039" y="796000"/>
                </a:cubicBezTo>
                <a:cubicBezTo>
                  <a:pt x="6441353" y="796000"/>
                  <a:pt x="6437364" y="794056"/>
                  <a:pt x="6434074" y="790170"/>
                </a:cubicBezTo>
                <a:cubicBezTo>
                  <a:pt x="6430783" y="786284"/>
                  <a:pt x="6425220" y="784341"/>
                  <a:pt x="6417386" y="784341"/>
                </a:cubicBezTo>
                <a:cubicBezTo>
                  <a:pt x="6409552" y="784341"/>
                  <a:pt x="6403954" y="780048"/>
                  <a:pt x="6400591" y="771461"/>
                </a:cubicBezTo>
                <a:cubicBezTo>
                  <a:pt x="6397229" y="762874"/>
                  <a:pt x="6393662" y="755618"/>
                  <a:pt x="6389890" y="749694"/>
                </a:cubicBezTo>
                <a:cubicBezTo>
                  <a:pt x="6384756" y="741264"/>
                  <a:pt x="6383100" y="728453"/>
                  <a:pt x="6384925" y="711260"/>
                </a:cubicBezTo>
                <a:cubicBezTo>
                  <a:pt x="6386749" y="694068"/>
                  <a:pt x="6391161" y="677518"/>
                  <a:pt x="6398162" y="661611"/>
                </a:cubicBezTo>
                <a:cubicBezTo>
                  <a:pt x="6404877" y="643704"/>
                  <a:pt x="6410320" y="621530"/>
                  <a:pt x="6414493" y="595089"/>
                </a:cubicBezTo>
                <a:cubicBezTo>
                  <a:pt x="6417622" y="575258"/>
                  <a:pt x="6418725" y="560750"/>
                  <a:pt x="6417804" y="551565"/>
                </a:cubicBezTo>
                <a:lnTo>
                  <a:pt x="6416740" y="546627"/>
                </a:lnTo>
                <a:lnTo>
                  <a:pt x="6414893" y="552741"/>
                </a:lnTo>
                <a:cubicBezTo>
                  <a:pt x="6402148" y="563618"/>
                  <a:pt x="6388530" y="567997"/>
                  <a:pt x="6374038" y="565878"/>
                </a:cubicBezTo>
                <a:cubicBezTo>
                  <a:pt x="6359546" y="563759"/>
                  <a:pt x="6350818" y="556036"/>
                  <a:pt x="6347856" y="542711"/>
                </a:cubicBezTo>
                <a:cubicBezTo>
                  <a:pt x="6345027" y="531157"/>
                  <a:pt x="6343924" y="519429"/>
                  <a:pt x="6344548" y="507528"/>
                </a:cubicBezTo>
                <a:cubicBezTo>
                  <a:pt x="6345172" y="495626"/>
                  <a:pt x="6346846" y="486961"/>
                  <a:pt x="6349570" y="481532"/>
                </a:cubicBezTo>
                <a:cubicBezTo>
                  <a:pt x="6352895" y="474245"/>
                  <a:pt x="6365063" y="459777"/>
                  <a:pt x="6386075" y="438126"/>
                </a:cubicBezTo>
                <a:cubicBezTo>
                  <a:pt x="6401744" y="421286"/>
                  <a:pt x="6413312" y="406265"/>
                  <a:pt x="6420779" y="393063"/>
                </a:cubicBezTo>
                <a:cubicBezTo>
                  <a:pt x="6428248" y="379862"/>
                  <a:pt x="6435414" y="361936"/>
                  <a:pt x="6442282" y="339285"/>
                </a:cubicBezTo>
                <a:cubicBezTo>
                  <a:pt x="6453045" y="311863"/>
                  <a:pt x="6455298" y="298452"/>
                  <a:pt x="6449040" y="299052"/>
                </a:cubicBezTo>
                <a:cubicBezTo>
                  <a:pt x="6444296" y="299052"/>
                  <a:pt x="6437352" y="301142"/>
                  <a:pt x="6428209" y="305324"/>
                </a:cubicBezTo>
                <a:cubicBezTo>
                  <a:pt x="6419064" y="309505"/>
                  <a:pt x="6413874" y="312520"/>
                  <a:pt x="6412636" y="314368"/>
                </a:cubicBezTo>
                <a:cubicBezTo>
                  <a:pt x="6410702" y="318245"/>
                  <a:pt x="6399372" y="331208"/>
                  <a:pt x="6378645" y="353259"/>
                </a:cubicBezTo>
                <a:cubicBezTo>
                  <a:pt x="6373445" y="358459"/>
                  <a:pt x="6369128" y="362776"/>
                  <a:pt x="6365694" y="366210"/>
                </a:cubicBezTo>
                <a:cubicBezTo>
                  <a:pt x="6362260" y="369644"/>
                  <a:pt x="6358669" y="372616"/>
                  <a:pt x="6354921" y="375126"/>
                </a:cubicBezTo>
                <a:cubicBezTo>
                  <a:pt x="6351173" y="377635"/>
                  <a:pt x="6347194" y="378516"/>
                  <a:pt x="6342984" y="377769"/>
                </a:cubicBezTo>
                <a:cubicBezTo>
                  <a:pt x="6338774" y="377021"/>
                  <a:pt x="6335926" y="374414"/>
                  <a:pt x="6334440" y="369946"/>
                </a:cubicBezTo>
                <a:cubicBezTo>
                  <a:pt x="6331582" y="363174"/>
                  <a:pt x="6331349" y="358633"/>
                  <a:pt x="6333740" y="356323"/>
                </a:cubicBezTo>
                <a:cubicBezTo>
                  <a:pt x="6336131" y="354013"/>
                  <a:pt x="6334807" y="352277"/>
                  <a:pt x="6329768" y="351115"/>
                </a:cubicBezTo>
                <a:cubicBezTo>
                  <a:pt x="6321920" y="347972"/>
                  <a:pt x="6317050" y="344281"/>
                  <a:pt x="6315159" y="340043"/>
                </a:cubicBezTo>
                <a:cubicBezTo>
                  <a:pt x="6313268" y="335804"/>
                  <a:pt x="6312006" y="327674"/>
                  <a:pt x="6311372" y="315654"/>
                </a:cubicBezTo>
                <a:cubicBezTo>
                  <a:pt x="6310740" y="303633"/>
                  <a:pt x="6311472" y="294954"/>
                  <a:pt x="6313573" y="289615"/>
                </a:cubicBezTo>
                <a:cubicBezTo>
                  <a:pt x="6315674" y="284276"/>
                  <a:pt x="6322448" y="273849"/>
                  <a:pt x="6333896" y="258332"/>
                </a:cubicBezTo>
                <a:cubicBezTo>
                  <a:pt x="6344812" y="243492"/>
                  <a:pt x="6360252" y="227962"/>
                  <a:pt x="6380217" y="211741"/>
                </a:cubicBezTo>
                <a:cubicBezTo>
                  <a:pt x="6397972" y="196348"/>
                  <a:pt x="6418212" y="178784"/>
                  <a:pt x="6440939" y="159049"/>
                </a:cubicBezTo>
                <a:cubicBezTo>
                  <a:pt x="6465284" y="138541"/>
                  <a:pt x="6479844" y="128287"/>
                  <a:pt x="6484616" y="128287"/>
                </a:cubicBezTo>
                <a:cubicBezTo>
                  <a:pt x="6484978" y="128287"/>
                  <a:pt x="6492616" y="120965"/>
                  <a:pt x="6507532" y="106320"/>
                </a:cubicBezTo>
                <a:cubicBezTo>
                  <a:pt x="6522449" y="91676"/>
                  <a:pt x="6532946" y="79496"/>
                  <a:pt x="6539022" y="69780"/>
                </a:cubicBezTo>
                <a:cubicBezTo>
                  <a:pt x="6545100" y="60674"/>
                  <a:pt x="6548138" y="53316"/>
                  <a:pt x="6548138" y="47706"/>
                </a:cubicBezTo>
                <a:cubicBezTo>
                  <a:pt x="6548138" y="36586"/>
                  <a:pt x="6551128" y="30712"/>
                  <a:pt x="6557107" y="30086"/>
                </a:cubicBezTo>
                <a:close/>
                <a:moveTo>
                  <a:pt x="345725" y="12687"/>
                </a:moveTo>
                <a:cubicBezTo>
                  <a:pt x="349764" y="12002"/>
                  <a:pt x="355003" y="14352"/>
                  <a:pt x="361441" y="19738"/>
                </a:cubicBezTo>
                <a:cubicBezTo>
                  <a:pt x="367880" y="25125"/>
                  <a:pt x="372519" y="27818"/>
                  <a:pt x="375358" y="27818"/>
                </a:cubicBezTo>
                <a:cubicBezTo>
                  <a:pt x="378196" y="27818"/>
                  <a:pt x="386168" y="30766"/>
                  <a:pt x="399275" y="36662"/>
                </a:cubicBezTo>
                <a:lnTo>
                  <a:pt x="422649" y="47577"/>
                </a:lnTo>
                <a:lnTo>
                  <a:pt x="419806" y="69909"/>
                </a:lnTo>
                <a:cubicBezTo>
                  <a:pt x="417834" y="81767"/>
                  <a:pt x="415139" y="90340"/>
                  <a:pt x="411719" y="95626"/>
                </a:cubicBezTo>
                <a:cubicBezTo>
                  <a:pt x="408300" y="100913"/>
                  <a:pt x="401949" y="116879"/>
                  <a:pt x="392667" y="143525"/>
                </a:cubicBezTo>
                <a:cubicBezTo>
                  <a:pt x="383385" y="170171"/>
                  <a:pt x="374610" y="190171"/>
                  <a:pt x="366342" y="203526"/>
                </a:cubicBezTo>
                <a:lnTo>
                  <a:pt x="355369" y="215970"/>
                </a:lnTo>
                <a:lnTo>
                  <a:pt x="362284" y="221085"/>
                </a:lnTo>
                <a:cubicBezTo>
                  <a:pt x="366952" y="225762"/>
                  <a:pt x="372348" y="229057"/>
                  <a:pt x="378472" y="230972"/>
                </a:cubicBezTo>
                <a:cubicBezTo>
                  <a:pt x="384597" y="232886"/>
                  <a:pt x="387659" y="236492"/>
                  <a:pt x="387659" y="241787"/>
                </a:cubicBezTo>
                <a:cubicBezTo>
                  <a:pt x="387659" y="247083"/>
                  <a:pt x="389140" y="252694"/>
                  <a:pt x="392102" y="258618"/>
                </a:cubicBezTo>
                <a:lnTo>
                  <a:pt x="399318" y="278235"/>
                </a:lnTo>
                <a:lnTo>
                  <a:pt x="375215" y="290594"/>
                </a:lnTo>
                <a:cubicBezTo>
                  <a:pt x="363909" y="296518"/>
                  <a:pt x="352990" y="302769"/>
                  <a:pt x="342461" y="309346"/>
                </a:cubicBezTo>
                <a:cubicBezTo>
                  <a:pt x="331931" y="315923"/>
                  <a:pt x="326666" y="318116"/>
                  <a:pt x="326666" y="315925"/>
                </a:cubicBezTo>
                <a:cubicBezTo>
                  <a:pt x="326666" y="316249"/>
                  <a:pt x="327390" y="317387"/>
                  <a:pt x="328837" y="319340"/>
                </a:cubicBezTo>
                <a:cubicBezTo>
                  <a:pt x="335324" y="328017"/>
                  <a:pt x="354686" y="336778"/>
                  <a:pt x="386923" y="345622"/>
                </a:cubicBezTo>
                <a:cubicBezTo>
                  <a:pt x="419161" y="354466"/>
                  <a:pt x="443423" y="358612"/>
                  <a:pt x="459711" y="358059"/>
                </a:cubicBezTo>
                <a:cubicBezTo>
                  <a:pt x="476332" y="356764"/>
                  <a:pt x="489560" y="359857"/>
                  <a:pt x="499394" y="367339"/>
                </a:cubicBezTo>
                <a:cubicBezTo>
                  <a:pt x="509229" y="374821"/>
                  <a:pt x="514146" y="384891"/>
                  <a:pt x="514146" y="397550"/>
                </a:cubicBezTo>
                <a:cubicBezTo>
                  <a:pt x="514146" y="404455"/>
                  <a:pt x="512091" y="409732"/>
                  <a:pt x="507981" y="413380"/>
                </a:cubicBezTo>
                <a:cubicBezTo>
                  <a:pt x="503871" y="417028"/>
                  <a:pt x="497240" y="421138"/>
                  <a:pt x="488086" y="425710"/>
                </a:cubicBezTo>
                <a:cubicBezTo>
                  <a:pt x="474151" y="432045"/>
                  <a:pt x="456522" y="436617"/>
                  <a:pt x="435201" y="439426"/>
                </a:cubicBezTo>
                <a:cubicBezTo>
                  <a:pt x="413879" y="442236"/>
                  <a:pt x="403361" y="443222"/>
                  <a:pt x="403647" y="442384"/>
                </a:cubicBezTo>
                <a:cubicBezTo>
                  <a:pt x="403152" y="443556"/>
                  <a:pt x="404278" y="447978"/>
                  <a:pt x="407026" y="455650"/>
                </a:cubicBezTo>
                <a:cubicBezTo>
                  <a:pt x="409774" y="463322"/>
                  <a:pt x="413177" y="470345"/>
                  <a:pt x="417234" y="476717"/>
                </a:cubicBezTo>
                <a:cubicBezTo>
                  <a:pt x="420244" y="483213"/>
                  <a:pt x="424671" y="491433"/>
                  <a:pt x="430514" y="501377"/>
                </a:cubicBezTo>
                <a:cubicBezTo>
                  <a:pt x="436358" y="511321"/>
                  <a:pt x="444731" y="523611"/>
                  <a:pt x="455632" y="538246"/>
                </a:cubicBezTo>
                <a:cubicBezTo>
                  <a:pt x="466533" y="552881"/>
                  <a:pt x="471984" y="561427"/>
                  <a:pt x="471984" y="563885"/>
                </a:cubicBezTo>
                <a:cubicBezTo>
                  <a:pt x="471984" y="566342"/>
                  <a:pt x="474127" y="569581"/>
                  <a:pt x="478413" y="573600"/>
                </a:cubicBezTo>
                <a:lnTo>
                  <a:pt x="483676" y="580391"/>
                </a:lnTo>
                <a:lnTo>
                  <a:pt x="480735" y="568962"/>
                </a:lnTo>
                <a:cubicBezTo>
                  <a:pt x="478475" y="559596"/>
                  <a:pt x="476087" y="548559"/>
                  <a:pt x="473570" y="535853"/>
                </a:cubicBezTo>
                <a:cubicBezTo>
                  <a:pt x="467493" y="504439"/>
                  <a:pt x="464754" y="484718"/>
                  <a:pt x="465354" y="476688"/>
                </a:cubicBezTo>
                <a:cubicBezTo>
                  <a:pt x="468288" y="465077"/>
                  <a:pt x="476213" y="465477"/>
                  <a:pt x="489129" y="477888"/>
                </a:cubicBezTo>
                <a:lnTo>
                  <a:pt x="491867" y="485054"/>
                </a:lnTo>
                <a:lnTo>
                  <a:pt x="492222" y="483246"/>
                </a:lnTo>
                <a:cubicBezTo>
                  <a:pt x="494537" y="477445"/>
                  <a:pt x="498630" y="474545"/>
                  <a:pt x="504502" y="474545"/>
                </a:cubicBezTo>
                <a:cubicBezTo>
                  <a:pt x="509684" y="476250"/>
                  <a:pt x="514389" y="480874"/>
                  <a:pt x="518618" y="488418"/>
                </a:cubicBezTo>
                <a:cubicBezTo>
                  <a:pt x="522590" y="495648"/>
                  <a:pt x="524762" y="500727"/>
                  <a:pt x="525133" y="503656"/>
                </a:cubicBezTo>
                <a:cubicBezTo>
                  <a:pt x="525505" y="506585"/>
                  <a:pt x="527055" y="513400"/>
                  <a:pt x="529784" y="524101"/>
                </a:cubicBezTo>
                <a:cubicBezTo>
                  <a:pt x="532513" y="534803"/>
                  <a:pt x="534111" y="541425"/>
                  <a:pt x="534577" y="543968"/>
                </a:cubicBezTo>
                <a:cubicBezTo>
                  <a:pt x="538854" y="561075"/>
                  <a:pt x="543017" y="575696"/>
                  <a:pt x="547065" y="587831"/>
                </a:cubicBezTo>
                <a:cubicBezTo>
                  <a:pt x="550227" y="596479"/>
                  <a:pt x="555763" y="613262"/>
                  <a:pt x="563674" y="638180"/>
                </a:cubicBezTo>
                <a:cubicBezTo>
                  <a:pt x="571585" y="663097"/>
                  <a:pt x="576668" y="676120"/>
                  <a:pt x="578926" y="677249"/>
                </a:cubicBezTo>
                <a:cubicBezTo>
                  <a:pt x="581183" y="678378"/>
                  <a:pt x="582312" y="682731"/>
                  <a:pt x="582312" y="690308"/>
                </a:cubicBezTo>
                <a:cubicBezTo>
                  <a:pt x="582312" y="697885"/>
                  <a:pt x="583657" y="702421"/>
                  <a:pt x="586348" y="703917"/>
                </a:cubicBezTo>
                <a:cubicBezTo>
                  <a:pt x="589039" y="705412"/>
                  <a:pt x="590384" y="709451"/>
                  <a:pt x="590384" y="716032"/>
                </a:cubicBezTo>
                <a:cubicBezTo>
                  <a:pt x="590384" y="722614"/>
                  <a:pt x="593980" y="732518"/>
                  <a:pt x="601172" y="745743"/>
                </a:cubicBezTo>
                <a:cubicBezTo>
                  <a:pt x="608363" y="758969"/>
                  <a:pt x="613483" y="768934"/>
                  <a:pt x="616531" y="775640"/>
                </a:cubicBezTo>
                <a:cubicBezTo>
                  <a:pt x="619579" y="782345"/>
                  <a:pt x="623412" y="790313"/>
                  <a:pt x="628032" y="799543"/>
                </a:cubicBezTo>
                <a:cubicBezTo>
                  <a:pt x="637624" y="818726"/>
                  <a:pt x="639238" y="834966"/>
                  <a:pt x="632875" y="848263"/>
                </a:cubicBezTo>
                <a:cubicBezTo>
                  <a:pt x="627208" y="855283"/>
                  <a:pt x="619407" y="856674"/>
                  <a:pt x="609473" y="852435"/>
                </a:cubicBezTo>
                <a:cubicBezTo>
                  <a:pt x="606548" y="848901"/>
                  <a:pt x="604429" y="848906"/>
                  <a:pt x="603115" y="852449"/>
                </a:cubicBezTo>
                <a:cubicBezTo>
                  <a:pt x="598504" y="857060"/>
                  <a:pt x="591699" y="859719"/>
                  <a:pt x="582698" y="860429"/>
                </a:cubicBezTo>
                <a:cubicBezTo>
                  <a:pt x="573697" y="861139"/>
                  <a:pt x="567010" y="858031"/>
                  <a:pt x="562638" y="851106"/>
                </a:cubicBezTo>
                <a:cubicBezTo>
                  <a:pt x="563419" y="852650"/>
                  <a:pt x="561088" y="853421"/>
                  <a:pt x="555644" y="853421"/>
                </a:cubicBezTo>
                <a:cubicBezTo>
                  <a:pt x="550201" y="853421"/>
                  <a:pt x="541054" y="846282"/>
                  <a:pt x="528205" y="832004"/>
                </a:cubicBezTo>
                <a:cubicBezTo>
                  <a:pt x="513280" y="814592"/>
                  <a:pt x="500435" y="790294"/>
                  <a:pt x="489672" y="759109"/>
                </a:cubicBezTo>
                <a:cubicBezTo>
                  <a:pt x="483119" y="741412"/>
                  <a:pt x="476680" y="729084"/>
                  <a:pt x="470355" y="722126"/>
                </a:cubicBezTo>
                <a:cubicBezTo>
                  <a:pt x="464031" y="715168"/>
                  <a:pt x="460868" y="709701"/>
                  <a:pt x="460868" y="705724"/>
                </a:cubicBezTo>
                <a:cubicBezTo>
                  <a:pt x="460868" y="701747"/>
                  <a:pt x="453220" y="685729"/>
                  <a:pt x="437923" y="657668"/>
                </a:cubicBezTo>
                <a:cubicBezTo>
                  <a:pt x="422625" y="629607"/>
                  <a:pt x="405535" y="597458"/>
                  <a:pt x="386652" y="561220"/>
                </a:cubicBezTo>
                <a:cubicBezTo>
                  <a:pt x="367769" y="524982"/>
                  <a:pt x="356558" y="504775"/>
                  <a:pt x="353019" y="500598"/>
                </a:cubicBezTo>
                <a:cubicBezTo>
                  <a:pt x="349481" y="496422"/>
                  <a:pt x="346947" y="491726"/>
                  <a:pt x="345418" y="486511"/>
                </a:cubicBezTo>
                <a:cubicBezTo>
                  <a:pt x="343889" y="481296"/>
                  <a:pt x="341391" y="476212"/>
                  <a:pt x="337924" y="471259"/>
                </a:cubicBezTo>
                <a:lnTo>
                  <a:pt x="336153" y="466801"/>
                </a:lnTo>
                <a:lnTo>
                  <a:pt x="317036" y="479803"/>
                </a:lnTo>
                <a:cubicBezTo>
                  <a:pt x="295033" y="492890"/>
                  <a:pt x="245475" y="516365"/>
                  <a:pt x="168360" y="550226"/>
                </a:cubicBezTo>
                <a:cubicBezTo>
                  <a:pt x="133889" y="569314"/>
                  <a:pt x="112158" y="586435"/>
                  <a:pt x="103166" y="601590"/>
                </a:cubicBezTo>
                <a:cubicBezTo>
                  <a:pt x="94289" y="615296"/>
                  <a:pt x="91846" y="632327"/>
                  <a:pt x="95837" y="652682"/>
                </a:cubicBezTo>
                <a:lnTo>
                  <a:pt x="96166" y="659311"/>
                </a:lnTo>
                <a:lnTo>
                  <a:pt x="118011" y="640880"/>
                </a:lnTo>
                <a:cubicBezTo>
                  <a:pt x="175447" y="605952"/>
                  <a:pt x="223220" y="573062"/>
                  <a:pt x="261329" y="542211"/>
                </a:cubicBezTo>
                <a:cubicBezTo>
                  <a:pt x="290533" y="525190"/>
                  <a:pt x="304049" y="523418"/>
                  <a:pt x="301877" y="536896"/>
                </a:cubicBezTo>
                <a:cubicBezTo>
                  <a:pt x="300934" y="539725"/>
                  <a:pt x="298605" y="543611"/>
                  <a:pt x="294890" y="548554"/>
                </a:cubicBezTo>
                <a:cubicBezTo>
                  <a:pt x="289994" y="554546"/>
                  <a:pt x="286785" y="561958"/>
                  <a:pt x="285261" y="570793"/>
                </a:cubicBezTo>
                <a:cubicBezTo>
                  <a:pt x="283737" y="579627"/>
                  <a:pt x="275617" y="591769"/>
                  <a:pt x="260900" y="607219"/>
                </a:cubicBezTo>
                <a:cubicBezTo>
                  <a:pt x="240746" y="629545"/>
                  <a:pt x="224553" y="648048"/>
                  <a:pt x="212323" y="662726"/>
                </a:cubicBezTo>
                <a:cubicBezTo>
                  <a:pt x="208132" y="667593"/>
                  <a:pt x="198169" y="675065"/>
                  <a:pt x="182434" y="685143"/>
                </a:cubicBezTo>
                <a:cubicBezTo>
                  <a:pt x="156030" y="702355"/>
                  <a:pt x="137018" y="719938"/>
                  <a:pt x="125398" y="737892"/>
                </a:cubicBezTo>
                <a:cubicBezTo>
                  <a:pt x="119207" y="747960"/>
                  <a:pt x="114125" y="754285"/>
                  <a:pt x="110153" y="756866"/>
                </a:cubicBezTo>
                <a:cubicBezTo>
                  <a:pt x="106181" y="759447"/>
                  <a:pt x="104395" y="760624"/>
                  <a:pt x="104795" y="760395"/>
                </a:cubicBezTo>
                <a:cubicBezTo>
                  <a:pt x="106195" y="776273"/>
                  <a:pt x="99199" y="788156"/>
                  <a:pt x="83807" y="796042"/>
                </a:cubicBezTo>
                <a:cubicBezTo>
                  <a:pt x="77301" y="799005"/>
                  <a:pt x="71472" y="800164"/>
                  <a:pt x="66319" y="799521"/>
                </a:cubicBezTo>
                <a:cubicBezTo>
                  <a:pt x="61166" y="798879"/>
                  <a:pt x="52132" y="795790"/>
                  <a:pt x="39216" y="790256"/>
                </a:cubicBezTo>
                <a:lnTo>
                  <a:pt x="6511" y="777169"/>
                </a:lnTo>
                <a:lnTo>
                  <a:pt x="4340" y="747979"/>
                </a:lnTo>
                <a:cubicBezTo>
                  <a:pt x="-1080" y="693087"/>
                  <a:pt x="-1423" y="663140"/>
                  <a:pt x="3311" y="658140"/>
                </a:cubicBezTo>
                <a:cubicBezTo>
                  <a:pt x="4597" y="656196"/>
                  <a:pt x="6131" y="622347"/>
                  <a:pt x="7912" y="556591"/>
                </a:cubicBezTo>
                <a:cubicBezTo>
                  <a:pt x="9693" y="490835"/>
                  <a:pt x="11626" y="451711"/>
                  <a:pt x="13712" y="439219"/>
                </a:cubicBezTo>
                <a:cubicBezTo>
                  <a:pt x="15798" y="426727"/>
                  <a:pt x="16841" y="413330"/>
                  <a:pt x="16841" y="399029"/>
                </a:cubicBezTo>
                <a:cubicBezTo>
                  <a:pt x="16841" y="384727"/>
                  <a:pt x="18037" y="373237"/>
                  <a:pt x="20427" y="364560"/>
                </a:cubicBezTo>
                <a:cubicBezTo>
                  <a:pt x="22818" y="355883"/>
                  <a:pt x="25511" y="341669"/>
                  <a:pt x="28507" y="321919"/>
                </a:cubicBezTo>
                <a:cubicBezTo>
                  <a:pt x="31503" y="302169"/>
                  <a:pt x="34946" y="285400"/>
                  <a:pt x="38837" y="271613"/>
                </a:cubicBezTo>
                <a:cubicBezTo>
                  <a:pt x="42728" y="257825"/>
                  <a:pt x="46759" y="241754"/>
                  <a:pt x="50931" y="223399"/>
                </a:cubicBezTo>
                <a:cubicBezTo>
                  <a:pt x="56208" y="204178"/>
                  <a:pt x="61152" y="192038"/>
                  <a:pt x="65762" y="186981"/>
                </a:cubicBezTo>
                <a:cubicBezTo>
                  <a:pt x="70372" y="181923"/>
                  <a:pt x="80049" y="181027"/>
                  <a:pt x="94794" y="184295"/>
                </a:cubicBezTo>
                <a:cubicBezTo>
                  <a:pt x="102728" y="186409"/>
                  <a:pt x="105843" y="188071"/>
                  <a:pt x="104138" y="189281"/>
                </a:cubicBezTo>
                <a:cubicBezTo>
                  <a:pt x="109939" y="185804"/>
                  <a:pt x="126014" y="183911"/>
                  <a:pt x="152365" y="183602"/>
                </a:cubicBezTo>
                <a:cubicBezTo>
                  <a:pt x="178716" y="183292"/>
                  <a:pt x="195249" y="183685"/>
                  <a:pt x="201964" y="184780"/>
                </a:cubicBezTo>
                <a:cubicBezTo>
                  <a:pt x="219995" y="187943"/>
                  <a:pt x="236054" y="190114"/>
                  <a:pt x="250142" y="191295"/>
                </a:cubicBezTo>
                <a:lnTo>
                  <a:pt x="264058" y="192853"/>
                </a:lnTo>
                <a:lnTo>
                  <a:pt x="275902" y="165978"/>
                </a:lnTo>
                <a:cubicBezTo>
                  <a:pt x="282694" y="150948"/>
                  <a:pt x="286642" y="139289"/>
                  <a:pt x="287747" y="131002"/>
                </a:cubicBezTo>
                <a:lnTo>
                  <a:pt x="289533" y="127387"/>
                </a:lnTo>
                <a:lnTo>
                  <a:pt x="271345" y="126816"/>
                </a:lnTo>
                <a:cubicBezTo>
                  <a:pt x="254047" y="126225"/>
                  <a:pt x="236102" y="129130"/>
                  <a:pt x="217509" y="135531"/>
                </a:cubicBezTo>
                <a:cubicBezTo>
                  <a:pt x="194830" y="142866"/>
                  <a:pt x="172770" y="146687"/>
                  <a:pt x="151330" y="146997"/>
                </a:cubicBezTo>
                <a:cubicBezTo>
                  <a:pt x="129889" y="147307"/>
                  <a:pt x="115130" y="143818"/>
                  <a:pt x="107053" y="136531"/>
                </a:cubicBezTo>
                <a:cubicBezTo>
                  <a:pt x="100137" y="126835"/>
                  <a:pt x="98897" y="118551"/>
                  <a:pt x="103331" y="111678"/>
                </a:cubicBezTo>
                <a:cubicBezTo>
                  <a:pt x="107765" y="104806"/>
                  <a:pt x="115173" y="101370"/>
                  <a:pt x="125555" y="101370"/>
                </a:cubicBezTo>
                <a:cubicBezTo>
                  <a:pt x="130575" y="101370"/>
                  <a:pt x="137528" y="99015"/>
                  <a:pt x="146415" y="94305"/>
                </a:cubicBezTo>
                <a:cubicBezTo>
                  <a:pt x="155301" y="89595"/>
                  <a:pt x="173309" y="78724"/>
                  <a:pt x="200436" y="61693"/>
                </a:cubicBezTo>
                <a:cubicBezTo>
                  <a:pt x="212828" y="53435"/>
                  <a:pt x="228968" y="46353"/>
                  <a:pt x="248856" y="40448"/>
                </a:cubicBezTo>
                <a:cubicBezTo>
                  <a:pt x="268744" y="34542"/>
                  <a:pt x="284289" y="29675"/>
                  <a:pt x="295490" y="25846"/>
                </a:cubicBezTo>
                <a:cubicBezTo>
                  <a:pt x="306692" y="22008"/>
                  <a:pt x="316855" y="19026"/>
                  <a:pt x="325980" y="16902"/>
                </a:cubicBezTo>
                <a:cubicBezTo>
                  <a:pt x="335105" y="14778"/>
                  <a:pt x="341687" y="13373"/>
                  <a:pt x="345725" y="12687"/>
                </a:cubicBezTo>
                <a:close/>
                <a:moveTo>
                  <a:pt x="2151441" y="11673"/>
                </a:moveTo>
                <a:cubicBezTo>
                  <a:pt x="2156490" y="12683"/>
                  <a:pt x="2164005" y="15845"/>
                  <a:pt x="2173987" y="21160"/>
                </a:cubicBezTo>
                <a:cubicBezTo>
                  <a:pt x="2182617" y="24998"/>
                  <a:pt x="2187517" y="26918"/>
                  <a:pt x="2188689" y="26918"/>
                </a:cubicBezTo>
                <a:cubicBezTo>
                  <a:pt x="2194109" y="26918"/>
                  <a:pt x="2201612" y="31359"/>
                  <a:pt x="2211199" y="40241"/>
                </a:cubicBezTo>
                <a:cubicBezTo>
                  <a:pt x="2220786" y="49123"/>
                  <a:pt x="2226303" y="56078"/>
                  <a:pt x="2227751" y="61108"/>
                </a:cubicBezTo>
                <a:cubicBezTo>
                  <a:pt x="2231132" y="69175"/>
                  <a:pt x="2231047" y="80429"/>
                  <a:pt x="2227494" y="94869"/>
                </a:cubicBezTo>
                <a:cubicBezTo>
                  <a:pt x="2223941" y="109309"/>
                  <a:pt x="2218250" y="121153"/>
                  <a:pt x="2210420" y="130402"/>
                </a:cubicBezTo>
                <a:cubicBezTo>
                  <a:pt x="2203524" y="139403"/>
                  <a:pt x="2192718" y="159220"/>
                  <a:pt x="2178002" y="189852"/>
                </a:cubicBezTo>
                <a:cubicBezTo>
                  <a:pt x="2162028" y="223009"/>
                  <a:pt x="2148274" y="249538"/>
                  <a:pt x="2136740" y="269441"/>
                </a:cubicBezTo>
                <a:cubicBezTo>
                  <a:pt x="2125205" y="289343"/>
                  <a:pt x="2099102" y="332499"/>
                  <a:pt x="2058430" y="398907"/>
                </a:cubicBezTo>
                <a:cubicBezTo>
                  <a:pt x="2050200" y="411271"/>
                  <a:pt x="2033103" y="437169"/>
                  <a:pt x="2007138" y="476602"/>
                </a:cubicBezTo>
                <a:cubicBezTo>
                  <a:pt x="1994155" y="496319"/>
                  <a:pt x="1984418" y="511875"/>
                  <a:pt x="1977927" y="523271"/>
                </a:cubicBezTo>
                <a:lnTo>
                  <a:pt x="1971582" y="535410"/>
                </a:lnTo>
                <a:lnTo>
                  <a:pt x="1983549" y="533260"/>
                </a:lnTo>
                <a:cubicBezTo>
                  <a:pt x="2001789" y="532664"/>
                  <a:pt x="2010909" y="532876"/>
                  <a:pt x="2010909" y="533895"/>
                </a:cubicBezTo>
                <a:cubicBezTo>
                  <a:pt x="2010909" y="528333"/>
                  <a:pt x="2013060" y="524830"/>
                  <a:pt x="2017360" y="523387"/>
                </a:cubicBezTo>
                <a:cubicBezTo>
                  <a:pt x="2021661" y="521944"/>
                  <a:pt x="2027845" y="521391"/>
                  <a:pt x="2035912" y="521730"/>
                </a:cubicBezTo>
                <a:cubicBezTo>
                  <a:pt x="2043980" y="522068"/>
                  <a:pt x="2053539" y="522696"/>
                  <a:pt x="2064588" y="523616"/>
                </a:cubicBezTo>
                <a:cubicBezTo>
                  <a:pt x="2075637" y="524535"/>
                  <a:pt x="2091324" y="526161"/>
                  <a:pt x="2111651" y="528495"/>
                </a:cubicBezTo>
                <a:cubicBezTo>
                  <a:pt x="2176021" y="535705"/>
                  <a:pt x="2226006" y="544180"/>
                  <a:pt x="2261605" y="553919"/>
                </a:cubicBezTo>
                <a:cubicBezTo>
                  <a:pt x="2297205" y="563659"/>
                  <a:pt x="2340017" y="580549"/>
                  <a:pt x="2390042" y="604590"/>
                </a:cubicBezTo>
                <a:cubicBezTo>
                  <a:pt x="2437363" y="625516"/>
                  <a:pt x="2468819" y="645400"/>
                  <a:pt x="2484411" y="664240"/>
                </a:cubicBezTo>
                <a:cubicBezTo>
                  <a:pt x="2490108" y="670651"/>
                  <a:pt x="2492955" y="682964"/>
                  <a:pt x="2492955" y="701181"/>
                </a:cubicBezTo>
                <a:cubicBezTo>
                  <a:pt x="2492955" y="719397"/>
                  <a:pt x="2489769" y="731832"/>
                  <a:pt x="2483397" y="738485"/>
                </a:cubicBezTo>
                <a:cubicBezTo>
                  <a:pt x="2477025" y="745138"/>
                  <a:pt x="2469846" y="748139"/>
                  <a:pt x="2461859" y="747486"/>
                </a:cubicBezTo>
                <a:cubicBezTo>
                  <a:pt x="2453872" y="746834"/>
                  <a:pt x="2441316" y="742388"/>
                  <a:pt x="2424189" y="734149"/>
                </a:cubicBezTo>
                <a:cubicBezTo>
                  <a:pt x="2406826" y="725748"/>
                  <a:pt x="2395498" y="721547"/>
                  <a:pt x="2390207" y="721547"/>
                </a:cubicBezTo>
                <a:cubicBezTo>
                  <a:pt x="2384916" y="721547"/>
                  <a:pt x="2382270" y="719988"/>
                  <a:pt x="2382270" y="716868"/>
                </a:cubicBezTo>
                <a:cubicBezTo>
                  <a:pt x="2382270" y="713749"/>
                  <a:pt x="2374048" y="708601"/>
                  <a:pt x="2357603" y="701423"/>
                </a:cubicBezTo>
                <a:cubicBezTo>
                  <a:pt x="2341158" y="694246"/>
                  <a:pt x="2332935" y="685948"/>
                  <a:pt x="2332935" y="676528"/>
                </a:cubicBezTo>
                <a:cubicBezTo>
                  <a:pt x="2332935" y="674422"/>
                  <a:pt x="2321675" y="667807"/>
                  <a:pt x="2299153" y="656682"/>
                </a:cubicBezTo>
                <a:cubicBezTo>
                  <a:pt x="2276631" y="645557"/>
                  <a:pt x="2248425" y="634446"/>
                  <a:pt x="2214535" y="623349"/>
                </a:cubicBezTo>
                <a:cubicBezTo>
                  <a:pt x="2176635" y="611148"/>
                  <a:pt x="2143640" y="600361"/>
                  <a:pt x="2115551" y="590988"/>
                </a:cubicBezTo>
                <a:cubicBezTo>
                  <a:pt x="2066859" y="575120"/>
                  <a:pt x="2024126" y="565380"/>
                  <a:pt x="1987349" y="561770"/>
                </a:cubicBezTo>
                <a:cubicBezTo>
                  <a:pt x="1976962" y="560613"/>
                  <a:pt x="1969172" y="558739"/>
                  <a:pt x="1963979" y="556148"/>
                </a:cubicBezTo>
                <a:lnTo>
                  <a:pt x="1962821" y="554674"/>
                </a:lnTo>
                <a:lnTo>
                  <a:pt x="1959360" y="556963"/>
                </a:lnTo>
                <a:cubicBezTo>
                  <a:pt x="1953474" y="558806"/>
                  <a:pt x="1946678" y="565918"/>
                  <a:pt x="1938972" y="578301"/>
                </a:cubicBezTo>
                <a:cubicBezTo>
                  <a:pt x="1931266" y="590683"/>
                  <a:pt x="1920255" y="605823"/>
                  <a:pt x="1905939" y="623721"/>
                </a:cubicBezTo>
                <a:cubicBezTo>
                  <a:pt x="1891623" y="641618"/>
                  <a:pt x="1882393" y="654415"/>
                  <a:pt x="1878250" y="662111"/>
                </a:cubicBezTo>
                <a:cubicBezTo>
                  <a:pt x="1873011" y="671951"/>
                  <a:pt x="1862736" y="684212"/>
                  <a:pt x="1847425" y="698895"/>
                </a:cubicBezTo>
                <a:cubicBezTo>
                  <a:pt x="1832114" y="713577"/>
                  <a:pt x="1820486" y="722905"/>
                  <a:pt x="1812542" y="726877"/>
                </a:cubicBezTo>
                <a:cubicBezTo>
                  <a:pt x="1789568" y="736487"/>
                  <a:pt x="1774873" y="737990"/>
                  <a:pt x="1768458" y="731384"/>
                </a:cubicBezTo>
                <a:cubicBezTo>
                  <a:pt x="1762043" y="724779"/>
                  <a:pt x="1758835" y="707089"/>
                  <a:pt x="1758835" y="678313"/>
                </a:cubicBezTo>
                <a:lnTo>
                  <a:pt x="1758835" y="635022"/>
                </a:lnTo>
                <a:lnTo>
                  <a:pt x="1804855" y="587545"/>
                </a:lnTo>
                <a:cubicBezTo>
                  <a:pt x="1830239" y="560037"/>
                  <a:pt x="1846899" y="547326"/>
                  <a:pt x="1854833" y="549412"/>
                </a:cubicBezTo>
                <a:cubicBezTo>
                  <a:pt x="1857500" y="549716"/>
                  <a:pt x="1862358" y="547254"/>
                  <a:pt x="1869406" y="542025"/>
                </a:cubicBezTo>
                <a:cubicBezTo>
                  <a:pt x="1876455" y="536796"/>
                  <a:pt x="1884127" y="527957"/>
                  <a:pt x="1892423" y="515507"/>
                </a:cubicBezTo>
                <a:cubicBezTo>
                  <a:pt x="1915779" y="478122"/>
                  <a:pt x="1944182" y="436321"/>
                  <a:pt x="1977634" y="390106"/>
                </a:cubicBezTo>
                <a:cubicBezTo>
                  <a:pt x="1995170" y="366141"/>
                  <a:pt x="2007259" y="347667"/>
                  <a:pt x="2013903" y="334685"/>
                </a:cubicBezTo>
                <a:cubicBezTo>
                  <a:pt x="2020547" y="321702"/>
                  <a:pt x="2027064" y="311377"/>
                  <a:pt x="2033455" y="303709"/>
                </a:cubicBezTo>
                <a:cubicBezTo>
                  <a:pt x="2037037" y="298785"/>
                  <a:pt x="2042547" y="290820"/>
                  <a:pt x="2049986" y="279814"/>
                </a:cubicBezTo>
                <a:cubicBezTo>
                  <a:pt x="2057425" y="268807"/>
                  <a:pt x="2061144" y="263200"/>
                  <a:pt x="2061144" y="262990"/>
                </a:cubicBezTo>
                <a:cubicBezTo>
                  <a:pt x="2061144" y="260247"/>
                  <a:pt x="2065554" y="252427"/>
                  <a:pt x="2074375" y="239530"/>
                </a:cubicBezTo>
                <a:cubicBezTo>
                  <a:pt x="2083424" y="226509"/>
                  <a:pt x="2101973" y="189262"/>
                  <a:pt x="2130024" y="127787"/>
                </a:cubicBezTo>
                <a:cubicBezTo>
                  <a:pt x="2139721" y="107385"/>
                  <a:pt x="2140535" y="88611"/>
                  <a:pt x="2132468" y="71466"/>
                </a:cubicBezTo>
                <a:cubicBezTo>
                  <a:pt x="2127972" y="59769"/>
                  <a:pt x="2125931" y="48823"/>
                  <a:pt x="2126345" y="38626"/>
                </a:cubicBezTo>
                <a:cubicBezTo>
                  <a:pt x="2126656" y="30979"/>
                  <a:pt x="2129845" y="26199"/>
                  <a:pt x="2135913" y="24288"/>
                </a:cubicBezTo>
                <a:lnTo>
                  <a:pt x="2139411" y="23812"/>
                </a:lnTo>
                <a:lnTo>
                  <a:pt x="2139250" y="21333"/>
                </a:lnTo>
                <a:cubicBezTo>
                  <a:pt x="2139898" y="14893"/>
                  <a:pt x="2143962" y="11673"/>
                  <a:pt x="2151441" y="11673"/>
                </a:cubicBezTo>
                <a:close/>
                <a:moveTo>
                  <a:pt x="1254777" y="6987"/>
                </a:moveTo>
                <a:cubicBezTo>
                  <a:pt x="1263407" y="5910"/>
                  <a:pt x="1270931" y="7410"/>
                  <a:pt x="1277351" y="11487"/>
                </a:cubicBezTo>
                <a:cubicBezTo>
                  <a:pt x="1285400" y="16316"/>
                  <a:pt x="1296201" y="27870"/>
                  <a:pt x="1309755" y="46149"/>
                </a:cubicBezTo>
                <a:cubicBezTo>
                  <a:pt x="1323309" y="64427"/>
                  <a:pt x="1330434" y="77462"/>
                  <a:pt x="1331129" y="85254"/>
                </a:cubicBezTo>
                <a:cubicBezTo>
                  <a:pt x="1333053" y="95560"/>
                  <a:pt x="1331175" y="108540"/>
                  <a:pt x="1325493" y="124194"/>
                </a:cubicBezTo>
                <a:cubicBezTo>
                  <a:pt x="1319811" y="139849"/>
                  <a:pt x="1317194" y="149366"/>
                  <a:pt x="1317642" y="152748"/>
                </a:cubicBezTo>
                <a:cubicBezTo>
                  <a:pt x="1317813" y="153443"/>
                  <a:pt x="1320578" y="153891"/>
                  <a:pt x="1325936" y="154091"/>
                </a:cubicBezTo>
                <a:cubicBezTo>
                  <a:pt x="1331294" y="154291"/>
                  <a:pt x="1352708" y="152310"/>
                  <a:pt x="1390180" y="148147"/>
                </a:cubicBezTo>
                <a:cubicBezTo>
                  <a:pt x="1419698" y="144461"/>
                  <a:pt x="1441010" y="144940"/>
                  <a:pt x="1454116" y="149583"/>
                </a:cubicBezTo>
                <a:cubicBezTo>
                  <a:pt x="1467223" y="154226"/>
                  <a:pt x="1477845" y="157363"/>
                  <a:pt x="1485984" y="158991"/>
                </a:cubicBezTo>
                <a:cubicBezTo>
                  <a:pt x="1494124" y="160620"/>
                  <a:pt x="1505963" y="168866"/>
                  <a:pt x="1521503" y="183730"/>
                </a:cubicBezTo>
                <a:cubicBezTo>
                  <a:pt x="1537043" y="198594"/>
                  <a:pt x="1542994" y="210436"/>
                  <a:pt x="1539355" y="219256"/>
                </a:cubicBezTo>
                <a:cubicBezTo>
                  <a:pt x="1531240" y="231419"/>
                  <a:pt x="1502499" y="245459"/>
                  <a:pt x="1453130" y="261376"/>
                </a:cubicBezTo>
                <a:cubicBezTo>
                  <a:pt x="1426346" y="270596"/>
                  <a:pt x="1412954" y="275025"/>
                  <a:pt x="1412954" y="274663"/>
                </a:cubicBezTo>
                <a:cubicBezTo>
                  <a:pt x="1412954" y="279140"/>
                  <a:pt x="1414587" y="283521"/>
                  <a:pt x="1417855" y="287807"/>
                </a:cubicBezTo>
                <a:cubicBezTo>
                  <a:pt x="1421122" y="292094"/>
                  <a:pt x="1424415" y="294237"/>
                  <a:pt x="1427734" y="294237"/>
                </a:cubicBezTo>
                <a:cubicBezTo>
                  <a:pt x="1431054" y="294237"/>
                  <a:pt x="1439724" y="296468"/>
                  <a:pt x="1453745" y="300931"/>
                </a:cubicBezTo>
                <a:cubicBezTo>
                  <a:pt x="1467766" y="305393"/>
                  <a:pt x="1479934" y="309877"/>
                  <a:pt x="1490249" y="314382"/>
                </a:cubicBezTo>
                <a:cubicBezTo>
                  <a:pt x="1498565" y="318916"/>
                  <a:pt x="1504237" y="324984"/>
                  <a:pt x="1507266" y="332585"/>
                </a:cubicBezTo>
                <a:cubicBezTo>
                  <a:pt x="1510171" y="339081"/>
                  <a:pt x="1510252" y="345034"/>
                  <a:pt x="1507509" y="350444"/>
                </a:cubicBezTo>
                <a:cubicBezTo>
                  <a:pt x="1504765" y="355854"/>
                  <a:pt x="1497064" y="364574"/>
                  <a:pt x="1484406" y="376604"/>
                </a:cubicBezTo>
                <a:cubicBezTo>
                  <a:pt x="1470261" y="390749"/>
                  <a:pt x="1463189" y="397731"/>
                  <a:pt x="1463189" y="397550"/>
                </a:cubicBezTo>
                <a:cubicBezTo>
                  <a:pt x="1463189" y="399121"/>
                  <a:pt x="1465451" y="401522"/>
                  <a:pt x="1469975" y="404751"/>
                </a:cubicBezTo>
                <a:cubicBezTo>
                  <a:pt x="1474500" y="407980"/>
                  <a:pt x="1480596" y="410237"/>
                  <a:pt x="1488263" y="411523"/>
                </a:cubicBezTo>
                <a:cubicBezTo>
                  <a:pt x="1507009" y="414838"/>
                  <a:pt x="1520751" y="418014"/>
                  <a:pt x="1529490" y="421053"/>
                </a:cubicBezTo>
                <a:cubicBezTo>
                  <a:pt x="1538229" y="424091"/>
                  <a:pt x="1543413" y="428863"/>
                  <a:pt x="1545042" y="435369"/>
                </a:cubicBezTo>
                <a:cubicBezTo>
                  <a:pt x="1546680" y="444437"/>
                  <a:pt x="1545575" y="453800"/>
                  <a:pt x="1541727" y="463458"/>
                </a:cubicBezTo>
                <a:cubicBezTo>
                  <a:pt x="1537879" y="473116"/>
                  <a:pt x="1531731" y="480908"/>
                  <a:pt x="1523282" y="486832"/>
                </a:cubicBezTo>
                <a:cubicBezTo>
                  <a:pt x="1516491" y="491357"/>
                  <a:pt x="1505218" y="496719"/>
                  <a:pt x="1489463" y="502920"/>
                </a:cubicBezTo>
                <a:cubicBezTo>
                  <a:pt x="1443315" y="520065"/>
                  <a:pt x="1414392" y="540334"/>
                  <a:pt x="1402695" y="563728"/>
                </a:cubicBezTo>
                <a:cubicBezTo>
                  <a:pt x="1399143" y="569833"/>
                  <a:pt x="1396823" y="578027"/>
                  <a:pt x="1395737" y="588309"/>
                </a:cubicBezTo>
                <a:cubicBezTo>
                  <a:pt x="1394652" y="598592"/>
                  <a:pt x="1394985" y="604528"/>
                  <a:pt x="1396738" y="606119"/>
                </a:cubicBezTo>
                <a:cubicBezTo>
                  <a:pt x="1398928" y="608748"/>
                  <a:pt x="1406844" y="613210"/>
                  <a:pt x="1420484" y="619506"/>
                </a:cubicBezTo>
                <a:cubicBezTo>
                  <a:pt x="1434514" y="626840"/>
                  <a:pt x="1454083" y="638780"/>
                  <a:pt x="1479191" y="655325"/>
                </a:cubicBezTo>
                <a:cubicBezTo>
                  <a:pt x="1504299" y="671870"/>
                  <a:pt x="1526035" y="687186"/>
                  <a:pt x="1544399" y="701273"/>
                </a:cubicBezTo>
                <a:cubicBezTo>
                  <a:pt x="1560477" y="714142"/>
                  <a:pt x="1575181" y="729303"/>
                  <a:pt x="1588511" y="746758"/>
                </a:cubicBezTo>
                <a:cubicBezTo>
                  <a:pt x="1601842" y="764212"/>
                  <a:pt x="1608507" y="777578"/>
                  <a:pt x="1608507" y="786856"/>
                </a:cubicBezTo>
                <a:cubicBezTo>
                  <a:pt x="1608507" y="810401"/>
                  <a:pt x="1592696" y="823574"/>
                  <a:pt x="1561072" y="826375"/>
                </a:cubicBezTo>
                <a:cubicBezTo>
                  <a:pt x="1542327" y="828251"/>
                  <a:pt x="1528392" y="825908"/>
                  <a:pt x="1519267" y="819345"/>
                </a:cubicBezTo>
                <a:cubicBezTo>
                  <a:pt x="1512152" y="814611"/>
                  <a:pt x="1496024" y="799829"/>
                  <a:pt x="1470882" y="774997"/>
                </a:cubicBezTo>
                <a:cubicBezTo>
                  <a:pt x="1445741" y="750165"/>
                  <a:pt x="1430775" y="734149"/>
                  <a:pt x="1425984" y="726948"/>
                </a:cubicBezTo>
                <a:cubicBezTo>
                  <a:pt x="1419136" y="717833"/>
                  <a:pt x="1407892" y="705684"/>
                  <a:pt x="1392251" y="690501"/>
                </a:cubicBezTo>
                <a:cubicBezTo>
                  <a:pt x="1376611" y="675318"/>
                  <a:pt x="1369287" y="667960"/>
                  <a:pt x="1370277" y="668426"/>
                </a:cubicBezTo>
                <a:cubicBezTo>
                  <a:pt x="1369925" y="668569"/>
                  <a:pt x="1364188" y="678056"/>
                  <a:pt x="1353068" y="696887"/>
                </a:cubicBezTo>
                <a:cubicBezTo>
                  <a:pt x="1341948" y="715718"/>
                  <a:pt x="1335151" y="725134"/>
                  <a:pt x="1332680" y="725134"/>
                </a:cubicBezTo>
                <a:cubicBezTo>
                  <a:pt x="1330208" y="725134"/>
                  <a:pt x="1322724" y="730029"/>
                  <a:pt x="1310227" y="739821"/>
                </a:cubicBezTo>
                <a:cubicBezTo>
                  <a:pt x="1297368" y="750832"/>
                  <a:pt x="1281299" y="760107"/>
                  <a:pt x="1262021" y="767646"/>
                </a:cubicBezTo>
                <a:cubicBezTo>
                  <a:pt x="1242742" y="775185"/>
                  <a:pt x="1226792" y="778645"/>
                  <a:pt x="1214172" y="778026"/>
                </a:cubicBezTo>
                <a:cubicBezTo>
                  <a:pt x="1206542" y="777331"/>
                  <a:pt x="1200332" y="775609"/>
                  <a:pt x="1195541" y="772861"/>
                </a:cubicBezTo>
                <a:cubicBezTo>
                  <a:pt x="1190750" y="770113"/>
                  <a:pt x="1188524" y="765684"/>
                  <a:pt x="1188862" y="759574"/>
                </a:cubicBezTo>
                <a:cubicBezTo>
                  <a:pt x="1189200" y="753463"/>
                  <a:pt x="1191310" y="747408"/>
                  <a:pt x="1195191" y="741407"/>
                </a:cubicBezTo>
                <a:cubicBezTo>
                  <a:pt x="1199073" y="735406"/>
                  <a:pt x="1204842" y="728258"/>
                  <a:pt x="1212500" y="719961"/>
                </a:cubicBezTo>
                <a:cubicBezTo>
                  <a:pt x="1225959" y="703693"/>
                  <a:pt x="1240332" y="681076"/>
                  <a:pt x="1255620" y="652110"/>
                </a:cubicBezTo>
                <a:lnTo>
                  <a:pt x="1278951" y="614805"/>
                </a:lnTo>
                <a:lnTo>
                  <a:pt x="1263250" y="627479"/>
                </a:lnTo>
                <a:cubicBezTo>
                  <a:pt x="1234551" y="640556"/>
                  <a:pt x="1213046" y="645678"/>
                  <a:pt x="1198734" y="642845"/>
                </a:cubicBezTo>
                <a:cubicBezTo>
                  <a:pt x="1184423" y="640011"/>
                  <a:pt x="1174872" y="628341"/>
                  <a:pt x="1170081" y="607833"/>
                </a:cubicBezTo>
                <a:cubicBezTo>
                  <a:pt x="1167309" y="596365"/>
                  <a:pt x="1166095" y="588286"/>
                  <a:pt x="1166437" y="583594"/>
                </a:cubicBezTo>
                <a:cubicBezTo>
                  <a:pt x="1166780" y="578903"/>
                  <a:pt x="1169128" y="572929"/>
                  <a:pt x="1173481" y="565671"/>
                </a:cubicBezTo>
                <a:cubicBezTo>
                  <a:pt x="1179387" y="555822"/>
                  <a:pt x="1188666" y="546423"/>
                  <a:pt x="1201320" y="537474"/>
                </a:cubicBezTo>
                <a:cubicBezTo>
                  <a:pt x="1213974" y="528526"/>
                  <a:pt x="1234765" y="512078"/>
                  <a:pt x="1263692" y="488133"/>
                </a:cubicBezTo>
                <a:cubicBezTo>
                  <a:pt x="1284400" y="469464"/>
                  <a:pt x="1297597" y="457017"/>
                  <a:pt x="1303283" y="450792"/>
                </a:cubicBezTo>
                <a:cubicBezTo>
                  <a:pt x="1308970" y="444568"/>
                  <a:pt x="1312251" y="439684"/>
                  <a:pt x="1313127" y="436140"/>
                </a:cubicBezTo>
                <a:cubicBezTo>
                  <a:pt x="1314261" y="430625"/>
                  <a:pt x="1315284" y="428225"/>
                  <a:pt x="1316199" y="428939"/>
                </a:cubicBezTo>
                <a:cubicBezTo>
                  <a:pt x="1317113" y="429654"/>
                  <a:pt x="1312680" y="431806"/>
                  <a:pt x="1302897" y="435397"/>
                </a:cubicBezTo>
                <a:cubicBezTo>
                  <a:pt x="1265645" y="447361"/>
                  <a:pt x="1239270" y="451452"/>
                  <a:pt x="1223773" y="447670"/>
                </a:cubicBezTo>
                <a:cubicBezTo>
                  <a:pt x="1214486" y="445137"/>
                  <a:pt x="1207285" y="438760"/>
                  <a:pt x="1202171" y="428539"/>
                </a:cubicBezTo>
                <a:cubicBezTo>
                  <a:pt x="1198932" y="421253"/>
                  <a:pt x="1197313" y="415116"/>
                  <a:pt x="1197313" y="410130"/>
                </a:cubicBezTo>
                <a:cubicBezTo>
                  <a:pt x="1197313" y="405144"/>
                  <a:pt x="1198508" y="397650"/>
                  <a:pt x="1200899" y="387649"/>
                </a:cubicBezTo>
                <a:cubicBezTo>
                  <a:pt x="1205690" y="370427"/>
                  <a:pt x="1211924" y="358673"/>
                  <a:pt x="1219601" y="352387"/>
                </a:cubicBezTo>
                <a:lnTo>
                  <a:pt x="1229479" y="345006"/>
                </a:lnTo>
                <a:lnTo>
                  <a:pt x="1224309" y="345427"/>
                </a:lnTo>
                <a:cubicBezTo>
                  <a:pt x="1219385" y="345457"/>
                  <a:pt x="1214696" y="345096"/>
                  <a:pt x="1210243" y="344343"/>
                </a:cubicBezTo>
                <a:cubicBezTo>
                  <a:pt x="1203404" y="342819"/>
                  <a:pt x="1198682" y="340235"/>
                  <a:pt x="1196077" y="336592"/>
                </a:cubicBezTo>
                <a:cubicBezTo>
                  <a:pt x="1193472" y="332949"/>
                  <a:pt x="1191831" y="327089"/>
                  <a:pt x="1191155" y="319011"/>
                </a:cubicBezTo>
                <a:cubicBezTo>
                  <a:pt x="1189983" y="308505"/>
                  <a:pt x="1188040" y="299995"/>
                  <a:pt x="1185325" y="293480"/>
                </a:cubicBezTo>
                <a:lnTo>
                  <a:pt x="1184825" y="288293"/>
                </a:lnTo>
                <a:lnTo>
                  <a:pt x="1173981" y="298495"/>
                </a:lnTo>
                <a:cubicBezTo>
                  <a:pt x="1164209" y="303381"/>
                  <a:pt x="1151747" y="312399"/>
                  <a:pt x="1136598" y="325548"/>
                </a:cubicBezTo>
                <a:cubicBezTo>
                  <a:pt x="1121449" y="338697"/>
                  <a:pt x="1110983" y="349606"/>
                  <a:pt x="1105201" y="358273"/>
                </a:cubicBezTo>
                <a:cubicBezTo>
                  <a:pt x="1102544" y="361817"/>
                  <a:pt x="1101144" y="363936"/>
                  <a:pt x="1101001" y="364631"/>
                </a:cubicBezTo>
                <a:cubicBezTo>
                  <a:pt x="1100858" y="365327"/>
                  <a:pt x="1102163" y="368051"/>
                  <a:pt x="1104915" y="372804"/>
                </a:cubicBezTo>
                <a:cubicBezTo>
                  <a:pt x="1107668" y="378309"/>
                  <a:pt x="1115988" y="386668"/>
                  <a:pt x="1129876" y="397878"/>
                </a:cubicBezTo>
                <a:cubicBezTo>
                  <a:pt x="1156584" y="418729"/>
                  <a:pt x="1172095" y="440241"/>
                  <a:pt x="1176410" y="462415"/>
                </a:cubicBezTo>
                <a:cubicBezTo>
                  <a:pt x="1181011" y="485313"/>
                  <a:pt x="1156965" y="549393"/>
                  <a:pt x="1104273" y="654653"/>
                </a:cubicBezTo>
                <a:cubicBezTo>
                  <a:pt x="1071954" y="718699"/>
                  <a:pt x="1051059" y="758397"/>
                  <a:pt x="1041586" y="773747"/>
                </a:cubicBezTo>
                <a:cubicBezTo>
                  <a:pt x="1032113" y="789096"/>
                  <a:pt x="1021257" y="798300"/>
                  <a:pt x="1009018" y="801357"/>
                </a:cubicBezTo>
                <a:cubicBezTo>
                  <a:pt x="1001855" y="803167"/>
                  <a:pt x="996126" y="803512"/>
                  <a:pt x="991830" y="802393"/>
                </a:cubicBezTo>
                <a:cubicBezTo>
                  <a:pt x="987534" y="801274"/>
                  <a:pt x="981405" y="797933"/>
                  <a:pt x="973442" y="792371"/>
                </a:cubicBezTo>
                <a:cubicBezTo>
                  <a:pt x="958240" y="781122"/>
                  <a:pt x="950639" y="765529"/>
                  <a:pt x="950639" y="745593"/>
                </a:cubicBezTo>
                <a:cubicBezTo>
                  <a:pt x="950639" y="740812"/>
                  <a:pt x="943857" y="716599"/>
                  <a:pt x="930294" y="672956"/>
                </a:cubicBezTo>
                <a:lnTo>
                  <a:pt x="921507" y="643409"/>
                </a:lnTo>
                <a:lnTo>
                  <a:pt x="897804" y="630779"/>
                </a:lnTo>
                <a:cubicBezTo>
                  <a:pt x="885174" y="624464"/>
                  <a:pt x="876563" y="619011"/>
                  <a:pt x="871972" y="614420"/>
                </a:cubicBezTo>
                <a:cubicBezTo>
                  <a:pt x="867381" y="609829"/>
                  <a:pt x="863185" y="603418"/>
                  <a:pt x="859385" y="595189"/>
                </a:cubicBezTo>
                <a:cubicBezTo>
                  <a:pt x="855718" y="585645"/>
                  <a:pt x="853565" y="578084"/>
                  <a:pt x="852927" y="572507"/>
                </a:cubicBezTo>
                <a:cubicBezTo>
                  <a:pt x="852289" y="566930"/>
                  <a:pt x="852865" y="559627"/>
                  <a:pt x="854656" y="550597"/>
                </a:cubicBezTo>
                <a:cubicBezTo>
                  <a:pt x="857894" y="531643"/>
                  <a:pt x="865957" y="512267"/>
                  <a:pt x="878844" y="492469"/>
                </a:cubicBezTo>
                <a:cubicBezTo>
                  <a:pt x="891732" y="472671"/>
                  <a:pt x="904857" y="458753"/>
                  <a:pt x="918221" y="450714"/>
                </a:cubicBezTo>
                <a:cubicBezTo>
                  <a:pt x="927936" y="444741"/>
                  <a:pt x="937754" y="436517"/>
                  <a:pt x="947674" y="426039"/>
                </a:cubicBezTo>
                <a:cubicBezTo>
                  <a:pt x="957595" y="415562"/>
                  <a:pt x="962769" y="408180"/>
                  <a:pt x="963198" y="403893"/>
                </a:cubicBezTo>
                <a:cubicBezTo>
                  <a:pt x="963798" y="398464"/>
                  <a:pt x="964098" y="386482"/>
                  <a:pt x="964098" y="367946"/>
                </a:cubicBezTo>
                <a:lnTo>
                  <a:pt x="964098" y="349287"/>
                </a:lnTo>
                <a:lnTo>
                  <a:pt x="963569" y="350973"/>
                </a:lnTo>
                <a:cubicBezTo>
                  <a:pt x="957083" y="352592"/>
                  <a:pt x="935027" y="362807"/>
                  <a:pt x="897404" y="381619"/>
                </a:cubicBezTo>
                <a:lnTo>
                  <a:pt x="838368" y="411137"/>
                </a:lnTo>
                <a:lnTo>
                  <a:pt x="789347" y="412080"/>
                </a:lnTo>
                <a:cubicBezTo>
                  <a:pt x="776498" y="412080"/>
                  <a:pt x="766442" y="411921"/>
                  <a:pt x="759179" y="411602"/>
                </a:cubicBezTo>
                <a:cubicBezTo>
                  <a:pt x="751917" y="411282"/>
                  <a:pt x="745556" y="410540"/>
                  <a:pt x="740098" y="409373"/>
                </a:cubicBezTo>
                <a:cubicBezTo>
                  <a:pt x="734641" y="408206"/>
                  <a:pt x="730840" y="405998"/>
                  <a:pt x="728697" y="402750"/>
                </a:cubicBezTo>
                <a:cubicBezTo>
                  <a:pt x="726554" y="399502"/>
                  <a:pt x="725782" y="395521"/>
                  <a:pt x="726382" y="390806"/>
                </a:cubicBezTo>
                <a:cubicBezTo>
                  <a:pt x="726382" y="385167"/>
                  <a:pt x="735343" y="378800"/>
                  <a:pt x="753264" y="371704"/>
                </a:cubicBezTo>
                <a:cubicBezTo>
                  <a:pt x="771186" y="364608"/>
                  <a:pt x="787757" y="359302"/>
                  <a:pt x="802978" y="355787"/>
                </a:cubicBezTo>
                <a:cubicBezTo>
                  <a:pt x="814817" y="353292"/>
                  <a:pt x="832298" y="347153"/>
                  <a:pt x="855420" y="337371"/>
                </a:cubicBezTo>
                <a:cubicBezTo>
                  <a:pt x="878542" y="327589"/>
                  <a:pt x="904643" y="317952"/>
                  <a:pt x="933722" y="308460"/>
                </a:cubicBezTo>
                <a:cubicBezTo>
                  <a:pt x="962802" y="298968"/>
                  <a:pt x="985600" y="290608"/>
                  <a:pt x="1002117" y="283378"/>
                </a:cubicBezTo>
                <a:cubicBezTo>
                  <a:pt x="1042065" y="265338"/>
                  <a:pt x="1080379" y="250722"/>
                  <a:pt x="1117060" y="239530"/>
                </a:cubicBezTo>
                <a:lnTo>
                  <a:pt x="1138777" y="232286"/>
                </a:lnTo>
                <a:lnTo>
                  <a:pt x="1153464" y="204554"/>
                </a:lnTo>
                <a:cubicBezTo>
                  <a:pt x="1164009" y="184628"/>
                  <a:pt x="1175229" y="158910"/>
                  <a:pt x="1187126" y="127402"/>
                </a:cubicBezTo>
                <a:cubicBezTo>
                  <a:pt x="1199820" y="94205"/>
                  <a:pt x="1210655" y="73457"/>
                  <a:pt x="1219632" y="65157"/>
                </a:cubicBezTo>
                <a:lnTo>
                  <a:pt x="1221363" y="63914"/>
                </a:lnTo>
                <a:lnTo>
                  <a:pt x="1219751" y="56932"/>
                </a:lnTo>
                <a:cubicBezTo>
                  <a:pt x="1219754" y="52467"/>
                  <a:pt x="1220654" y="47416"/>
                  <a:pt x="1222452" y="41777"/>
                </a:cubicBezTo>
                <a:cubicBezTo>
                  <a:pt x="1226047" y="30499"/>
                  <a:pt x="1230322" y="22050"/>
                  <a:pt x="1235275" y="16431"/>
                </a:cubicBezTo>
                <a:cubicBezTo>
                  <a:pt x="1239647" y="11211"/>
                  <a:pt x="1246147" y="8063"/>
                  <a:pt x="1254777" y="6987"/>
                </a:cubicBezTo>
                <a:close/>
                <a:moveTo>
                  <a:pt x="5884441" y="2700"/>
                </a:moveTo>
                <a:cubicBezTo>
                  <a:pt x="5900214" y="2700"/>
                  <a:pt x="5909206" y="4355"/>
                  <a:pt x="5911416" y="7665"/>
                </a:cubicBezTo>
                <a:cubicBezTo>
                  <a:pt x="5913626" y="10975"/>
                  <a:pt x="5918893" y="14302"/>
                  <a:pt x="5927218" y="17645"/>
                </a:cubicBezTo>
                <a:lnTo>
                  <a:pt x="5944448" y="27761"/>
                </a:lnTo>
                <a:lnTo>
                  <a:pt x="5935218" y="46063"/>
                </a:lnTo>
                <a:cubicBezTo>
                  <a:pt x="5921464" y="63103"/>
                  <a:pt x="5902588" y="79260"/>
                  <a:pt x="5878590" y="94533"/>
                </a:cubicBezTo>
                <a:cubicBezTo>
                  <a:pt x="5854592" y="109807"/>
                  <a:pt x="5833030" y="119763"/>
                  <a:pt x="5813904" y="124401"/>
                </a:cubicBezTo>
                <a:cubicBezTo>
                  <a:pt x="5803998" y="126249"/>
                  <a:pt x="5798278" y="127711"/>
                  <a:pt x="5796744" y="128788"/>
                </a:cubicBezTo>
                <a:cubicBezTo>
                  <a:pt x="5795211" y="129864"/>
                  <a:pt x="5794144" y="131612"/>
                  <a:pt x="5793544" y="134031"/>
                </a:cubicBezTo>
                <a:cubicBezTo>
                  <a:pt x="5791286" y="140899"/>
                  <a:pt x="5791803" y="151795"/>
                  <a:pt x="5795094" y="166721"/>
                </a:cubicBezTo>
                <a:cubicBezTo>
                  <a:pt x="5798384" y="181647"/>
                  <a:pt x="5800030" y="195717"/>
                  <a:pt x="5800030" y="208933"/>
                </a:cubicBezTo>
                <a:cubicBezTo>
                  <a:pt x="5800030" y="215541"/>
                  <a:pt x="5799642" y="220497"/>
                  <a:pt x="5798864" y="223801"/>
                </a:cubicBezTo>
                <a:lnTo>
                  <a:pt x="5797788" y="226543"/>
                </a:lnTo>
                <a:lnTo>
                  <a:pt x="5801525" y="224464"/>
                </a:lnTo>
                <a:cubicBezTo>
                  <a:pt x="5807186" y="221602"/>
                  <a:pt x="5816456" y="217308"/>
                  <a:pt x="5829334" y="211584"/>
                </a:cubicBezTo>
                <a:cubicBezTo>
                  <a:pt x="5854376" y="200944"/>
                  <a:pt x="5872701" y="195806"/>
                  <a:pt x="5884312" y="196167"/>
                </a:cubicBezTo>
                <a:cubicBezTo>
                  <a:pt x="5895924" y="196529"/>
                  <a:pt x="5908391" y="203035"/>
                  <a:pt x="5921716" y="215684"/>
                </a:cubicBezTo>
                <a:cubicBezTo>
                  <a:pt x="5930746" y="224028"/>
                  <a:pt x="5936494" y="231908"/>
                  <a:pt x="5938962" y="239323"/>
                </a:cubicBezTo>
                <a:cubicBezTo>
                  <a:pt x="5941430" y="246738"/>
                  <a:pt x="5939226" y="256732"/>
                  <a:pt x="5932354" y="269305"/>
                </a:cubicBezTo>
                <a:cubicBezTo>
                  <a:pt x="5925482" y="281878"/>
                  <a:pt x="5915466" y="295206"/>
                  <a:pt x="5902308" y="309289"/>
                </a:cubicBezTo>
                <a:cubicBezTo>
                  <a:pt x="5889148" y="323371"/>
                  <a:pt x="5869053" y="343619"/>
                  <a:pt x="5842021" y="370032"/>
                </a:cubicBezTo>
                <a:cubicBezTo>
                  <a:pt x="5822376" y="389238"/>
                  <a:pt x="5806337" y="404998"/>
                  <a:pt x="5793904" y="417311"/>
                </a:cubicBezTo>
                <a:lnTo>
                  <a:pt x="5790821" y="420376"/>
                </a:lnTo>
                <a:lnTo>
                  <a:pt x="5792515" y="419824"/>
                </a:lnTo>
                <a:cubicBezTo>
                  <a:pt x="5798744" y="419824"/>
                  <a:pt x="5811424" y="414740"/>
                  <a:pt x="5830556" y="404572"/>
                </a:cubicBezTo>
                <a:cubicBezTo>
                  <a:pt x="5849686" y="394404"/>
                  <a:pt x="5861293" y="389320"/>
                  <a:pt x="5865374" y="389320"/>
                </a:cubicBezTo>
                <a:cubicBezTo>
                  <a:pt x="5869456" y="389320"/>
                  <a:pt x="5877178" y="386887"/>
                  <a:pt x="5888542" y="382019"/>
                </a:cubicBezTo>
                <a:lnTo>
                  <a:pt x="5901943" y="378319"/>
                </a:lnTo>
                <a:lnTo>
                  <a:pt x="5895656" y="376290"/>
                </a:lnTo>
                <a:cubicBezTo>
                  <a:pt x="5890504" y="369642"/>
                  <a:pt x="5887722" y="364393"/>
                  <a:pt x="5887312" y="360545"/>
                </a:cubicBezTo>
                <a:cubicBezTo>
                  <a:pt x="5886903" y="356697"/>
                  <a:pt x="5888436" y="351768"/>
                  <a:pt x="5891913" y="345758"/>
                </a:cubicBezTo>
                <a:cubicBezTo>
                  <a:pt x="5902381" y="326346"/>
                  <a:pt x="5921950" y="319197"/>
                  <a:pt x="5950620" y="324312"/>
                </a:cubicBezTo>
                <a:cubicBezTo>
                  <a:pt x="5968204" y="327951"/>
                  <a:pt x="5990621" y="336271"/>
                  <a:pt x="6017872" y="349272"/>
                </a:cubicBezTo>
                <a:cubicBezTo>
                  <a:pt x="6045123" y="362274"/>
                  <a:pt x="6062944" y="373618"/>
                  <a:pt x="6071336" y="383305"/>
                </a:cubicBezTo>
                <a:lnTo>
                  <a:pt x="6084394" y="400150"/>
                </a:lnTo>
                <a:lnTo>
                  <a:pt x="6071878" y="429197"/>
                </a:lnTo>
                <a:cubicBezTo>
                  <a:pt x="6065868" y="441217"/>
                  <a:pt x="6060010" y="449671"/>
                  <a:pt x="6054305" y="454557"/>
                </a:cubicBezTo>
                <a:cubicBezTo>
                  <a:pt x="6049324" y="457872"/>
                  <a:pt x="6041284" y="459693"/>
                  <a:pt x="6030188" y="460022"/>
                </a:cubicBezTo>
                <a:cubicBezTo>
                  <a:pt x="6019091" y="460351"/>
                  <a:pt x="6009928" y="459169"/>
                  <a:pt x="6002698" y="456479"/>
                </a:cubicBezTo>
                <a:cubicBezTo>
                  <a:pt x="5995469" y="453788"/>
                  <a:pt x="5981534" y="452442"/>
                  <a:pt x="5960893" y="452442"/>
                </a:cubicBezTo>
                <a:cubicBezTo>
                  <a:pt x="5947920" y="451842"/>
                  <a:pt x="5937397" y="452388"/>
                  <a:pt x="5929325" y="454078"/>
                </a:cubicBezTo>
                <a:cubicBezTo>
                  <a:pt x="5921252" y="455769"/>
                  <a:pt x="5908649" y="459567"/>
                  <a:pt x="5891513" y="465473"/>
                </a:cubicBezTo>
                <a:cubicBezTo>
                  <a:pt x="5866252" y="473902"/>
                  <a:pt x="5853213" y="478560"/>
                  <a:pt x="5852394" y="479446"/>
                </a:cubicBezTo>
                <a:cubicBezTo>
                  <a:pt x="5851575" y="480332"/>
                  <a:pt x="5852630" y="501544"/>
                  <a:pt x="5855558" y="543082"/>
                </a:cubicBezTo>
                <a:cubicBezTo>
                  <a:pt x="5858488" y="584621"/>
                  <a:pt x="5860994" y="625683"/>
                  <a:pt x="5863080" y="666269"/>
                </a:cubicBezTo>
                <a:cubicBezTo>
                  <a:pt x="5865166" y="706855"/>
                  <a:pt x="5867124" y="731120"/>
                  <a:pt x="5868953" y="739064"/>
                </a:cubicBezTo>
                <a:cubicBezTo>
                  <a:pt x="5870144" y="746779"/>
                  <a:pt x="5872492" y="758223"/>
                  <a:pt x="5875996" y="773397"/>
                </a:cubicBezTo>
                <a:cubicBezTo>
                  <a:pt x="5882760" y="804001"/>
                  <a:pt x="5880022" y="826056"/>
                  <a:pt x="5867782" y="839562"/>
                </a:cubicBezTo>
                <a:cubicBezTo>
                  <a:pt x="5861876" y="844010"/>
                  <a:pt x="5856658" y="846051"/>
                  <a:pt x="5852130" y="845684"/>
                </a:cubicBezTo>
                <a:cubicBezTo>
                  <a:pt x="5847600" y="845318"/>
                  <a:pt x="5840636" y="842601"/>
                  <a:pt x="5831234" y="837533"/>
                </a:cubicBezTo>
                <a:cubicBezTo>
                  <a:pt x="5817966" y="831209"/>
                  <a:pt x="5810008" y="825901"/>
                  <a:pt x="5807360" y="821610"/>
                </a:cubicBezTo>
                <a:cubicBezTo>
                  <a:pt x="5804712" y="817319"/>
                  <a:pt x="5798883" y="811149"/>
                  <a:pt x="5789872" y="803100"/>
                </a:cubicBezTo>
                <a:cubicBezTo>
                  <a:pt x="5780861" y="795052"/>
                  <a:pt x="5776356" y="785763"/>
                  <a:pt x="5776356" y="775233"/>
                </a:cubicBezTo>
                <a:cubicBezTo>
                  <a:pt x="5776356" y="764703"/>
                  <a:pt x="5772146" y="753642"/>
                  <a:pt x="5763726" y="742050"/>
                </a:cubicBezTo>
                <a:cubicBezTo>
                  <a:pt x="5747628" y="719628"/>
                  <a:pt x="5733664" y="704383"/>
                  <a:pt x="5721834" y="696316"/>
                </a:cubicBezTo>
                <a:lnTo>
                  <a:pt x="5717376" y="690158"/>
                </a:lnTo>
                <a:lnTo>
                  <a:pt x="5668000" y="737692"/>
                </a:lnTo>
                <a:cubicBezTo>
                  <a:pt x="5639415" y="769992"/>
                  <a:pt x="5621475" y="786141"/>
                  <a:pt x="5614178" y="786141"/>
                </a:cubicBezTo>
                <a:cubicBezTo>
                  <a:pt x="5600024" y="786141"/>
                  <a:pt x="5586440" y="775959"/>
                  <a:pt x="5573424" y="755595"/>
                </a:cubicBezTo>
                <a:cubicBezTo>
                  <a:pt x="5560407" y="735230"/>
                  <a:pt x="5553900" y="716051"/>
                  <a:pt x="5553900" y="698059"/>
                </a:cubicBezTo>
                <a:cubicBezTo>
                  <a:pt x="5553900" y="685800"/>
                  <a:pt x="5555533" y="674118"/>
                  <a:pt x="5558800" y="663012"/>
                </a:cubicBezTo>
                <a:cubicBezTo>
                  <a:pt x="5562068" y="651905"/>
                  <a:pt x="5567696" y="643578"/>
                  <a:pt x="5575688" y="638030"/>
                </a:cubicBezTo>
                <a:cubicBezTo>
                  <a:pt x="5583680" y="632482"/>
                  <a:pt x="5591000" y="633870"/>
                  <a:pt x="5597648" y="642195"/>
                </a:cubicBezTo>
                <a:cubicBezTo>
                  <a:pt x="5601439" y="647491"/>
                  <a:pt x="5607102" y="658292"/>
                  <a:pt x="5614636" y="674599"/>
                </a:cubicBezTo>
                <a:cubicBezTo>
                  <a:pt x="5617512" y="680352"/>
                  <a:pt x="5619696" y="683812"/>
                  <a:pt x="5621186" y="684979"/>
                </a:cubicBezTo>
                <a:cubicBezTo>
                  <a:pt x="5622678" y="686145"/>
                  <a:pt x="5625066" y="686934"/>
                  <a:pt x="5628352" y="687343"/>
                </a:cubicBezTo>
                <a:cubicBezTo>
                  <a:pt x="5632952" y="687191"/>
                  <a:pt x="5642025" y="684909"/>
                  <a:pt x="5655570" y="680499"/>
                </a:cubicBezTo>
                <a:cubicBezTo>
                  <a:pt x="5669114" y="676089"/>
                  <a:pt x="5678500" y="671770"/>
                  <a:pt x="5683730" y="667541"/>
                </a:cubicBezTo>
                <a:lnTo>
                  <a:pt x="5689344" y="666712"/>
                </a:lnTo>
                <a:lnTo>
                  <a:pt x="5676200" y="659168"/>
                </a:lnTo>
                <a:cubicBezTo>
                  <a:pt x="5661646" y="640185"/>
                  <a:pt x="5657984" y="629322"/>
                  <a:pt x="5665213" y="626578"/>
                </a:cubicBezTo>
                <a:cubicBezTo>
                  <a:pt x="5669652" y="625073"/>
                  <a:pt x="5677077" y="627536"/>
                  <a:pt x="5687488" y="633965"/>
                </a:cubicBezTo>
                <a:cubicBezTo>
                  <a:pt x="5699536" y="642166"/>
                  <a:pt x="5707345" y="646348"/>
                  <a:pt x="5710912" y="646509"/>
                </a:cubicBezTo>
                <a:cubicBezTo>
                  <a:pt x="5714479" y="646671"/>
                  <a:pt x="5720573" y="644709"/>
                  <a:pt x="5729193" y="640623"/>
                </a:cubicBezTo>
                <a:cubicBezTo>
                  <a:pt x="5751900" y="632146"/>
                  <a:pt x="5763254" y="631855"/>
                  <a:pt x="5763254" y="639751"/>
                </a:cubicBezTo>
                <a:cubicBezTo>
                  <a:pt x="5763254" y="644114"/>
                  <a:pt x="5759058" y="650491"/>
                  <a:pt x="5750666" y="658882"/>
                </a:cubicBezTo>
                <a:cubicBezTo>
                  <a:pt x="5743504" y="665083"/>
                  <a:pt x="5740437" y="668260"/>
                  <a:pt x="5741466" y="668412"/>
                </a:cubicBezTo>
                <a:cubicBezTo>
                  <a:pt x="5741542" y="668707"/>
                  <a:pt x="5745728" y="671320"/>
                  <a:pt x="5754024" y="676249"/>
                </a:cubicBezTo>
                <a:cubicBezTo>
                  <a:pt x="5762321" y="681178"/>
                  <a:pt x="5769579" y="684681"/>
                  <a:pt x="5775798" y="686757"/>
                </a:cubicBezTo>
                <a:cubicBezTo>
                  <a:pt x="5776237" y="687596"/>
                  <a:pt x="5776804" y="687043"/>
                  <a:pt x="5777498" y="685100"/>
                </a:cubicBezTo>
                <a:cubicBezTo>
                  <a:pt x="5779223" y="682090"/>
                  <a:pt x="5782006" y="660197"/>
                  <a:pt x="5785850" y="619420"/>
                </a:cubicBezTo>
                <a:cubicBezTo>
                  <a:pt x="5789693" y="578644"/>
                  <a:pt x="5791614" y="548640"/>
                  <a:pt x="5791614" y="529409"/>
                </a:cubicBezTo>
                <a:lnTo>
                  <a:pt x="5791614" y="515236"/>
                </a:lnTo>
                <a:lnTo>
                  <a:pt x="5790157" y="519294"/>
                </a:lnTo>
                <a:cubicBezTo>
                  <a:pt x="5782328" y="521903"/>
                  <a:pt x="5775296" y="526032"/>
                  <a:pt x="5769062" y="531681"/>
                </a:cubicBezTo>
                <a:cubicBezTo>
                  <a:pt x="5762828" y="537329"/>
                  <a:pt x="5750014" y="544216"/>
                  <a:pt x="5730622" y="552341"/>
                </a:cubicBezTo>
                <a:cubicBezTo>
                  <a:pt x="5696770" y="566104"/>
                  <a:pt x="5673276" y="580806"/>
                  <a:pt x="5660142" y="596446"/>
                </a:cubicBezTo>
                <a:cubicBezTo>
                  <a:pt x="5656065" y="601542"/>
                  <a:pt x="5651852" y="604828"/>
                  <a:pt x="5647504" y="606304"/>
                </a:cubicBezTo>
                <a:cubicBezTo>
                  <a:pt x="5643156" y="607781"/>
                  <a:pt x="5637781" y="606023"/>
                  <a:pt x="5631380" y="601032"/>
                </a:cubicBezTo>
                <a:cubicBezTo>
                  <a:pt x="5629532" y="599451"/>
                  <a:pt x="5626254" y="598661"/>
                  <a:pt x="5621544" y="598661"/>
                </a:cubicBezTo>
                <a:cubicBezTo>
                  <a:pt x="5616834" y="598661"/>
                  <a:pt x="5609797" y="588550"/>
                  <a:pt x="5600434" y="568328"/>
                </a:cubicBezTo>
                <a:cubicBezTo>
                  <a:pt x="5594633" y="556051"/>
                  <a:pt x="5591256" y="546902"/>
                  <a:pt x="5590304" y="540882"/>
                </a:cubicBezTo>
                <a:cubicBezTo>
                  <a:pt x="5589352" y="534862"/>
                  <a:pt x="5589475" y="525699"/>
                  <a:pt x="5590675" y="513393"/>
                </a:cubicBezTo>
                <a:cubicBezTo>
                  <a:pt x="5591990" y="499601"/>
                  <a:pt x="5593974" y="490619"/>
                  <a:pt x="5596626" y="486447"/>
                </a:cubicBezTo>
                <a:cubicBezTo>
                  <a:pt x="5599280" y="482275"/>
                  <a:pt x="5606316" y="475907"/>
                  <a:pt x="5617736" y="467344"/>
                </a:cubicBezTo>
                <a:cubicBezTo>
                  <a:pt x="5630252" y="457657"/>
                  <a:pt x="5640298" y="450992"/>
                  <a:pt x="5647875" y="447349"/>
                </a:cubicBezTo>
                <a:cubicBezTo>
                  <a:pt x="5655452" y="443706"/>
                  <a:pt x="5661741" y="437621"/>
                  <a:pt x="5666742" y="429097"/>
                </a:cubicBezTo>
                <a:cubicBezTo>
                  <a:pt x="5671743" y="420572"/>
                  <a:pt x="5683626" y="410175"/>
                  <a:pt x="5702390" y="397907"/>
                </a:cubicBezTo>
                <a:cubicBezTo>
                  <a:pt x="5723592" y="384153"/>
                  <a:pt x="5734193" y="372670"/>
                  <a:pt x="5734193" y="363460"/>
                </a:cubicBezTo>
                <a:cubicBezTo>
                  <a:pt x="5734193" y="358307"/>
                  <a:pt x="5749593" y="340793"/>
                  <a:pt x="5780392" y="310918"/>
                </a:cubicBezTo>
                <a:cubicBezTo>
                  <a:pt x="5795792" y="295980"/>
                  <a:pt x="5807228" y="284867"/>
                  <a:pt x="5814702" y="277579"/>
                </a:cubicBezTo>
                <a:lnTo>
                  <a:pt x="5820270" y="272129"/>
                </a:lnTo>
                <a:lnTo>
                  <a:pt x="5808424" y="280407"/>
                </a:lnTo>
                <a:cubicBezTo>
                  <a:pt x="5796408" y="288312"/>
                  <a:pt x="5781430" y="298590"/>
                  <a:pt x="5763490" y="311239"/>
                </a:cubicBezTo>
                <a:cubicBezTo>
                  <a:pt x="5745550" y="323888"/>
                  <a:pt x="5732656" y="334423"/>
                  <a:pt x="5724806" y="342843"/>
                </a:cubicBezTo>
                <a:cubicBezTo>
                  <a:pt x="5714376" y="353873"/>
                  <a:pt x="5706382" y="361891"/>
                  <a:pt x="5700825" y="366896"/>
                </a:cubicBezTo>
                <a:cubicBezTo>
                  <a:pt x="5695267" y="371901"/>
                  <a:pt x="5685869" y="381019"/>
                  <a:pt x="5672628" y="394249"/>
                </a:cubicBezTo>
                <a:cubicBezTo>
                  <a:pt x="5658056" y="408527"/>
                  <a:pt x="5646114" y="415252"/>
                  <a:pt x="5636802" y="414423"/>
                </a:cubicBezTo>
                <a:cubicBezTo>
                  <a:pt x="5627492" y="413595"/>
                  <a:pt x="5620656" y="404093"/>
                  <a:pt x="5616293" y="385920"/>
                </a:cubicBezTo>
                <a:cubicBezTo>
                  <a:pt x="5612368" y="367527"/>
                  <a:pt x="5611064" y="353954"/>
                  <a:pt x="5612378" y="345200"/>
                </a:cubicBezTo>
                <a:cubicBezTo>
                  <a:pt x="5613692" y="336447"/>
                  <a:pt x="5618212" y="328217"/>
                  <a:pt x="5625937" y="320512"/>
                </a:cubicBezTo>
                <a:cubicBezTo>
                  <a:pt x="5637320" y="309834"/>
                  <a:pt x="5646596" y="301914"/>
                  <a:pt x="5653769" y="296751"/>
                </a:cubicBezTo>
                <a:cubicBezTo>
                  <a:pt x="5660941" y="291589"/>
                  <a:pt x="5668252" y="283250"/>
                  <a:pt x="5675700" y="271734"/>
                </a:cubicBezTo>
                <a:cubicBezTo>
                  <a:pt x="5703047" y="231281"/>
                  <a:pt x="5719392" y="205993"/>
                  <a:pt x="5724735" y="195867"/>
                </a:cubicBezTo>
                <a:cubicBezTo>
                  <a:pt x="5730078" y="185742"/>
                  <a:pt x="5734593" y="170550"/>
                  <a:pt x="5738280" y="150290"/>
                </a:cubicBezTo>
                <a:cubicBezTo>
                  <a:pt x="5740113" y="142323"/>
                  <a:pt x="5741886" y="135952"/>
                  <a:pt x="5743598" y="131177"/>
                </a:cubicBezTo>
                <a:lnTo>
                  <a:pt x="5745319" y="127108"/>
                </a:lnTo>
                <a:lnTo>
                  <a:pt x="5711919" y="121258"/>
                </a:lnTo>
                <a:cubicBezTo>
                  <a:pt x="5692660" y="118782"/>
                  <a:pt x="5677043" y="112667"/>
                  <a:pt x="5665070" y="102913"/>
                </a:cubicBezTo>
                <a:cubicBezTo>
                  <a:pt x="5656136" y="93807"/>
                  <a:pt x="5653304" y="86887"/>
                  <a:pt x="5656576" y="82153"/>
                </a:cubicBezTo>
                <a:cubicBezTo>
                  <a:pt x="5659848" y="77419"/>
                  <a:pt x="5673524" y="73466"/>
                  <a:pt x="5697603" y="70295"/>
                </a:cubicBezTo>
                <a:cubicBezTo>
                  <a:pt x="5714691" y="67856"/>
                  <a:pt x="5734168" y="62991"/>
                  <a:pt x="5756032" y="55700"/>
                </a:cubicBezTo>
                <a:cubicBezTo>
                  <a:pt x="5777896" y="48408"/>
                  <a:pt x="5789276" y="43982"/>
                  <a:pt x="5790172" y="42420"/>
                </a:cubicBezTo>
                <a:cubicBezTo>
                  <a:pt x="5793258" y="36276"/>
                  <a:pt x="5797572" y="33204"/>
                  <a:pt x="5803116" y="33204"/>
                </a:cubicBezTo>
                <a:cubicBezTo>
                  <a:pt x="5808660" y="33204"/>
                  <a:pt x="5819656" y="28120"/>
                  <a:pt x="5836106" y="17952"/>
                </a:cubicBezTo>
                <a:cubicBezTo>
                  <a:pt x="5852556" y="7784"/>
                  <a:pt x="5868668" y="2700"/>
                  <a:pt x="5884441" y="2700"/>
                </a:cubicBezTo>
                <a:close/>
                <a:moveTo>
                  <a:pt x="4091160" y="0"/>
                </a:moveTo>
                <a:lnTo>
                  <a:pt x="4115292" y="2829"/>
                </a:lnTo>
                <a:cubicBezTo>
                  <a:pt x="4130360" y="4143"/>
                  <a:pt x="4142223" y="6791"/>
                  <a:pt x="4150882" y="10773"/>
                </a:cubicBezTo>
                <a:cubicBezTo>
                  <a:pt x="4157692" y="14192"/>
                  <a:pt x="4162045" y="17797"/>
                  <a:pt x="4163940" y="21588"/>
                </a:cubicBezTo>
                <a:cubicBezTo>
                  <a:pt x="4165836" y="25379"/>
                  <a:pt x="4166784" y="31394"/>
                  <a:pt x="4166784" y="39634"/>
                </a:cubicBezTo>
                <a:cubicBezTo>
                  <a:pt x="4166784" y="51845"/>
                  <a:pt x="4161895" y="64572"/>
                  <a:pt x="4152118" y="77817"/>
                </a:cubicBezTo>
                <a:cubicBezTo>
                  <a:pt x="4142340" y="91061"/>
                  <a:pt x="4132968" y="107249"/>
                  <a:pt x="4124000" y="126380"/>
                </a:cubicBezTo>
                <a:cubicBezTo>
                  <a:pt x="4115032" y="145511"/>
                  <a:pt x="4105118" y="161244"/>
                  <a:pt x="4094260" y="173579"/>
                </a:cubicBezTo>
                <a:lnTo>
                  <a:pt x="4090139" y="178053"/>
                </a:lnTo>
                <a:lnTo>
                  <a:pt x="4098789" y="173579"/>
                </a:lnTo>
                <a:cubicBezTo>
                  <a:pt x="4115220" y="166111"/>
                  <a:pt x="4130950" y="162378"/>
                  <a:pt x="4145981" y="162378"/>
                </a:cubicBezTo>
                <a:cubicBezTo>
                  <a:pt x="4154496" y="162378"/>
                  <a:pt x="4162536" y="163097"/>
                  <a:pt x="4170098" y="164535"/>
                </a:cubicBezTo>
                <a:cubicBezTo>
                  <a:pt x="4177661" y="165973"/>
                  <a:pt x="4183784" y="168771"/>
                  <a:pt x="4188465" y="172929"/>
                </a:cubicBezTo>
                <a:cubicBezTo>
                  <a:pt x="4193146" y="177087"/>
                  <a:pt x="4194625" y="182585"/>
                  <a:pt x="4192901" y="189424"/>
                </a:cubicBezTo>
                <a:cubicBezTo>
                  <a:pt x="4191444" y="192815"/>
                  <a:pt x="4190120" y="198392"/>
                  <a:pt x="4188929" y="206154"/>
                </a:cubicBezTo>
                <a:cubicBezTo>
                  <a:pt x="4188176" y="213698"/>
                  <a:pt x="4185888" y="219139"/>
                  <a:pt x="4182064" y="222478"/>
                </a:cubicBezTo>
                <a:cubicBezTo>
                  <a:pt x="4178240" y="225816"/>
                  <a:pt x="4170670" y="228905"/>
                  <a:pt x="4159354" y="231743"/>
                </a:cubicBezTo>
                <a:cubicBezTo>
                  <a:pt x="4138418" y="238030"/>
                  <a:pt x="4125016" y="246579"/>
                  <a:pt x="4119149" y="257389"/>
                </a:cubicBezTo>
                <a:cubicBezTo>
                  <a:pt x="4117416" y="258971"/>
                  <a:pt x="4117484" y="261054"/>
                  <a:pt x="4119356" y="263640"/>
                </a:cubicBezTo>
                <a:cubicBezTo>
                  <a:pt x="4121228" y="266226"/>
                  <a:pt x="4123821" y="271039"/>
                  <a:pt x="4127136" y="278078"/>
                </a:cubicBezTo>
                <a:cubicBezTo>
                  <a:pt x="4146110" y="294432"/>
                  <a:pt x="4157311" y="306693"/>
                  <a:pt x="4160740" y="314861"/>
                </a:cubicBezTo>
                <a:cubicBezTo>
                  <a:pt x="4164169" y="323029"/>
                  <a:pt x="4164150" y="331146"/>
                  <a:pt x="4160683" y="339214"/>
                </a:cubicBezTo>
                <a:cubicBezTo>
                  <a:pt x="4152920" y="351311"/>
                  <a:pt x="4136466" y="353173"/>
                  <a:pt x="4111319" y="344800"/>
                </a:cubicBezTo>
                <a:cubicBezTo>
                  <a:pt x="4096013" y="339409"/>
                  <a:pt x="4070824" y="336566"/>
                  <a:pt x="4035752" y="336271"/>
                </a:cubicBezTo>
                <a:cubicBezTo>
                  <a:pt x="4000682" y="335975"/>
                  <a:pt x="3982806" y="335430"/>
                  <a:pt x="3982124" y="334635"/>
                </a:cubicBezTo>
                <a:cubicBezTo>
                  <a:pt x="3981444" y="333839"/>
                  <a:pt x="3986185" y="335904"/>
                  <a:pt x="3996348" y="340828"/>
                </a:cubicBezTo>
                <a:cubicBezTo>
                  <a:pt x="4008645" y="348867"/>
                  <a:pt x="4015158" y="359136"/>
                  <a:pt x="4015886" y="371632"/>
                </a:cubicBezTo>
                <a:lnTo>
                  <a:pt x="4012258" y="385150"/>
                </a:lnTo>
                <a:lnTo>
                  <a:pt x="4033638" y="380605"/>
                </a:lnTo>
                <a:cubicBezTo>
                  <a:pt x="4055984" y="375776"/>
                  <a:pt x="4083250" y="372594"/>
                  <a:pt x="4115434" y="371061"/>
                </a:cubicBezTo>
                <a:cubicBezTo>
                  <a:pt x="4147620" y="369527"/>
                  <a:pt x="4172532" y="369975"/>
                  <a:pt x="4190172" y="372404"/>
                </a:cubicBezTo>
                <a:cubicBezTo>
                  <a:pt x="4208432" y="374918"/>
                  <a:pt x="4226012" y="379843"/>
                  <a:pt x="4242914" y="387177"/>
                </a:cubicBezTo>
                <a:cubicBezTo>
                  <a:pt x="4259816" y="394511"/>
                  <a:pt x="4272896" y="402808"/>
                  <a:pt x="4282155" y="412066"/>
                </a:cubicBezTo>
                <a:cubicBezTo>
                  <a:pt x="4289080" y="419695"/>
                  <a:pt x="4292962" y="425456"/>
                  <a:pt x="4293800" y="429347"/>
                </a:cubicBezTo>
                <a:cubicBezTo>
                  <a:pt x="4294638" y="433238"/>
                  <a:pt x="4293562" y="438360"/>
                  <a:pt x="4290570" y="444713"/>
                </a:cubicBezTo>
                <a:lnTo>
                  <a:pt x="4281069" y="468587"/>
                </a:lnTo>
                <a:lnTo>
                  <a:pt x="4252723" y="468587"/>
                </a:lnTo>
                <a:cubicBezTo>
                  <a:pt x="4236149" y="468587"/>
                  <a:pt x="4222419" y="465868"/>
                  <a:pt x="4211532" y="460429"/>
                </a:cubicBezTo>
                <a:cubicBezTo>
                  <a:pt x="4197244" y="453314"/>
                  <a:pt x="4184528" y="451752"/>
                  <a:pt x="4173384" y="455743"/>
                </a:cubicBezTo>
                <a:cubicBezTo>
                  <a:pt x="4163831" y="458286"/>
                  <a:pt x="4149791" y="460143"/>
                  <a:pt x="4131265" y="461315"/>
                </a:cubicBezTo>
                <a:lnTo>
                  <a:pt x="4102625" y="463472"/>
                </a:lnTo>
                <a:lnTo>
                  <a:pt x="4116978" y="469173"/>
                </a:lnTo>
                <a:cubicBezTo>
                  <a:pt x="4132122" y="476117"/>
                  <a:pt x="4142442" y="485670"/>
                  <a:pt x="4147938" y="497834"/>
                </a:cubicBezTo>
                <a:cubicBezTo>
                  <a:pt x="4154520" y="512550"/>
                  <a:pt x="4153510" y="525880"/>
                  <a:pt x="4144910" y="537824"/>
                </a:cubicBezTo>
                <a:cubicBezTo>
                  <a:pt x="4141842" y="541654"/>
                  <a:pt x="4136318" y="546171"/>
                  <a:pt x="4128336" y="551376"/>
                </a:cubicBezTo>
                <a:cubicBezTo>
                  <a:pt x="4120354" y="556582"/>
                  <a:pt x="4113977" y="559184"/>
                  <a:pt x="4109205" y="559184"/>
                </a:cubicBezTo>
                <a:cubicBezTo>
                  <a:pt x="4108272" y="559184"/>
                  <a:pt x="4102638" y="564609"/>
                  <a:pt x="4092302" y="575458"/>
                </a:cubicBezTo>
                <a:cubicBezTo>
                  <a:pt x="4085121" y="582640"/>
                  <a:pt x="4080937" y="587002"/>
                  <a:pt x="4079751" y="588545"/>
                </a:cubicBezTo>
                <a:cubicBezTo>
                  <a:pt x="4078565" y="590088"/>
                  <a:pt x="4078568" y="591364"/>
                  <a:pt x="4079758" y="592374"/>
                </a:cubicBezTo>
                <a:cubicBezTo>
                  <a:pt x="4081844" y="595708"/>
                  <a:pt x="4084462" y="598361"/>
                  <a:pt x="4087610" y="600332"/>
                </a:cubicBezTo>
                <a:cubicBezTo>
                  <a:pt x="4090758" y="602304"/>
                  <a:pt x="4092331" y="609762"/>
                  <a:pt x="4092331" y="622707"/>
                </a:cubicBezTo>
                <a:cubicBezTo>
                  <a:pt x="4092331" y="634356"/>
                  <a:pt x="4089016" y="644474"/>
                  <a:pt x="4082388" y="653060"/>
                </a:cubicBezTo>
                <a:cubicBezTo>
                  <a:pt x="4075758" y="661647"/>
                  <a:pt x="4067352" y="665940"/>
                  <a:pt x="4057170" y="665940"/>
                </a:cubicBezTo>
                <a:cubicBezTo>
                  <a:pt x="4047807" y="665940"/>
                  <a:pt x="4033178" y="668103"/>
                  <a:pt x="4013286" y="672427"/>
                </a:cubicBezTo>
                <a:cubicBezTo>
                  <a:pt x="3993393" y="676751"/>
                  <a:pt x="3981804" y="679942"/>
                  <a:pt x="3978517" y="682000"/>
                </a:cubicBezTo>
                <a:cubicBezTo>
                  <a:pt x="3975855" y="683776"/>
                  <a:pt x="3973028" y="685875"/>
                  <a:pt x="3970036" y="688297"/>
                </a:cubicBezTo>
                <a:lnTo>
                  <a:pt x="3968688" y="689468"/>
                </a:lnTo>
                <a:lnTo>
                  <a:pt x="3992904" y="683528"/>
                </a:lnTo>
                <a:cubicBezTo>
                  <a:pt x="4041054" y="671698"/>
                  <a:pt x="4070786" y="664705"/>
                  <a:pt x="4082102" y="662547"/>
                </a:cubicBezTo>
                <a:cubicBezTo>
                  <a:pt x="4093417" y="660390"/>
                  <a:pt x="4104209" y="662226"/>
                  <a:pt x="4114477" y="668055"/>
                </a:cubicBezTo>
                <a:cubicBezTo>
                  <a:pt x="4142548" y="681161"/>
                  <a:pt x="4159950" y="694444"/>
                  <a:pt x="4166684" y="707903"/>
                </a:cubicBezTo>
                <a:cubicBezTo>
                  <a:pt x="4169741" y="714027"/>
                  <a:pt x="4171270" y="719092"/>
                  <a:pt x="4171270" y="723098"/>
                </a:cubicBezTo>
                <a:cubicBezTo>
                  <a:pt x="4171270" y="727103"/>
                  <a:pt x="4169088" y="733092"/>
                  <a:pt x="4164726" y="741064"/>
                </a:cubicBezTo>
                <a:cubicBezTo>
                  <a:pt x="4158449" y="753628"/>
                  <a:pt x="4150510" y="769815"/>
                  <a:pt x="4140908" y="789627"/>
                </a:cubicBezTo>
                <a:cubicBezTo>
                  <a:pt x="4135794" y="799857"/>
                  <a:pt x="4132996" y="805796"/>
                  <a:pt x="4132514" y="807444"/>
                </a:cubicBezTo>
                <a:cubicBezTo>
                  <a:pt x="4132034" y="809092"/>
                  <a:pt x="4131894" y="809835"/>
                  <a:pt x="4132093" y="809673"/>
                </a:cubicBezTo>
                <a:cubicBezTo>
                  <a:pt x="4136637" y="812511"/>
                  <a:pt x="4140576" y="814642"/>
                  <a:pt x="4143909" y="816066"/>
                </a:cubicBezTo>
                <a:cubicBezTo>
                  <a:pt x="4147243" y="817490"/>
                  <a:pt x="4150000" y="824779"/>
                  <a:pt x="4152182" y="837933"/>
                </a:cubicBezTo>
                <a:cubicBezTo>
                  <a:pt x="4152944" y="847163"/>
                  <a:pt x="4152694" y="853895"/>
                  <a:pt x="4151432" y="858129"/>
                </a:cubicBezTo>
                <a:cubicBezTo>
                  <a:pt x="4150170" y="862363"/>
                  <a:pt x="4146310" y="867709"/>
                  <a:pt x="4139852" y="874166"/>
                </a:cubicBezTo>
                <a:cubicBezTo>
                  <a:pt x="4132632" y="881386"/>
                  <a:pt x="4126796" y="885413"/>
                  <a:pt x="4122342" y="886247"/>
                </a:cubicBezTo>
                <a:cubicBezTo>
                  <a:pt x="4117890" y="887080"/>
                  <a:pt x="4109896" y="886835"/>
                  <a:pt x="4098360" y="885511"/>
                </a:cubicBezTo>
                <a:cubicBezTo>
                  <a:pt x="4082035" y="882653"/>
                  <a:pt x="4038844" y="882420"/>
                  <a:pt x="3968787" y="884811"/>
                </a:cubicBezTo>
                <a:cubicBezTo>
                  <a:pt x="3954748" y="884811"/>
                  <a:pt x="3943604" y="884811"/>
                  <a:pt x="3935355" y="884811"/>
                </a:cubicBezTo>
                <a:cubicBezTo>
                  <a:pt x="3921420" y="883610"/>
                  <a:pt x="3911637" y="885139"/>
                  <a:pt x="3906008" y="889397"/>
                </a:cubicBezTo>
                <a:cubicBezTo>
                  <a:pt x="3882129" y="901884"/>
                  <a:pt x="3866079" y="891635"/>
                  <a:pt x="3857859" y="858650"/>
                </a:cubicBezTo>
                <a:cubicBezTo>
                  <a:pt x="3852478" y="841496"/>
                  <a:pt x="3853516" y="814759"/>
                  <a:pt x="3860974" y="778440"/>
                </a:cubicBezTo>
                <a:cubicBezTo>
                  <a:pt x="3866089" y="751751"/>
                  <a:pt x="3870587" y="715597"/>
                  <a:pt x="3874468" y="669977"/>
                </a:cubicBezTo>
                <a:cubicBezTo>
                  <a:pt x="3878350" y="624357"/>
                  <a:pt x="3879990" y="586316"/>
                  <a:pt x="3879390" y="555855"/>
                </a:cubicBezTo>
                <a:cubicBezTo>
                  <a:pt x="3878819" y="538139"/>
                  <a:pt x="3878145" y="526823"/>
                  <a:pt x="3877369" y="521908"/>
                </a:cubicBezTo>
                <a:cubicBezTo>
                  <a:pt x="3876593" y="516993"/>
                  <a:pt x="3875266" y="513445"/>
                  <a:pt x="3873390" y="511264"/>
                </a:cubicBezTo>
                <a:lnTo>
                  <a:pt x="3861445" y="494933"/>
                </a:lnTo>
                <a:lnTo>
                  <a:pt x="3876533" y="479932"/>
                </a:lnTo>
                <a:cubicBezTo>
                  <a:pt x="3885172" y="473283"/>
                  <a:pt x="3893400" y="469021"/>
                  <a:pt x="3901215" y="467144"/>
                </a:cubicBezTo>
                <a:cubicBezTo>
                  <a:pt x="3905122" y="466206"/>
                  <a:pt x="3910631" y="464325"/>
                  <a:pt x="3917740" y="461501"/>
                </a:cubicBezTo>
                <a:lnTo>
                  <a:pt x="3936823" y="453247"/>
                </a:lnTo>
                <a:lnTo>
                  <a:pt x="3892064" y="464715"/>
                </a:lnTo>
                <a:cubicBezTo>
                  <a:pt x="3863489" y="471269"/>
                  <a:pt x="3834638" y="481232"/>
                  <a:pt x="3805510" y="494605"/>
                </a:cubicBezTo>
                <a:cubicBezTo>
                  <a:pt x="3793204" y="502282"/>
                  <a:pt x="3785603" y="507183"/>
                  <a:pt x="3782707" y="509307"/>
                </a:cubicBezTo>
                <a:cubicBezTo>
                  <a:pt x="3779811" y="511431"/>
                  <a:pt x="3778364" y="513350"/>
                  <a:pt x="3778364" y="515064"/>
                </a:cubicBezTo>
                <a:cubicBezTo>
                  <a:pt x="3778364" y="522656"/>
                  <a:pt x="3776571" y="531538"/>
                  <a:pt x="3772984" y="541711"/>
                </a:cubicBezTo>
                <a:cubicBezTo>
                  <a:pt x="3769398" y="551883"/>
                  <a:pt x="3767605" y="564828"/>
                  <a:pt x="3767605" y="580544"/>
                </a:cubicBezTo>
                <a:lnTo>
                  <a:pt x="3767605" y="610805"/>
                </a:lnTo>
                <a:lnTo>
                  <a:pt x="3747831" y="622907"/>
                </a:lnTo>
                <a:cubicBezTo>
                  <a:pt x="3735297" y="631260"/>
                  <a:pt x="3726186" y="635437"/>
                  <a:pt x="3720499" y="635437"/>
                </a:cubicBezTo>
                <a:cubicBezTo>
                  <a:pt x="3714813" y="635437"/>
                  <a:pt x="3706459" y="628950"/>
                  <a:pt x="3695439" y="615977"/>
                </a:cubicBezTo>
                <a:cubicBezTo>
                  <a:pt x="3686628" y="606443"/>
                  <a:pt x="3681297" y="599073"/>
                  <a:pt x="3679444" y="593867"/>
                </a:cubicBezTo>
                <a:cubicBezTo>
                  <a:pt x="3677591" y="588662"/>
                  <a:pt x="3676665" y="580930"/>
                  <a:pt x="3676665" y="570671"/>
                </a:cubicBezTo>
                <a:cubicBezTo>
                  <a:pt x="3676665" y="557108"/>
                  <a:pt x="3679256" y="543161"/>
                  <a:pt x="3684438" y="528830"/>
                </a:cubicBezTo>
                <a:cubicBezTo>
                  <a:pt x="3689620" y="514500"/>
                  <a:pt x="3693306" y="502744"/>
                  <a:pt x="3695496" y="493562"/>
                </a:cubicBezTo>
                <a:cubicBezTo>
                  <a:pt x="3698773" y="472445"/>
                  <a:pt x="3705193" y="458012"/>
                  <a:pt x="3714755" y="450263"/>
                </a:cubicBezTo>
                <a:cubicBezTo>
                  <a:pt x="3724319" y="442515"/>
                  <a:pt x="3734754" y="443346"/>
                  <a:pt x="3746060" y="452757"/>
                </a:cubicBezTo>
                <a:cubicBezTo>
                  <a:pt x="3748812" y="455309"/>
                  <a:pt x="3752187" y="456338"/>
                  <a:pt x="3756182" y="455843"/>
                </a:cubicBezTo>
                <a:cubicBezTo>
                  <a:pt x="3760178" y="455347"/>
                  <a:pt x="3773849" y="450433"/>
                  <a:pt x="3797195" y="441098"/>
                </a:cubicBezTo>
                <a:cubicBezTo>
                  <a:pt x="3814597" y="434259"/>
                  <a:pt x="3834799" y="428654"/>
                  <a:pt x="3857802" y="424282"/>
                </a:cubicBezTo>
                <a:cubicBezTo>
                  <a:pt x="3894188" y="417100"/>
                  <a:pt x="3920643" y="406337"/>
                  <a:pt x="3937169" y="391992"/>
                </a:cubicBezTo>
                <a:cubicBezTo>
                  <a:pt x="3942904" y="387630"/>
                  <a:pt x="3942556" y="382572"/>
                  <a:pt x="3936126" y="376819"/>
                </a:cubicBezTo>
                <a:cubicBezTo>
                  <a:pt x="3929821" y="368141"/>
                  <a:pt x="3926135" y="361831"/>
                  <a:pt x="3925068" y="357888"/>
                </a:cubicBezTo>
                <a:cubicBezTo>
                  <a:pt x="3924001" y="353944"/>
                  <a:pt x="3923667" y="352487"/>
                  <a:pt x="3924067" y="353516"/>
                </a:cubicBezTo>
                <a:cubicBezTo>
                  <a:pt x="3916562" y="355478"/>
                  <a:pt x="3905680" y="352861"/>
                  <a:pt x="3891421" y="345665"/>
                </a:cubicBezTo>
                <a:cubicBezTo>
                  <a:pt x="3877162" y="338469"/>
                  <a:pt x="3866732" y="331294"/>
                  <a:pt x="3860131" y="324141"/>
                </a:cubicBezTo>
                <a:cubicBezTo>
                  <a:pt x="3853530" y="316987"/>
                  <a:pt x="3849244" y="313411"/>
                  <a:pt x="3847272" y="313411"/>
                </a:cubicBezTo>
                <a:cubicBezTo>
                  <a:pt x="3844329" y="313411"/>
                  <a:pt x="3835895" y="319828"/>
                  <a:pt x="3821969" y="332663"/>
                </a:cubicBezTo>
                <a:cubicBezTo>
                  <a:pt x="3808044" y="345498"/>
                  <a:pt x="3799852" y="354863"/>
                  <a:pt x="3797395" y="360759"/>
                </a:cubicBezTo>
                <a:cubicBezTo>
                  <a:pt x="3793356" y="370437"/>
                  <a:pt x="3785726" y="377285"/>
                  <a:pt x="3774506" y="381305"/>
                </a:cubicBezTo>
                <a:cubicBezTo>
                  <a:pt x="3767829" y="383877"/>
                  <a:pt x="3762136" y="384674"/>
                  <a:pt x="3757425" y="383698"/>
                </a:cubicBezTo>
                <a:cubicBezTo>
                  <a:pt x="3752715" y="382722"/>
                  <a:pt x="3744712" y="379571"/>
                  <a:pt x="3733415" y="374247"/>
                </a:cubicBezTo>
                <a:cubicBezTo>
                  <a:pt x="3716775" y="364931"/>
                  <a:pt x="3704819" y="353497"/>
                  <a:pt x="3697546" y="339943"/>
                </a:cubicBezTo>
                <a:cubicBezTo>
                  <a:pt x="3690274" y="326389"/>
                  <a:pt x="3686019" y="308072"/>
                  <a:pt x="3684781" y="284993"/>
                </a:cubicBezTo>
                <a:cubicBezTo>
                  <a:pt x="3684152" y="268105"/>
                  <a:pt x="3684326" y="257180"/>
                  <a:pt x="3685302" y="252217"/>
                </a:cubicBezTo>
                <a:cubicBezTo>
                  <a:pt x="3686278" y="247255"/>
                  <a:pt x="3692296" y="243316"/>
                  <a:pt x="3703354" y="240402"/>
                </a:cubicBezTo>
                <a:cubicBezTo>
                  <a:pt x="3705097" y="240097"/>
                  <a:pt x="3709896" y="234615"/>
                  <a:pt x="3717749" y="223957"/>
                </a:cubicBezTo>
                <a:cubicBezTo>
                  <a:pt x="3725602" y="213298"/>
                  <a:pt x="3733425" y="203656"/>
                  <a:pt x="3741216" y="195032"/>
                </a:cubicBezTo>
                <a:cubicBezTo>
                  <a:pt x="3749008" y="186407"/>
                  <a:pt x="3752903" y="180470"/>
                  <a:pt x="3752903" y="177222"/>
                </a:cubicBezTo>
                <a:cubicBezTo>
                  <a:pt x="3752903" y="173974"/>
                  <a:pt x="3756909" y="167616"/>
                  <a:pt x="3764919" y="158148"/>
                </a:cubicBezTo>
                <a:cubicBezTo>
                  <a:pt x="3770510" y="151529"/>
                  <a:pt x="3775587" y="140237"/>
                  <a:pt x="3780149" y="124273"/>
                </a:cubicBezTo>
                <a:cubicBezTo>
                  <a:pt x="3784712" y="108309"/>
                  <a:pt x="3786993" y="93555"/>
                  <a:pt x="3786993" y="80010"/>
                </a:cubicBezTo>
                <a:cubicBezTo>
                  <a:pt x="3786993" y="58369"/>
                  <a:pt x="3791537" y="47549"/>
                  <a:pt x="3800623" y="47549"/>
                </a:cubicBezTo>
                <a:cubicBezTo>
                  <a:pt x="3807186" y="47549"/>
                  <a:pt x="3815325" y="53450"/>
                  <a:pt x="3825041" y="65251"/>
                </a:cubicBezTo>
                <a:cubicBezTo>
                  <a:pt x="3834756" y="77053"/>
                  <a:pt x="3840286" y="85982"/>
                  <a:pt x="3841629" y="92040"/>
                </a:cubicBezTo>
                <a:cubicBezTo>
                  <a:pt x="3843419" y="98022"/>
                  <a:pt x="3844946" y="103049"/>
                  <a:pt x="3846208" y="107121"/>
                </a:cubicBezTo>
                <a:cubicBezTo>
                  <a:pt x="3847470" y="111193"/>
                  <a:pt x="3849030" y="120672"/>
                  <a:pt x="3850887" y="135560"/>
                </a:cubicBezTo>
                <a:lnTo>
                  <a:pt x="3852687" y="149262"/>
                </a:lnTo>
                <a:lnTo>
                  <a:pt x="3873018" y="149819"/>
                </a:lnTo>
                <a:cubicBezTo>
                  <a:pt x="3899164" y="149819"/>
                  <a:pt x="3915676" y="150848"/>
                  <a:pt x="3922553" y="152905"/>
                </a:cubicBezTo>
                <a:cubicBezTo>
                  <a:pt x="3926935" y="153819"/>
                  <a:pt x="3934697" y="149926"/>
                  <a:pt x="3945842" y="141225"/>
                </a:cubicBezTo>
                <a:cubicBezTo>
                  <a:pt x="3956986" y="132524"/>
                  <a:pt x="3979984" y="113590"/>
                  <a:pt x="4014836" y="84425"/>
                </a:cubicBezTo>
                <a:close/>
              </a:path>
            </a:pathLst>
          </a:custGeom>
          <a:solidFill>
            <a:schemeClr val="tx1">
              <a:lumMod val="95000"/>
              <a:lumOff val="5000"/>
            </a:schemeClr>
          </a:solidFill>
          <a:ln>
            <a:noFill/>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sz="7200" b="1" dirty="0">
              <a:solidFill>
                <a:schemeClr val="bg1"/>
              </a:solidFill>
              <a:latin typeface="李旭科书法" panose="02000603000000000000" pitchFamily="2" charset="-122"/>
              <a:ea typeface="李旭科书法" panose="02000603000000000000" pitchFamily="2" charset="-122"/>
            </a:endParaRPr>
          </a:p>
        </p:txBody>
      </p:sp>
      <p:sp>
        <p:nvSpPr>
          <p:cNvPr id="10" name="PA-任意多边形 9"/>
          <p:cNvSpPr/>
          <p:nvPr>
            <p:custDataLst>
              <p:tags r:id="rId1"/>
            </p:custDataLst>
          </p:nvPr>
        </p:nvSpPr>
        <p:spPr>
          <a:xfrm>
            <a:off x="320830" y="435894"/>
            <a:ext cx="1822447" cy="323526"/>
          </a:xfrm>
          <a:custGeom>
            <a:avLst/>
            <a:gdLst/>
            <a:ahLst/>
            <a:cxnLst/>
            <a:rect l="l" t="t" r="r" b="b"/>
            <a:pathLst>
              <a:path w="1822447" h="323526">
                <a:moveTo>
                  <a:pt x="239144" y="250574"/>
                </a:moveTo>
                <a:cubicBezTo>
                  <a:pt x="245488" y="250574"/>
                  <a:pt x="250539" y="252924"/>
                  <a:pt x="254298" y="257623"/>
                </a:cubicBezTo>
                <a:cubicBezTo>
                  <a:pt x="257588" y="262557"/>
                  <a:pt x="258528" y="268548"/>
                  <a:pt x="257118" y="275596"/>
                </a:cubicBezTo>
                <a:cubicBezTo>
                  <a:pt x="255708" y="282645"/>
                  <a:pt x="252184" y="288519"/>
                  <a:pt x="246545" y="293217"/>
                </a:cubicBezTo>
                <a:cubicBezTo>
                  <a:pt x="241141" y="297682"/>
                  <a:pt x="235150" y="299914"/>
                  <a:pt x="228571" y="299914"/>
                </a:cubicBezTo>
                <a:cubicBezTo>
                  <a:pt x="221993" y="299914"/>
                  <a:pt x="217059" y="297682"/>
                  <a:pt x="213770" y="293217"/>
                </a:cubicBezTo>
                <a:cubicBezTo>
                  <a:pt x="210245" y="288519"/>
                  <a:pt x="209188" y="282645"/>
                  <a:pt x="210598" y="275596"/>
                </a:cubicBezTo>
                <a:cubicBezTo>
                  <a:pt x="212007" y="268548"/>
                  <a:pt x="215649" y="262557"/>
                  <a:pt x="221523" y="257623"/>
                </a:cubicBezTo>
                <a:cubicBezTo>
                  <a:pt x="226927" y="252924"/>
                  <a:pt x="232800" y="250574"/>
                  <a:pt x="239144" y="250574"/>
                </a:cubicBezTo>
                <a:close/>
                <a:moveTo>
                  <a:pt x="1219762" y="162115"/>
                </a:moveTo>
                <a:cubicBezTo>
                  <a:pt x="1206135" y="178797"/>
                  <a:pt x="1193800" y="193129"/>
                  <a:pt x="1182757" y="205111"/>
                </a:cubicBezTo>
                <a:cubicBezTo>
                  <a:pt x="1203433" y="212160"/>
                  <a:pt x="1226810" y="221205"/>
                  <a:pt x="1252890" y="232248"/>
                </a:cubicBezTo>
                <a:cubicBezTo>
                  <a:pt x="1277560" y="212747"/>
                  <a:pt x="1297883" y="189370"/>
                  <a:pt x="1313859" y="162115"/>
                </a:cubicBezTo>
                <a:close/>
                <a:moveTo>
                  <a:pt x="1249013" y="80353"/>
                </a:moveTo>
                <a:lnTo>
                  <a:pt x="1275797" y="86344"/>
                </a:lnTo>
                <a:cubicBezTo>
                  <a:pt x="1264990" y="102556"/>
                  <a:pt x="1252890" y="119472"/>
                  <a:pt x="1239498" y="137093"/>
                </a:cubicBezTo>
                <a:lnTo>
                  <a:pt x="1416063" y="137093"/>
                </a:lnTo>
                <a:lnTo>
                  <a:pt x="1410776" y="162115"/>
                </a:lnTo>
                <a:lnTo>
                  <a:pt x="1343815" y="162115"/>
                </a:lnTo>
                <a:cubicBezTo>
                  <a:pt x="1325020" y="194069"/>
                  <a:pt x="1302582" y="220853"/>
                  <a:pt x="1276502" y="242468"/>
                </a:cubicBezTo>
                <a:cubicBezTo>
                  <a:pt x="1319968" y="262674"/>
                  <a:pt x="1352744" y="281000"/>
                  <a:pt x="1374829" y="297447"/>
                </a:cubicBezTo>
                <a:lnTo>
                  <a:pt x="1348397" y="320002"/>
                </a:lnTo>
                <a:cubicBezTo>
                  <a:pt x="1326782" y="302616"/>
                  <a:pt x="1294006" y="283350"/>
                  <a:pt x="1250070" y="262204"/>
                </a:cubicBezTo>
                <a:cubicBezTo>
                  <a:pt x="1210834" y="288284"/>
                  <a:pt x="1159262" y="308019"/>
                  <a:pt x="1095356" y="321411"/>
                </a:cubicBezTo>
                <a:cubicBezTo>
                  <a:pt x="1093711" y="313658"/>
                  <a:pt x="1089952" y="305670"/>
                  <a:pt x="1084078" y="297447"/>
                </a:cubicBezTo>
                <a:cubicBezTo>
                  <a:pt x="1141876" y="287814"/>
                  <a:pt x="1188984" y="272189"/>
                  <a:pt x="1225401" y="250574"/>
                </a:cubicBezTo>
                <a:cubicBezTo>
                  <a:pt x="1192508" y="236242"/>
                  <a:pt x="1163844" y="224965"/>
                  <a:pt x="1139409" y="216741"/>
                </a:cubicBezTo>
                <a:lnTo>
                  <a:pt x="1140114" y="216389"/>
                </a:lnTo>
                <a:cubicBezTo>
                  <a:pt x="1154916" y="201587"/>
                  <a:pt x="1171127" y="183496"/>
                  <a:pt x="1188748" y="162115"/>
                </a:cubicBezTo>
                <a:lnTo>
                  <a:pt x="1107691" y="162115"/>
                </a:lnTo>
                <a:lnTo>
                  <a:pt x="1112977" y="137093"/>
                </a:lnTo>
                <a:lnTo>
                  <a:pt x="1208837" y="137093"/>
                </a:lnTo>
                <a:cubicBezTo>
                  <a:pt x="1226928" y="113598"/>
                  <a:pt x="1240320" y="94685"/>
                  <a:pt x="1249013" y="80353"/>
                </a:cubicBezTo>
                <a:close/>
                <a:moveTo>
                  <a:pt x="760514" y="40176"/>
                </a:moveTo>
                <a:lnTo>
                  <a:pt x="1038930" y="40176"/>
                </a:lnTo>
                <a:lnTo>
                  <a:pt x="1033291" y="66961"/>
                </a:lnTo>
                <a:lnTo>
                  <a:pt x="906770" y="66961"/>
                </a:lnTo>
                <a:lnTo>
                  <a:pt x="863775" y="269253"/>
                </a:lnTo>
                <a:lnTo>
                  <a:pt x="1007916" y="269253"/>
                </a:lnTo>
                <a:lnTo>
                  <a:pt x="1002278" y="295332"/>
                </a:lnTo>
                <a:lnTo>
                  <a:pt x="687915" y="295332"/>
                </a:lnTo>
                <a:lnTo>
                  <a:pt x="693553" y="269253"/>
                </a:lnTo>
                <a:lnTo>
                  <a:pt x="835228" y="269253"/>
                </a:lnTo>
                <a:lnTo>
                  <a:pt x="878224" y="66961"/>
                </a:lnTo>
                <a:lnTo>
                  <a:pt x="754875" y="66961"/>
                </a:lnTo>
                <a:close/>
                <a:moveTo>
                  <a:pt x="5991" y="37004"/>
                </a:moveTo>
                <a:lnTo>
                  <a:pt x="167754" y="37004"/>
                </a:lnTo>
                <a:lnTo>
                  <a:pt x="163525" y="56388"/>
                </a:lnTo>
                <a:cubicBezTo>
                  <a:pt x="127108" y="93275"/>
                  <a:pt x="99501" y="130162"/>
                  <a:pt x="80705" y="167049"/>
                </a:cubicBezTo>
                <a:cubicBezTo>
                  <a:pt x="65433" y="197828"/>
                  <a:pt x="50867" y="240589"/>
                  <a:pt x="37005" y="295332"/>
                </a:cubicBezTo>
                <a:lnTo>
                  <a:pt x="3524" y="295332"/>
                </a:lnTo>
                <a:cubicBezTo>
                  <a:pt x="27019" y="203702"/>
                  <a:pt x="67548" y="126755"/>
                  <a:pt x="125111" y="64494"/>
                </a:cubicBezTo>
                <a:lnTo>
                  <a:pt x="0" y="64494"/>
                </a:lnTo>
                <a:close/>
                <a:moveTo>
                  <a:pt x="457400" y="7401"/>
                </a:moveTo>
                <a:lnTo>
                  <a:pt x="483479" y="15154"/>
                </a:lnTo>
                <a:cubicBezTo>
                  <a:pt x="456225" y="59560"/>
                  <a:pt x="423097" y="98796"/>
                  <a:pt x="384096" y="132864"/>
                </a:cubicBezTo>
                <a:lnTo>
                  <a:pt x="601189" y="132864"/>
                </a:lnTo>
                <a:cubicBezTo>
                  <a:pt x="599545" y="138973"/>
                  <a:pt x="598370" y="143202"/>
                  <a:pt x="597665" y="145551"/>
                </a:cubicBezTo>
                <a:cubicBezTo>
                  <a:pt x="572995" y="241411"/>
                  <a:pt x="554552" y="294862"/>
                  <a:pt x="542334" y="305905"/>
                </a:cubicBezTo>
                <a:cubicBezTo>
                  <a:pt x="534111" y="313423"/>
                  <a:pt x="524008" y="317535"/>
                  <a:pt x="512026" y="318240"/>
                </a:cubicBezTo>
                <a:cubicBezTo>
                  <a:pt x="499573" y="319414"/>
                  <a:pt x="481247" y="319179"/>
                  <a:pt x="457047" y="317535"/>
                </a:cubicBezTo>
                <a:cubicBezTo>
                  <a:pt x="458457" y="307902"/>
                  <a:pt x="457400" y="299209"/>
                  <a:pt x="453876" y="291455"/>
                </a:cubicBezTo>
                <a:cubicBezTo>
                  <a:pt x="471497" y="293100"/>
                  <a:pt x="488883" y="293922"/>
                  <a:pt x="506035" y="293922"/>
                </a:cubicBezTo>
                <a:cubicBezTo>
                  <a:pt x="512848" y="293922"/>
                  <a:pt x="518252" y="292395"/>
                  <a:pt x="522246" y="289341"/>
                </a:cubicBezTo>
                <a:cubicBezTo>
                  <a:pt x="532114" y="281118"/>
                  <a:pt x="547268" y="237534"/>
                  <a:pt x="567709" y="158591"/>
                </a:cubicBezTo>
                <a:lnTo>
                  <a:pt x="472202" y="158591"/>
                </a:lnTo>
                <a:cubicBezTo>
                  <a:pt x="458105" y="199003"/>
                  <a:pt x="440953" y="231073"/>
                  <a:pt x="420748" y="254803"/>
                </a:cubicBezTo>
                <a:cubicBezTo>
                  <a:pt x="394668" y="285817"/>
                  <a:pt x="359778" y="308724"/>
                  <a:pt x="316078" y="323526"/>
                </a:cubicBezTo>
                <a:cubicBezTo>
                  <a:pt x="313258" y="313893"/>
                  <a:pt x="309264" y="306492"/>
                  <a:pt x="304095" y="301323"/>
                </a:cubicBezTo>
                <a:cubicBezTo>
                  <a:pt x="344741" y="288636"/>
                  <a:pt x="376695" y="268783"/>
                  <a:pt x="399955" y="241763"/>
                </a:cubicBezTo>
                <a:cubicBezTo>
                  <a:pt x="417811" y="221323"/>
                  <a:pt x="432730" y="193599"/>
                  <a:pt x="444713" y="158591"/>
                </a:cubicBezTo>
                <a:lnTo>
                  <a:pt x="377047" y="158591"/>
                </a:lnTo>
                <a:lnTo>
                  <a:pt x="382333" y="134274"/>
                </a:lnTo>
                <a:cubicBezTo>
                  <a:pt x="373640" y="141792"/>
                  <a:pt x="362715" y="150368"/>
                  <a:pt x="349558" y="160001"/>
                </a:cubicBezTo>
                <a:cubicBezTo>
                  <a:pt x="344154" y="152482"/>
                  <a:pt x="338045" y="145786"/>
                  <a:pt x="331232" y="139913"/>
                </a:cubicBezTo>
                <a:cubicBezTo>
                  <a:pt x="381511" y="108429"/>
                  <a:pt x="423567" y="64259"/>
                  <a:pt x="457400" y="7401"/>
                </a:cubicBezTo>
                <a:close/>
                <a:moveTo>
                  <a:pt x="579339" y="6696"/>
                </a:moveTo>
                <a:cubicBezTo>
                  <a:pt x="592496" y="60030"/>
                  <a:pt x="617049" y="102673"/>
                  <a:pt x="652996" y="134626"/>
                </a:cubicBezTo>
                <a:cubicBezTo>
                  <a:pt x="644068" y="140500"/>
                  <a:pt x="635492" y="147901"/>
                  <a:pt x="627269" y="156829"/>
                </a:cubicBezTo>
                <a:cubicBezTo>
                  <a:pt x="593201" y="120412"/>
                  <a:pt x="568649" y="73657"/>
                  <a:pt x="553612" y="16564"/>
                </a:cubicBezTo>
                <a:close/>
                <a:moveTo>
                  <a:pt x="1694516" y="3172"/>
                </a:moveTo>
                <a:lnTo>
                  <a:pt x="1719891" y="3172"/>
                </a:lnTo>
                <a:lnTo>
                  <a:pt x="1652226" y="322116"/>
                </a:lnTo>
                <a:lnTo>
                  <a:pt x="1626851" y="322116"/>
                </a:lnTo>
                <a:lnTo>
                  <a:pt x="1646587" y="229781"/>
                </a:lnTo>
                <a:lnTo>
                  <a:pt x="1587027" y="229781"/>
                </a:lnTo>
                <a:lnTo>
                  <a:pt x="1591961" y="205816"/>
                </a:lnTo>
                <a:lnTo>
                  <a:pt x="1651521" y="205816"/>
                </a:lnTo>
                <a:lnTo>
                  <a:pt x="1662093" y="156477"/>
                </a:lnTo>
                <a:lnTo>
                  <a:pt x="1610992" y="156477"/>
                </a:lnTo>
                <a:lnTo>
                  <a:pt x="1615926" y="133217"/>
                </a:lnTo>
                <a:lnTo>
                  <a:pt x="1667027" y="133217"/>
                </a:lnTo>
                <a:lnTo>
                  <a:pt x="1677248" y="84229"/>
                </a:lnTo>
                <a:lnTo>
                  <a:pt x="1625089" y="84229"/>
                </a:lnTo>
                <a:lnTo>
                  <a:pt x="1630375" y="60617"/>
                </a:lnTo>
                <a:lnTo>
                  <a:pt x="1682534" y="60617"/>
                </a:lnTo>
                <a:close/>
                <a:moveTo>
                  <a:pt x="1751962" y="2819"/>
                </a:moveTo>
                <a:lnTo>
                  <a:pt x="1776984" y="2819"/>
                </a:lnTo>
                <a:lnTo>
                  <a:pt x="1765002" y="60617"/>
                </a:lnTo>
                <a:lnTo>
                  <a:pt x="1822447" y="60617"/>
                </a:lnTo>
                <a:lnTo>
                  <a:pt x="1817161" y="84229"/>
                </a:lnTo>
                <a:lnTo>
                  <a:pt x="1759715" y="84229"/>
                </a:lnTo>
                <a:lnTo>
                  <a:pt x="1749495" y="133217"/>
                </a:lnTo>
                <a:lnTo>
                  <a:pt x="1803768" y="133217"/>
                </a:lnTo>
                <a:lnTo>
                  <a:pt x="1798834" y="156477"/>
                </a:lnTo>
                <a:lnTo>
                  <a:pt x="1744561" y="156477"/>
                </a:lnTo>
                <a:lnTo>
                  <a:pt x="1733636" y="206873"/>
                </a:lnTo>
                <a:lnTo>
                  <a:pt x="1794605" y="206873"/>
                </a:lnTo>
                <a:lnTo>
                  <a:pt x="1789671" y="230838"/>
                </a:lnTo>
                <a:lnTo>
                  <a:pt x="1728702" y="230838"/>
                </a:lnTo>
                <a:lnTo>
                  <a:pt x="1709318" y="322469"/>
                </a:lnTo>
                <a:lnTo>
                  <a:pt x="1684296" y="322469"/>
                </a:lnTo>
                <a:close/>
                <a:moveTo>
                  <a:pt x="1566234" y="705"/>
                </a:moveTo>
                <a:lnTo>
                  <a:pt x="1591608" y="705"/>
                </a:lnTo>
                <a:lnTo>
                  <a:pt x="1576454" y="71190"/>
                </a:lnTo>
                <a:lnTo>
                  <a:pt x="1614164" y="71190"/>
                </a:lnTo>
                <a:lnTo>
                  <a:pt x="1608877" y="95859"/>
                </a:lnTo>
                <a:lnTo>
                  <a:pt x="1571168" y="95859"/>
                </a:lnTo>
                <a:lnTo>
                  <a:pt x="1556366" y="165640"/>
                </a:lnTo>
                <a:lnTo>
                  <a:pt x="1597247" y="154714"/>
                </a:lnTo>
                <a:lnTo>
                  <a:pt x="1595485" y="178679"/>
                </a:lnTo>
                <a:lnTo>
                  <a:pt x="1551080" y="191014"/>
                </a:lnTo>
                <a:lnTo>
                  <a:pt x="1530287" y="289341"/>
                </a:lnTo>
                <a:cubicBezTo>
                  <a:pt x="1527467" y="302498"/>
                  <a:pt x="1521711" y="310839"/>
                  <a:pt x="1513018" y="314363"/>
                </a:cubicBezTo>
                <a:cubicBezTo>
                  <a:pt x="1506204" y="317652"/>
                  <a:pt x="1491402" y="319297"/>
                  <a:pt x="1468612" y="319297"/>
                </a:cubicBezTo>
                <a:cubicBezTo>
                  <a:pt x="1468847" y="312483"/>
                  <a:pt x="1467907" y="304495"/>
                  <a:pt x="1465793" y="295332"/>
                </a:cubicBezTo>
                <a:cubicBezTo>
                  <a:pt x="1475426" y="295567"/>
                  <a:pt x="1485998" y="295684"/>
                  <a:pt x="1497511" y="295684"/>
                </a:cubicBezTo>
                <a:cubicBezTo>
                  <a:pt x="1501505" y="295684"/>
                  <a:pt x="1503855" y="293687"/>
                  <a:pt x="1504559" y="289693"/>
                </a:cubicBezTo>
                <a:lnTo>
                  <a:pt x="1523943" y="198415"/>
                </a:lnTo>
                <a:lnTo>
                  <a:pt x="1478127" y="211455"/>
                </a:lnTo>
                <a:lnTo>
                  <a:pt x="1478127" y="185375"/>
                </a:lnTo>
                <a:cubicBezTo>
                  <a:pt x="1496454" y="181381"/>
                  <a:pt x="1513605" y="177152"/>
                  <a:pt x="1529582" y="172688"/>
                </a:cubicBezTo>
                <a:lnTo>
                  <a:pt x="1545793" y="95859"/>
                </a:lnTo>
                <a:lnTo>
                  <a:pt x="1501388" y="95859"/>
                </a:lnTo>
                <a:lnTo>
                  <a:pt x="1506674" y="71190"/>
                </a:lnTo>
                <a:lnTo>
                  <a:pt x="1551080" y="71190"/>
                </a:lnTo>
                <a:close/>
                <a:moveTo>
                  <a:pt x="1290247" y="0"/>
                </a:moveTo>
                <a:cubicBezTo>
                  <a:pt x="1295416" y="15037"/>
                  <a:pt x="1299292" y="28781"/>
                  <a:pt x="1301877" y="41234"/>
                </a:cubicBezTo>
                <a:lnTo>
                  <a:pt x="1426988" y="41234"/>
                </a:lnTo>
                <a:lnTo>
                  <a:pt x="1412186" y="111719"/>
                </a:lnTo>
                <a:lnTo>
                  <a:pt x="1385049" y="111719"/>
                </a:lnTo>
                <a:lnTo>
                  <a:pt x="1394917" y="65551"/>
                </a:lnTo>
                <a:lnTo>
                  <a:pt x="1163374" y="65551"/>
                </a:lnTo>
                <a:lnTo>
                  <a:pt x="1153506" y="111719"/>
                </a:lnTo>
                <a:lnTo>
                  <a:pt x="1127427" y="111719"/>
                </a:lnTo>
                <a:lnTo>
                  <a:pt x="1142228" y="41234"/>
                </a:lnTo>
                <a:lnTo>
                  <a:pt x="1271216" y="41234"/>
                </a:lnTo>
                <a:cubicBezTo>
                  <a:pt x="1268397" y="29016"/>
                  <a:pt x="1265342" y="17386"/>
                  <a:pt x="1262053" y="6344"/>
                </a:cubicBezTo>
                <a:close/>
              </a:path>
            </a:pathLst>
          </a:custGeom>
          <a:solidFill>
            <a:schemeClr val="lt1"/>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sz="2800" dirty="0" smtClean="0">
              <a:effectLst>
                <a:outerShdw blurRad="50800" dist="38100" dir="2700000" algn="tl" rotWithShape="0">
                  <a:prstClr val="black">
                    <a:alpha val="40000"/>
                  </a:prstClr>
                </a:outerShdw>
              </a:effectLst>
              <a:latin typeface="思源黑体" panose="020B0500000000090000" pitchFamily="34" charset="-122"/>
              <a:ea typeface="思源黑体" panose="020B0500000000090000" pitchFamily="34" charset="-122"/>
            </a:endParaRPr>
          </a:p>
        </p:txBody>
      </p:sp>
      <p:cxnSp>
        <p:nvCxnSpPr>
          <p:cNvPr id="837" name="直接连接符 836"/>
          <p:cNvCxnSpPr/>
          <p:nvPr/>
        </p:nvCxnSpPr>
        <p:spPr>
          <a:xfrm>
            <a:off x="559362" y="844951"/>
            <a:ext cx="2623676" cy="0"/>
          </a:xfrm>
          <a:prstGeom prst="line">
            <a:avLst/>
          </a:prstGeom>
          <a:ln>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PA-任意多边形 11"/>
          <p:cNvSpPr/>
          <p:nvPr>
            <p:custDataLst>
              <p:tags r:id="rId2"/>
            </p:custDataLst>
          </p:nvPr>
        </p:nvSpPr>
        <p:spPr>
          <a:xfrm>
            <a:off x="1367719" y="963142"/>
            <a:ext cx="1357728" cy="235229"/>
          </a:xfrm>
          <a:custGeom>
            <a:avLst/>
            <a:gdLst/>
            <a:ahLst/>
            <a:cxnLst/>
            <a:rect l="l" t="t" r="r" b="b"/>
            <a:pathLst>
              <a:path w="1357728" h="235229">
                <a:moveTo>
                  <a:pt x="1094232" y="161163"/>
                </a:moveTo>
                <a:lnTo>
                  <a:pt x="1080516" y="207568"/>
                </a:lnTo>
                <a:lnTo>
                  <a:pt x="1092860" y="207568"/>
                </a:lnTo>
                <a:cubicBezTo>
                  <a:pt x="1094537" y="207568"/>
                  <a:pt x="1095984" y="207264"/>
                  <a:pt x="1097204" y="206654"/>
                </a:cubicBezTo>
                <a:cubicBezTo>
                  <a:pt x="1098423" y="206044"/>
                  <a:pt x="1099413" y="204444"/>
                  <a:pt x="1100175" y="201853"/>
                </a:cubicBezTo>
                <a:lnTo>
                  <a:pt x="1110005" y="168478"/>
                </a:lnTo>
                <a:cubicBezTo>
                  <a:pt x="1110615" y="166344"/>
                  <a:pt x="1110615" y="164592"/>
                  <a:pt x="1110005" y="163220"/>
                </a:cubicBezTo>
                <a:cubicBezTo>
                  <a:pt x="1109396" y="161848"/>
                  <a:pt x="1107795" y="161163"/>
                  <a:pt x="1105205" y="161163"/>
                </a:cubicBezTo>
                <a:close/>
                <a:moveTo>
                  <a:pt x="1017117" y="105156"/>
                </a:moveTo>
                <a:lnTo>
                  <a:pt x="986942" y="180365"/>
                </a:lnTo>
                <a:lnTo>
                  <a:pt x="1004087" y="180365"/>
                </a:lnTo>
                <a:close/>
                <a:moveTo>
                  <a:pt x="1303934" y="95783"/>
                </a:moveTo>
                <a:lnTo>
                  <a:pt x="1290904" y="139903"/>
                </a:lnTo>
                <a:lnTo>
                  <a:pt x="1302791" y="139903"/>
                </a:lnTo>
                <a:cubicBezTo>
                  <a:pt x="1304468" y="139903"/>
                  <a:pt x="1306030" y="139484"/>
                  <a:pt x="1307478" y="138646"/>
                </a:cubicBezTo>
                <a:cubicBezTo>
                  <a:pt x="1308925" y="137807"/>
                  <a:pt x="1310030" y="136093"/>
                  <a:pt x="1310792" y="133502"/>
                </a:cubicBezTo>
                <a:lnTo>
                  <a:pt x="1319936" y="102641"/>
                </a:lnTo>
                <a:cubicBezTo>
                  <a:pt x="1321308" y="98069"/>
                  <a:pt x="1319555" y="95783"/>
                  <a:pt x="1314678" y="95783"/>
                </a:cubicBezTo>
                <a:close/>
                <a:moveTo>
                  <a:pt x="1212799" y="95783"/>
                </a:moveTo>
                <a:cubicBezTo>
                  <a:pt x="1211123" y="95783"/>
                  <a:pt x="1209903" y="96164"/>
                  <a:pt x="1209141" y="96926"/>
                </a:cubicBezTo>
                <a:cubicBezTo>
                  <a:pt x="1208379" y="97688"/>
                  <a:pt x="1207846" y="98679"/>
                  <a:pt x="1207541" y="99898"/>
                </a:cubicBezTo>
                <a:lnTo>
                  <a:pt x="1176909" y="203454"/>
                </a:lnTo>
                <a:cubicBezTo>
                  <a:pt x="1176147" y="206197"/>
                  <a:pt x="1177214" y="207568"/>
                  <a:pt x="1180109" y="207568"/>
                </a:cubicBezTo>
                <a:lnTo>
                  <a:pt x="1189025" y="207568"/>
                </a:lnTo>
                <a:cubicBezTo>
                  <a:pt x="1191920" y="207568"/>
                  <a:pt x="1193749" y="206197"/>
                  <a:pt x="1194511" y="203454"/>
                </a:cubicBezTo>
                <a:lnTo>
                  <a:pt x="1224915" y="100126"/>
                </a:lnTo>
                <a:cubicBezTo>
                  <a:pt x="1225677" y="97231"/>
                  <a:pt x="1224534" y="95783"/>
                  <a:pt x="1221486" y="95783"/>
                </a:cubicBezTo>
                <a:close/>
                <a:moveTo>
                  <a:pt x="1113434" y="95783"/>
                </a:moveTo>
                <a:lnTo>
                  <a:pt x="1100633" y="138988"/>
                </a:lnTo>
                <a:lnTo>
                  <a:pt x="1111834" y="138988"/>
                </a:lnTo>
                <a:cubicBezTo>
                  <a:pt x="1114120" y="138988"/>
                  <a:pt x="1115911" y="138607"/>
                  <a:pt x="1117206" y="137845"/>
                </a:cubicBezTo>
                <a:cubicBezTo>
                  <a:pt x="1118501" y="137083"/>
                  <a:pt x="1119530" y="135407"/>
                  <a:pt x="1120292" y="132816"/>
                </a:cubicBezTo>
                <a:lnTo>
                  <a:pt x="1129208" y="102641"/>
                </a:lnTo>
                <a:cubicBezTo>
                  <a:pt x="1129970" y="100507"/>
                  <a:pt x="1130046" y="98831"/>
                  <a:pt x="1129436" y="97612"/>
                </a:cubicBezTo>
                <a:cubicBezTo>
                  <a:pt x="1128827" y="96393"/>
                  <a:pt x="1127226" y="95783"/>
                  <a:pt x="1124636" y="95783"/>
                </a:cubicBezTo>
                <a:close/>
                <a:moveTo>
                  <a:pt x="727024" y="95783"/>
                </a:moveTo>
                <a:cubicBezTo>
                  <a:pt x="725347" y="95783"/>
                  <a:pt x="724128" y="96164"/>
                  <a:pt x="723366" y="96926"/>
                </a:cubicBezTo>
                <a:cubicBezTo>
                  <a:pt x="722604" y="97688"/>
                  <a:pt x="722071" y="98679"/>
                  <a:pt x="721766" y="99898"/>
                </a:cubicBezTo>
                <a:lnTo>
                  <a:pt x="691134" y="203454"/>
                </a:lnTo>
                <a:cubicBezTo>
                  <a:pt x="690372" y="206197"/>
                  <a:pt x="691439" y="207568"/>
                  <a:pt x="694334" y="207568"/>
                </a:cubicBezTo>
                <a:lnTo>
                  <a:pt x="703249" y="207568"/>
                </a:lnTo>
                <a:cubicBezTo>
                  <a:pt x="706145" y="207568"/>
                  <a:pt x="707974" y="206197"/>
                  <a:pt x="708736" y="203454"/>
                </a:cubicBezTo>
                <a:lnTo>
                  <a:pt x="739140" y="100126"/>
                </a:lnTo>
                <a:cubicBezTo>
                  <a:pt x="739902" y="97231"/>
                  <a:pt x="738759" y="95783"/>
                  <a:pt x="735711" y="95783"/>
                </a:cubicBezTo>
                <a:close/>
                <a:moveTo>
                  <a:pt x="507949" y="95783"/>
                </a:moveTo>
                <a:cubicBezTo>
                  <a:pt x="506273" y="95783"/>
                  <a:pt x="505053" y="96164"/>
                  <a:pt x="504291" y="96926"/>
                </a:cubicBezTo>
                <a:cubicBezTo>
                  <a:pt x="503529" y="97688"/>
                  <a:pt x="502996" y="98679"/>
                  <a:pt x="502691" y="99898"/>
                </a:cubicBezTo>
                <a:lnTo>
                  <a:pt x="472059" y="203454"/>
                </a:lnTo>
                <a:cubicBezTo>
                  <a:pt x="471297" y="206197"/>
                  <a:pt x="472364" y="207568"/>
                  <a:pt x="475259" y="207568"/>
                </a:cubicBezTo>
                <a:lnTo>
                  <a:pt x="484174" y="207568"/>
                </a:lnTo>
                <a:cubicBezTo>
                  <a:pt x="487070" y="207568"/>
                  <a:pt x="488899" y="206197"/>
                  <a:pt x="489661" y="203454"/>
                </a:cubicBezTo>
                <a:lnTo>
                  <a:pt x="520065" y="100126"/>
                </a:lnTo>
                <a:cubicBezTo>
                  <a:pt x="520827" y="97231"/>
                  <a:pt x="519684" y="95783"/>
                  <a:pt x="516636" y="95783"/>
                </a:cubicBezTo>
                <a:close/>
                <a:moveTo>
                  <a:pt x="1277417" y="69037"/>
                </a:moveTo>
                <a:lnTo>
                  <a:pt x="1340282" y="69037"/>
                </a:lnTo>
                <a:cubicBezTo>
                  <a:pt x="1347749" y="69037"/>
                  <a:pt x="1352778" y="71170"/>
                  <a:pt x="1355369" y="75438"/>
                </a:cubicBezTo>
                <a:cubicBezTo>
                  <a:pt x="1357960" y="79705"/>
                  <a:pt x="1358417" y="84582"/>
                  <a:pt x="1356741" y="90068"/>
                </a:cubicBezTo>
                <a:lnTo>
                  <a:pt x="1340053" y="146532"/>
                </a:lnTo>
                <a:cubicBezTo>
                  <a:pt x="1339291" y="148971"/>
                  <a:pt x="1337729" y="151219"/>
                  <a:pt x="1335367" y="153276"/>
                </a:cubicBezTo>
                <a:cubicBezTo>
                  <a:pt x="1333004" y="155333"/>
                  <a:pt x="1329690" y="156362"/>
                  <a:pt x="1325423" y="156362"/>
                </a:cubicBezTo>
                <a:cubicBezTo>
                  <a:pt x="1328013" y="156819"/>
                  <a:pt x="1330223" y="158496"/>
                  <a:pt x="1332052" y="161391"/>
                </a:cubicBezTo>
                <a:cubicBezTo>
                  <a:pt x="1333881" y="164287"/>
                  <a:pt x="1333881" y="168706"/>
                  <a:pt x="1332052" y="174650"/>
                </a:cubicBezTo>
                <a:lnTo>
                  <a:pt x="1314221" y="235229"/>
                </a:lnTo>
                <a:lnTo>
                  <a:pt x="1279703" y="235229"/>
                </a:lnTo>
                <a:lnTo>
                  <a:pt x="1298905" y="170078"/>
                </a:lnTo>
                <a:cubicBezTo>
                  <a:pt x="1299362" y="168706"/>
                  <a:pt x="1299400" y="167411"/>
                  <a:pt x="1299019" y="166192"/>
                </a:cubicBezTo>
                <a:cubicBezTo>
                  <a:pt x="1298638" y="164973"/>
                  <a:pt x="1297381" y="164363"/>
                  <a:pt x="1295247" y="164363"/>
                </a:cubicBezTo>
                <a:lnTo>
                  <a:pt x="1283817" y="164363"/>
                </a:lnTo>
                <a:lnTo>
                  <a:pt x="1263015" y="235229"/>
                </a:lnTo>
                <a:lnTo>
                  <a:pt x="1228496" y="235229"/>
                </a:lnTo>
                <a:close/>
                <a:moveTo>
                  <a:pt x="1198855" y="69037"/>
                </a:moveTo>
                <a:lnTo>
                  <a:pt x="1248689" y="69037"/>
                </a:lnTo>
                <a:cubicBezTo>
                  <a:pt x="1254023" y="69037"/>
                  <a:pt x="1257948" y="70980"/>
                  <a:pt x="1260462" y="74866"/>
                </a:cubicBezTo>
                <a:cubicBezTo>
                  <a:pt x="1262977" y="78752"/>
                  <a:pt x="1263548" y="83134"/>
                  <a:pt x="1262177" y="88011"/>
                </a:cubicBezTo>
                <a:lnTo>
                  <a:pt x="1224001" y="217627"/>
                </a:lnTo>
                <a:cubicBezTo>
                  <a:pt x="1221867" y="224485"/>
                  <a:pt x="1218324" y="229133"/>
                  <a:pt x="1213371" y="231571"/>
                </a:cubicBezTo>
                <a:cubicBezTo>
                  <a:pt x="1208417" y="234010"/>
                  <a:pt x="1203045" y="235229"/>
                  <a:pt x="1197254" y="235229"/>
                </a:cubicBezTo>
                <a:lnTo>
                  <a:pt x="1156335" y="235229"/>
                </a:lnTo>
                <a:cubicBezTo>
                  <a:pt x="1153439" y="235229"/>
                  <a:pt x="1150772" y="234734"/>
                  <a:pt x="1148334" y="233743"/>
                </a:cubicBezTo>
                <a:cubicBezTo>
                  <a:pt x="1145895" y="232753"/>
                  <a:pt x="1143876" y="231267"/>
                  <a:pt x="1142276" y="229285"/>
                </a:cubicBezTo>
                <a:cubicBezTo>
                  <a:pt x="1140676" y="227304"/>
                  <a:pt x="1139609" y="224904"/>
                  <a:pt x="1139076" y="222085"/>
                </a:cubicBezTo>
                <a:cubicBezTo>
                  <a:pt x="1138542" y="219265"/>
                  <a:pt x="1138809" y="216103"/>
                  <a:pt x="1139876" y="212598"/>
                </a:cubicBezTo>
                <a:lnTo>
                  <a:pt x="1177366" y="85267"/>
                </a:lnTo>
                <a:cubicBezTo>
                  <a:pt x="1178585" y="80391"/>
                  <a:pt x="1181062" y="76466"/>
                  <a:pt x="1184795" y="73495"/>
                </a:cubicBezTo>
                <a:cubicBezTo>
                  <a:pt x="1188529" y="70523"/>
                  <a:pt x="1193216" y="69037"/>
                  <a:pt x="1198855" y="69037"/>
                </a:cubicBezTo>
                <a:close/>
                <a:moveTo>
                  <a:pt x="1086917" y="69037"/>
                </a:moveTo>
                <a:lnTo>
                  <a:pt x="1148867" y="69037"/>
                </a:lnTo>
                <a:cubicBezTo>
                  <a:pt x="1156792" y="69037"/>
                  <a:pt x="1161974" y="71170"/>
                  <a:pt x="1164412" y="75438"/>
                </a:cubicBezTo>
                <a:cubicBezTo>
                  <a:pt x="1166851" y="79705"/>
                  <a:pt x="1167231" y="84810"/>
                  <a:pt x="1165555" y="90754"/>
                </a:cubicBezTo>
                <a:lnTo>
                  <a:pt x="1150925" y="140817"/>
                </a:lnTo>
                <a:cubicBezTo>
                  <a:pt x="1150163" y="143713"/>
                  <a:pt x="1148181" y="146418"/>
                  <a:pt x="1144981" y="148933"/>
                </a:cubicBezTo>
                <a:cubicBezTo>
                  <a:pt x="1141781" y="151447"/>
                  <a:pt x="1137285" y="152552"/>
                  <a:pt x="1131494" y="152247"/>
                </a:cubicBezTo>
                <a:cubicBezTo>
                  <a:pt x="1134389" y="152400"/>
                  <a:pt x="1136751" y="153085"/>
                  <a:pt x="1138580" y="154305"/>
                </a:cubicBezTo>
                <a:cubicBezTo>
                  <a:pt x="1140409" y="155524"/>
                  <a:pt x="1141742" y="157048"/>
                  <a:pt x="1142581" y="158877"/>
                </a:cubicBezTo>
                <a:cubicBezTo>
                  <a:pt x="1143419" y="160705"/>
                  <a:pt x="1143838" y="162763"/>
                  <a:pt x="1143838" y="165049"/>
                </a:cubicBezTo>
                <a:cubicBezTo>
                  <a:pt x="1143838" y="167335"/>
                  <a:pt x="1143533" y="169545"/>
                  <a:pt x="1142924" y="171678"/>
                </a:cubicBezTo>
                <a:lnTo>
                  <a:pt x="1129208" y="217627"/>
                </a:lnTo>
                <a:cubicBezTo>
                  <a:pt x="1127531" y="222961"/>
                  <a:pt x="1124674" y="227228"/>
                  <a:pt x="1120635" y="230428"/>
                </a:cubicBezTo>
                <a:cubicBezTo>
                  <a:pt x="1116596" y="233629"/>
                  <a:pt x="1110767" y="235229"/>
                  <a:pt x="1103147" y="235229"/>
                </a:cubicBezTo>
                <a:lnTo>
                  <a:pt x="1037996" y="235229"/>
                </a:lnTo>
                <a:close/>
                <a:moveTo>
                  <a:pt x="1002716" y="69037"/>
                </a:moveTo>
                <a:lnTo>
                  <a:pt x="1051865" y="69037"/>
                </a:lnTo>
                <a:lnTo>
                  <a:pt x="1029233" y="235229"/>
                </a:lnTo>
                <a:lnTo>
                  <a:pt x="994943" y="235229"/>
                </a:lnTo>
                <a:lnTo>
                  <a:pt x="1000201" y="205282"/>
                </a:lnTo>
                <a:lnTo>
                  <a:pt x="977570" y="205282"/>
                </a:lnTo>
                <a:lnTo>
                  <a:pt x="965682" y="235229"/>
                </a:lnTo>
                <a:lnTo>
                  <a:pt x="929792" y="235229"/>
                </a:lnTo>
                <a:close/>
                <a:moveTo>
                  <a:pt x="896417" y="69037"/>
                </a:moveTo>
                <a:lnTo>
                  <a:pt x="933221" y="69037"/>
                </a:lnTo>
                <a:lnTo>
                  <a:pt x="893673" y="203682"/>
                </a:lnTo>
                <a:lnTo>
                  <a:pt x="931164" y="203682"/>
                </a:lnTo>
                <a:lnTo>
                  <a:pt x="919277" y="235229"/>
                </a:lnTo>
                <a:lnTo>
                  <a:pt x="847496" y="235229"/>
                </a:lnTo>
                <a:close/>
                <a:moveTo>
                  <a:pt x="791642" y="69037"/>
                </a:moveTo>
                <a:lnTo>
                  <a:pt x="858164" y="69037"/>
                </a:lnTo>
                <a:lnTo>
                  <a:pt x="849249" y="98983"/>
                </a:lnTo>
                <a:lnTo>
                  <a:pt x="817473" y="98983"/>
                </a:lnTo>
                <a:lnTo>
                  <a:pt x="806729" y="135559"/>
                </a:lnTo>
                <a:lnTo>
                  <a:pt x="838047" y="135559"/>
                </a:lnTo>
                <a:lnTo>
                  <a:pt x="829361" y="165049"/>
                </a:lnTo>
                <a:lnTo>
                  <a:pt x="798042" y="165049"/>
                </a:lnTo>
                <a:lnTo>
                  <a:pt x="777468" y="235229"/>
                </a:lnTo>
                <a:lnTo>
                  <a:pt x="742721" y="235229"/>
                </a:lnTo>
                <a:close/>
                <a:moveTo>
                  <a:pt x="713079" y="69037"/>
                </a:moveTo>
                <a:lnTo>
                  <a:pt x="762914" y="69037"/>
                </a:lnTo>
                <a:cubicBezTo>
                  <a:pt x="768248" y="69037"/>
                  <a:pt x="772172" y="70980"/>
                  <a:pt x="774687" y="74866"/>
                </a:cubicBezTo>
                <a:cubicBezTo>
                  <a:pt x="777202" y="78752"/>
                  <a:pt x="777773" y="83134"/>
                  <a:pt x="776402" y="88011"/>
                </a:cubicBezTo>
                <a:lnTo>
                  <a:pt x="738225" y="217627"/>
                </a:lnTo>
                <a:cubicBezTo>
                  <a:pt x="736092" y="224485"/>
                  <a:pt x="732548" y="229133"/>
                  <a:pt x="727595" y="231571"/>
                </a:cubicBezTo>
                <a:cubicBezTo>
                  <a:pt x="722642" y="234010"/>
                  <a:pt x="717270" y="235229"/>
                  <a:pt x="711479" y="235229"/>
                </a:cubicBezTo>
                <a:lnTo>
                  <a:pt x="670560" y="235229"/>
                </a:lnTo>
                <a:cubicBezTo>
                  <a:pt x="667664" y="235229"/>
                  <a:pt x="664997" y="234734"/>
                  <a:pt x="662559" y="233743"/>
                </a:cubicBezTo>
                <a:cubicBezTo>
                  <a:pt x="660120" y="232753"/>
                  <a:pt x="658101" y="231267"/>
                  <a:pt x="656501" y="229285"/>
                </a:cubicBezTo>
                <a:cubicBezTo>
                  <a:pt x="654901" y="227304"/>
                  <a:pt x="653834" y="224904"/>
                  <a:pt x="653300" y="222085"/>
                </a:cubicBezTo>
                <a:cubicBezTo>
                  <a:pt x="652767" y="219265"/>
                  <a:pt x="653034" y="216103"/>
                  <a:pt x="654100" y="212598"/>
                </a:cubicBezTo>
                <a:lnTo>
                  <a:pt x="691591" y="85267"/>
                </a:lnTo>
                <a:cubicBezTo>
                  <a:pt x="692810" y="80391"/>
                  <a:pt x="695287" y="76466"/>
                  <a:pt x="699020" y="73495"/>
                </a:cubicBezTo>
                <a:cubicBezTo>
                  <a:pt x="702754" y="70523"/>
                  <a:pt x="707441" y="69037"/>
                  <a:pt x="713079" y="69037"/>
                </a:cubicBezTo>
                <a:close/>
                <a:moveTo>
                  <a:pt x="572566" y="69037"/>
                </a:moveTo>
                <a:lnTo>
                  <a:pt x="602056" y="69037"/>
                </a:lnTo>
                <a:lnTo>
                  <a:pt x="603199" y="133273"/>
                </a:lnTo>
                <a:lnTo>
                  <a:pt x="622173" y="69037"/>
                </a:lnTo>
                <a:lnTo>
                  <a:pt x="655548" y="69037"/>
                </a:lnTo>
                <a:lnTo>
                  <a:pt x="606628" y="235229"/>
                </a:lnTo>
                <a:lnTo>
                  <a:pt x="578967" y="235229"/>
                </a:lnTo>
                <a:lnTo>
                  <a:pt x="575996" y="168935"/>
                </a:lnTo>
                <a:lnTo>
                  <a:pt x="556107" y="235229"/>
                </a:lnTo>
                <a:lnTo>
                  <a:pt x="523646" y="235229"/>
                </a:lnTo>
                <a:close/>
                <a:moveTo>
                  <a:pt x="494004" y="69037"/>
                </a:moveTo>
                <a:lnTo>
                  <a:pt x="543839" y="69037"/>
                </a:lnTo>
                <a:cubicBezTo>
                  <a:pt x="549173" y="69037"/>
                  <a:pt x="553097" y="70980"/>
                  <a:pt x="555612" y="74866"/>
                </a:cubicBezTo>
                <a:cubicBezTo>
                  <a:pt x="558127" y="78752"/>
                  <a:pt x="558698" y="83134"/>
                  <a:pt x="557327" y="88011"/>
                </a:cubicBezTo>
                <a:lnTo>
                  <a:pt x="519150" y="217627"/>
                </a:lnTo>
                <a:cubicBezTo>
                  <a:pt x="517017" y="224485"/>
                  <a:pt x="513473" y="229133"/>
                  <a:pt x="508520" y="231571"/>
                </a:cubicBezTo>
                <a:cubicBezTo>
                  <a:pt x="503567" y="234010"/>
                  <a:pt x="498195" y="235229"/>
                  <a:pt x="492404" y="235229"/>
                </a:cubicBezTo>
                <a:lnTo>
                  <a:pt x="451485" y="235229"/>
                </a:lnTo>
                <a:cubicBezTo>
                  <a:pt x="448589" y="235229"/>
                  <a:pt x="445922" y="234734"/>
                  <a:pt x="443484" y="233743"/>
                </a:cubicBezTo>
                <a:cubicBezTo>
                  <a:pt x="441045" y="232753"/>
                  <a:pt x="439026" y="231267"/>
                  <a:pt x="437426" y="229285"/>
                </a:cubicBezTo>
                <a:cubicBezTo>
                  <a:pt x="435826" y="227304"/>
                  <a:pt x="434759" y="224904"/>
                  <a:pt x="434225" y="222085"/>
                </a:cubicBezTo>
                <a:cubicBezTo>
                  <a:pt x="433692" y="219265"/>
                  <a:pt x="433959" y="216103"/>
                  <a:pt x="435025" y="212598"/>
                </a:cubicBezTo>
                <a:lnTo>
                  <a:pt x="472516" y="85267"/>
                </a:lnTo>
                <a:cubicBezTo>
                  <a:pt x="473735" y="80391"/>
                  <a:pt x="476212" y="76466"/>
                  <a:pt x="479945" y="73495"/>
                </a:cubicBezTo>
                <a:cubicBezTo>
                  <a:pt x="483679" y="70523"/>
                  <a:pt x="488366" y="69037"/>
                  <a:pt x="494004" y="69037"/>
                </a:cubicBezTo>
                <a:close/>
                <a:moveTo>
                  <a:pt x="429692" y="69037"/>
                </a:moveTo>
                <a:lnTo>
                  <a:pt x="465124" y="69037"/>
                </a:lnTo>
                <a:lnTo>
                  <a:pt x="416204" y="235229"/>
                </a:lnTo>
                <a:lnTo>
                  <a:pt x="380771" y="235229"/>
                </a:lnTo>
                <a:close/>
                <a:moveTo>
                  <a:pt x="359740" y="69037"/>
                </a:moveTo>
                <a:lnTo>
                  <a:pt x="413004" y="69037"/>
                </a:lnTo>
                <a:lnTo>
                  <a:pt x="404088" y="98983"/>
                </a:lnTo>
                <a:lnTo>
                  <a:pt x="373913" y="98983"/>
                </a:lnTo>
                <a:cubicBezTo>
                  <a:pt x="372694" y="98983"/>
                  <a:pt x="371513" y="99326"/>
                  <a:pt x="370370" y="100012"/>
                </a:cubicBezTo>
                <a:cubicBezTo>
                  <a:pt x="369227" y="100698"/>
                  <a:pt x="368351" y="101955"/>
                  <a:pt x="367741" y="103784"/>
                </a:cubicBezTo>
                <a:lnTo>
                  <a:pt x="357911" y="137617"/>
                </a:lnTo>
                <a:lnTo>
                  <a:pt x="376428" y="137617"/>
                </a:lnTo>
                <a:cubicBezTo>
                  <a:pt x="379476" y="137617"/>
                  <a:pt x="382219" y="138074"/>
                  <a:pt x="384657" y="138988"/>
                </a:cubicBezTo>
                <a:cubicBezTo>
                  <a:pt x="387096" y="139903"/>
                  <a:pt x="389039" y="141274"/>
                  <a:pt x="390487" y="143103"/>
                </a:cubicBezTo>
                <a:cubicBezTo>
                  <a:pt x="391934" y="144932"/>
                  <a:pt x="392811" y="147294"/>
                  <a:pt x="393115" y="150190"/>
                </a:cubicBezTo>
                <a:cubicBezTo>
                  <a:pt x="393420" y="153085"/>
                  <a:pt x="392963" y="156591"/>
                  <a:pt x="391744" y="160705"/>
                </a:cubicBezTo>
                <a:lnTo>
                  <a:pt x="372770" y="225171"/>
                </a:lnTo>
                <a:cubicBezTo>
                  <a:pt x="371856" y="228523"/>
                  <a:pt x="369760" y="231038"/>
                  <a:pt x="366484" y="232714"/>
                </a:cubicBezTo>
                <a:cubicBezTo>
                  <a:pt x="363207" y="234391"/>
                  <a:pt x="359816" y="235229"/>
                  <a:pt x="356311" y="235229"/>
                </a:cubicBezTo>
                <a:lnTo>
                  <a:pt x="299847" y="235229"/>
                </a:lnTo>
                <a:lnTo>
                  <a:pt x="309219" y="203682"/>
                </a:lnTo>
                <a:lnTo>
                  <a:pt x="338023" y="203682"/>
                </a:lnTo>
                <a:cubicBezTo>
                  <a:pt x="341223" y="203682"/>
                  <a:pt x="343281" y="203263"/>
                  <a:pt x="344195" y="202425"/>
                </a:cubicBezTo>
                <a:cubicBezTo>
                  <a:pt x="345109" y="201587"/>
                  <a:pt x="345948" y="200101"/>
                  <a:pt x="346710" y="197967"/>
                </a:cubicBezTo>
                <a:lnTo>
                  <a:pt x="354711" y="169849"/>
                </a:lnTo>
                <a:cubicBezTo>
                  <a:pt x="355015" y="169087"/>
                  <a:pt x="355092" y="168516"/>
                  <a:pt x="354939" y="168135"/>
                </a:cubicBezTo>
                <a:cubicBezTo>
                  <a:pt x="354787" y="167754"/>
                  <a:pt x="354177" y="167563"/>
                  <a:pt x="353110" y="167563"/>
                </a:cubicBezTo>
                <a:lnTo>
                  <a:pt x="334822" y="167563"/>
                </a:lnTo>
                <a:cubicBezTo>
                  <a:pt x="327507" y="167563"/>
                  <a:pt x="322859" y="165735"/>
                  <a:pt x="320878" y="162077"/>
                </a:cubicBezTo>
                <a:cubicBezTo>
                  <a:pt x="318897" y="158419"/>
                  <a:pt x="318744" y="153543"/>
                  <a:pt x="320421" y="147447"/>
                </a:cubicBezTo>
                <a:lnTo>
                  <a:pt x="339395" y="82981"/>
                </a:lnTo>
                <a:cubicBezTo>
                  <a:pt x="341376" y="77190"/>
                  <a:pt x="344233" y="73418"/>
                  <a:pt x="347967" y="71666"/>
                </a:cubicBezTo>
                <a:cubicBezTo>
                  <a:pt x="351701" y="69913"/>
                  <a:pt x="355625" y="69037"/>
                  <a:pt x="359740" y="69037"/>
                </a:cubicBezTo>
                <a:close/>
                <a:moveTo>
                  <a:pt x="296342" y="69037"/>
                </a:moveTo>
                <a:lnTo>
                  <a:pt x="331775" y="69037"/>
                </a:lnTo>
                <a:lnTo>
                  <a:pt x="282854" y="235229"/>
                </a:lnTo>
                <a:lnTo>
                  <a:pt x="247421" y="235229"/>
                </a:lnTo>
                <a:close/>
                <a:moveTo>
                  <a:pt x="198120" y="69037"/>
                </a:moveTo>
                <a:lnTo>
                  <a:pt x="232638" y="69037"/>
                </a:lnTo>
                <a:lnTo>
                  <a:pt x="219379" y="147218"/>
                </a:lnTo>
                <a:lnTo>
                  <a:pt x="250926" y="69037"/>
                </a:lnTo>
                <a:lnTo>
                  <a:pt x="286359" y="69037"/>
                </a:lnTo>
                <a:lnTo>
                  <a:pt x="213436" y="235229"/>
                </a:lnTo>
                <a:lnTo>
                  <a:pt x="176174" y="235229"/>
                </a:lnTo>
                <a:close/>
                <a:moveTo>
                  <a:pt x="153467" y="69037"/>
                </a:moveTo>
                <a:lnTo>
                  <a:pt x="188900" y="69037"/>
                </a:lnTo>
                <a:lnTo>
                  <a:pt x="139979" y="235229"/>
                </a:lnTo>
                <a:lnTo>
                  <a:pt x="104546" y="235229"/>
                </a:lnTo>
                <a:close/>
                <a:moveTo>
                  <a:pt x="61950" y="0"/>
                </a:moveTo>
                <a:lnTo>
                  <a:pt x="136702" y="0"/>
                </a:lnTo>
                <a:cubicBezTo>
                  <a:pt x="145389" y="0"/>
                  <a:pt x="151523" y="2590"/>
                  <a:pt x="155105" y="7772"/>
                </a:cubicBezTo>
                <a:cubicBezTo>
                  <a:pt x="158686" y="12954"/>
                  <a:pt x="159334" y="19431"/>
                  <a:pt x="157048" y="27203"/>
                </a:cubicBezTo>
                <a:lnTo>
                  <a:pt x="103098" y="210312"/>
                </a:lnTo>
                <a:cubicBezTo>
                  <a:pt x="101727" y="215188"/>
                  <a:pt x="99707" y="219227"/>
                  <a:pt x="97040" y="222427"/>
                </a:cubicBezTo>
                <a:cubicBezTo>
                  <a:pt x="94373" y="225628"/>
                  <a:pt x="91363" y="228181"/>
                  <a:pt x="88011" y="230086"/>
                </a:cubicBezTo>
                <a:cubicBezTo>
                  <a:pt x="84658" y="231991"/>
                  <a:pt x="81038" y="233324"/>
                  <a:pt x="77152" y="234086"/>
                </a:cubicBezTo>
                <a:cubicBezTo>
                  <a:pt x="73266" y="234848"/>
                  <a:pt x="69342" y="235229"/>
                  <a:pt x="65379" y="235229"/>
                </a:cubicBezTo>
                <a:lnTo>
                  <a:pt x="0" y="235229"/>
                </a:lnTo>
                <a:lnTo>
                  <a:pt x="57607" y="38633"/>
                </a:lnTo>
                <a:lnTo>
                  <a:pt x="96012" y="38633"/>
                </a:lnTo>
                <a:lnTo>
                  <a:pt x="47777" y="202082"/>
                </a:lnTo>
                <a:lnTo>
                  <a:pt x="61493" y="202082"/>
                </a:lnTo>
                <a:cubicBezTo>
                  <a:pt x="65303" y="202082"/>
                  <a:pt x="67818" y="200101"/>
                  <a:pt x="69037" y="196138"/>
                </a:cubicBezTo>
                <a:lnTo>
                  <a:pt x="114528" y="41148"/>
                </a:lnTo>
                <a:cubicBezTo>
                  <a:pt x="116052" y="35814"/>
                  <a:pt x="113919" y="33147"/>
                  <a:pt x="108127" y="33147"/>
                </a:cubicBezTo>
                <a:lnTo>
                  <a:pt x="40919" y="33147"/>
                </a:lnTo>
                <a:close/>
              </a:path>
            </a:pathLst>
          </a:custGeom>
          <a:solidFill>
            <a:schemeClr val="bg1"/>
          </a:solidFill>
          <a:ln>
            <a:noFill/>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altLang="zh-CN" dirty="0" smtClean="0">
              <a:solidFill>
                <a:schemeClr val="bg1"/>
              </a:solidFill>
              <a:effectLst>
                <a:outerShdw blurRad="50800" dist="38100" dir="2700000" algn="tl" rotWithShape="0">
                  <a:prstClr val="black">
                    <a:alpha val="40000"/>
                  </a:prstClr>
                </a:outerShdw>
              </a:effectLst>
              <a:latin typeface="Avengeance Heroic Avenger" pitchFamily="2" charset="0"/>
            </a:endParaRPr>
          </a:p>
        </p:txBody>
      </p:sp>
      <p:pic>
        <p:nvPicPr>
          <p:cNvPr id="8" name="图片 7"/>
          <p:cNvPicPr/>
          <p:nvPr/>
        </p:nvPicPr>
        <p:blipFill rotWithShape="1">
          <a:blip r:embed="rId5">
            <a:extLst>
              <a:ext uri="{28A0092B-C50C-407E-A947-70E740481C1C}">
                <a14:useLocalDpi xmlns:a14="http://schemas.microsoft.com/office/drawing/2010/main" val="0"/>
              </a:ext>
            </a:extLst>
          </a:blip>
          <a:srcRect l="588" t="45749" r="-588" b="199"/>
          <a:stretch/>
        </p:blipFill>
        <p:spPr bwMode="auto">
          <a:xfrm>
            <a:off x="5372100" y="2488034"/>
            <a:ext cx="6910070" cy="4369966"/>
          </a:xfrm>
          <a:prstGeom prst="rect">
            <a:avLst/>
          </a:prstGeom>
          <a:noFill/>
          <a:ln>
            <a:noFill/>
          </a:ln>
          <a:effectLst>
            <a:outerShdw blurRad="50800" dist="38100" dir="2700000" algn="tl" rotWithShape="0">
              <a:prstClr val="black">
                <a:alpha val="40000"/>
              </a:prstClr>
            </a:outerShdw>
          </a:effectLst>
        </p:spPr>
      </p:pic>
      <p:pic>
        <p:nvPicPr>
          <p:cNvPr id="7" name="图片 6"/>
          <p:cNvPicPr/>
          <p:nvPr/>
        </p:nvPicPr>
        <p:blipFill rotWithShape="1">
          <a:blip r:embed="rId5">
            <a:extLst>
              <a:ext uri="{28A0092B-C50C-407E-A947-70E740481C1C}">
                <a14:useLocalDpi xmlns:a14="http://schemas.microsoft.com/office/drawing/2010/main" val="0"/>
              </a:ext>
            </a:extLst>
          </a:blip>
          <a:srcRect b="53985"/>
          <a:stretch/>
        </p:blipFill>
        <p:spPr bwMode="auto">
          <a:xfrm>
            <a:off x="0" y="1307199"/>
            <a:ext cx="6910070" cy="3720220"/>
          </a:xfrm>
          <a:prstGeom prst="rect">
            <a:avLst/>
          </a:prstGeom>
          <a:noFill/>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7326959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2292752" cy="6858000"/>
          </a:xfrm>
          <a:prstGeom prst="rect">
            <a:avLst/>
          </a:prstGeom>
        </p:spPr>
      </p:pic>
      <p:sp>
        <p:nvSpPr>
          <p:cNvPr id="9" name="文本框 8"/>
          <p:cNvSpPr txBox="1"/>
          <p:nvPr/>
        </p:nvSpPr>
        <p:spPr>
          <a:xfrm>
            <a:off x="4427464" y="903889"/>
            <a:ext cx="7174602" cy="894540"/>
          </a:xfrm>
          <a:custGeom>
            <a:avLst/>
            <a:gdLst/>
            <a:ahLst/>
            <a:cxnLst/>
            <a:rect l="l" t="t" r="r" b="b"/>
            <a:pathLst>
              <a:path w="7174602" h="894540">
                <a:moveTo>
                  <a:pt x="4047126" y="740221"/>
                </a:moveTo>
                <a:cubicBezTo>
                  <a:pt x="4047126" y="742126"/>
                  <a:pt x="4042540" y="746322"/>
                  <a:pt x="4033366" y="752808"/>
                </a:cubicBezTo>
                <a:cubicBezTo>
                  <a:pt x="4024814" y="755866"/>
                  <a:pt x="4010221" y="761405"/>
                  <a:pt x="3989590" y="769425"/>
                </a:cubicBezTo>
                <a:cubicBezTo>
                  <a:pt x="3957615" y="782207"/>
                  <a:pt x="3941627" y="789813"/>
                  <a:pt x="3941627" y="792242"/>
                </a:cubicBezTo>
                <a:cubicBezTo>
                  <a:pt x="3941627" y="791785"/>
                  <a:pt x="3941927" y="791732"/>
                  <a:pt x="3942527" y="792085"/>
                </a:cubicBezTo>
                <a:cubicBezTo>
                  <a:pt x="3946385" y="795066"/>
                  <a:pt x="3955839" y="796009"/>
                  <a:pt x="3970888" y="794914"/>
                </a:cubicBezTo>
                <a:cubicBezTo>
                  <a:pt x="3985937" y="793818"/>
                  <a:pt x="3999310" y="790466"/>
                  <a:pt x="4011006" y="784855"/>
                </a:cubicBezTo>
                <a:cubicBezTo>
                  <a:pt x="4018950" y="781112"/>
                  <a:pt x="4024502" y="777781"/>
                  <a:pt x="4027659" y="774861"/>
                </a:cubicBezTo>
                <a:cubicBezTo>
                  <a:pt x="4030816" y="771942"/>
                  <a:pt x="4034806" y="765667"/>
                  <a:pt x="4039625" y="756037"/>
                </a:cubicBezTo>
                <a:cubicBezTo>
                  <a:pt x="4044626" y="745569"/>
                  <a:pt x="4047126" y="740297"/>
                  <a:pt x="4047126" y="740221"/>
                </a:cubicBezTo>
                <a:close/>
                <a:moveTo>
                  <a:pt x="5943891" y="611605"/>
                </a:moveTo>
                <a:cubicBezTo>
                  <a:pt x="5956312" y="611205"/>
                  <a:pt x="5968792" y="611472"/>
                  <a:pt x="5981332" y="612405"/>
                </a:cubicBezTo>
                <a:cubicBezTo>
                  <a:pt x="5993872" y="613339"/>
                  <a:pt x="6002760" y="614024"/>
                  <a:pt x="6007999" y="614463"/>
                </a:cubicBezTo>
                <a:cubicBezTo>
                  <a:pt x="6026392" y="618577"/>
                  <a:pt x="6042432" y="626236"/>
                  <a:pt x="6056120" y="637437"/>
                </a:cubicBezTo>
                <a:cubicBezTo>
                  <a:pt x="6076712" y="653658"/>
                  <a:pt x="6090400" y="666010"/>
                  <a:pt x="6097182" y="674492"/>
                </a:cubicBezTo>
                <a:cubicBezTo>
                  <a:pt x="6103964" y="682974"/>
                  <a:pt x="6107983" y="692853"/>
                  <a:pt x="6109240" y="704131"/>
                </a:cubicBezTo>
                <a:cubicBezTo>
                  <a:pt x="6110612" y="721019"/>
                  <a:pt x="6108578" y="732273"/>
                  <a:pt x="6103139" y="737892"/>
                </a:cubicBezTo>
                <a:cubicBezTo>
                  <a:pt x="6093881" y="744941"/>
                  <a:pt x="6080304" y="744455"/>
                  <a:pt x="6062406" y="736435"/>
                </a:cubicBezTo>
                <a:cubicBezTo>
                  <a:pt x="6044508" y="728415"/>
                  <a:pt x="6027212" y="716366"/>
                  <a:pt x="6010514" y="700288"/>
                </a:cubicBezTo>
                <a:cubicBezTo>
                  <a:pt x="5992616" y="682981"/>
                  <a:pt x="5973933" y="666636"/>
                  <a:pt x="5954464" y="651253"/>
                </a:cubicBezTo>
                <a:cubicBezTo>
                  <a:pt x="5934995" y="635870"/>
                  <a:pt x="5925260" y="625755"/>
                  <a:pt x="5925260" y="620906"/>
                </a:cubicBezTo>
                <a:cubicBezTo>
                  <a:pt x="5925260" y="615106"/>
                  <a:pt x="5931470" y="612005"/>
                  <a:pt x="5943891" y="611605"/>
                </a:cubicBezTo>
                <a:close/>
                <a:moveTo>
                  <a:pt x="4008264" y="559663"/>
                </a:moveTo>
                <a:lnTo>
                  <a:pt x="4004870" y="560027"/>
                </a:lnTo>
                <a:cubicBezTo>
                  <a:pt x="3999837" y="560589"/>
                  <a:pt x="3994790" y="561499"/>
                  <a:pt x="3989732" y="562756"/>
                </a:cubicBezTo>
                <a:cubicBezTo>
                  <a:pt x="3980913" y="565690"/>
                  <a:pt x="3972740" y="567447"/>
                  <a:pt x="3965216" y="568028"/>
                </a:cubicBezTo>
                <a:cubicBezTo>
                  <a:pt x="3955471" y="569647"/>
                  <a:pt x="3950600" y="576510"/>
                  <a:pt x="3950600" y="588617"/>
                </a:cubicBezTo>
                <a:cubicBezTo>
                  <a:pt x="3950600" y="603456"/>
                  <a:pt x="3961806" y="602037"/>
                  <a:pt x="3984218" y="584359"/>
                </a:cubicBezTo>
                <a:cubicBezTo>
                  <a:pt x="3989056" y="581482"/>
                  <a:pt x="3995072" y="575784"/>
                  <a:pt x="4002263" y="567264"/>
                </a:cubicBezTo>
                <a:close/>
                <a:moveTo>
                  <a:pt x="4984472" y="558766"/>
                </a:moveTo>
                <a:lnTo>
                  <a:pt x="4983628" y="559327"/>
                </a:lnTo>
                <a:cubicBezTo>
                  <a:pt x="4979375" y="562580"/>
                  <a:pt x="4975856" y="565416"/>
                  <a:pt x="4973070" y="567835"/>
                </a:cubicBezTo>
                <a:lnTo>
                  <a:pt x="4966934" y="573822"/>
                </a:lnTo>
                <a:lnTo>
                  <a:pt x="4970926" y="573400"/>
                </a:lnTo>
                <a:cubicBezTo>
                  <a:pt x="4975518" y="573048"/>
                  <a:pt x="4979584" y="569212"/>
                  <a:pt x="4983128" y="561892"/>
                </a:cubicBezTo>
                <a:close/>
                <a:moveTo>
                  <a:pt x="1084170" y="479474"/>
                </a:moveTo>
                <a:cubicBezTo>
                  <a:pt x="1084808" y="479989"/>
                  <a:pt x="1082627" y="480384"/>
                  <a:pt x="1077626" y="480660"/>
                </a:cubicBezTo>
                <a:cubicBezTo>
                  <a:pt x="1072626" y="480936"/>
                  <a:pt x="1068306" y="481758"/>
                  <a:pt x="1064668" y="483125"/>
                </a:cubicBezTo>
                <a:cubicBezTo>
                  <a:pt x="1061029" y="484492"/>
                  <a:pt x="1052876" y="492214"/>
                  <a:pt x="1040207" y="506292"/>
                </a:cubicBezTo>
                <a:cubicBezTo>
                  <a:pt x="1027539" y="520370"/>
                  <a:pt x="1019248" y="530747"/>
                  <a:pt x="1015333" y="537424"/>
                </a:cubicBezTo>
                <a:cubicBezTo>
                  <a:pt x="1011751" y="545225"/>
                  <a:pt x="1003870" y="557572"/>
                  <a:pt x="991687" y="574465"/>
                </a:cubicBezTo>
                <a:cubicBezTo>
                  <a:pt x="979504" y="591357"/>
                  <a:pt x="974132" y="600647"/>
                  <a:pt x="975571" y="602333"/>
                </a:cubicBezTo>
                <a:cubicBezTo>
                  <a:pt x="977771" y="608924"/>
                  <a:pt x="981926" y="616472"/>
                  <a:pt x="988037" y="624978"/>
                </a:cubicBezTo>
                <a:cubicBezTo>
                  <a:pt x="994147" y="633484"/>
                  <a:pt x="999012" y="638413"/>
                  <a:pt x="1002631" y="639766"/>
                </a:cubicBezTo>
                <a:cubicBezTo>
                  <a:pt x="1004336" y="640833"/>
                  <a:pt x="1005170" y="641349"/>
                  <a:pt x="1005131" y="641316"/>
                </a:cubicBezTo>
                <a:cubicBezTo>
                  <a:pt x="1005093" y="641283"/>
                  <a:pt x="1008189" y="637713"/>
                  <a:pt x="1014418" y="630607"/>
                </a:cubicBezTo>
                <a:cubicBezTo>
                  <a:pt x="1018447" y="626350"/>
                  <a:pt x="1021705" y="620335"/>
                  <a:pt x="1024191" y="612562"/>
                </a:cubicBezTo>
                <a:cubicBezTo>
                  <a:pt x="1026753" y="600980"/>
                  <a:pt x="1029027" y="593205"/>
                  <a:pt x="1031013" y="589238"/>
                </a:cubicBezTo>
                <a:cubicBezTo>
                  <a:pt x="1032999" y="585271"/>
                  <a:pt x="1038126" y="577244"/>
                  <a:pt x="1046394" y="565156"/>
                </a:cubicBezTo>
                <a:cubicBezTo>
                  <a:pt x="1054890" y="552679"/>
                  <a:pt x="1063629" y="535350"/>
                  <a:pt x="1072611" y="513171"/>
                </a:cubicBezTo>
                <a:cubicBezTo>
                  <a:pt x="1081594" y="490992"/>
                  <a:pt x="1085446" y="479760"/>
                  <a:pt x="1084170" y="479474"/>
                </a:cubicBezTo>
                <a:close/>
                <a:moveTo>
                  <a:pt x="4016668" y="472325"/>
                </a:moveTo>
                <a:lnTo>
                  <a:pt x="3993769" y="475038"/>
                </a:lnTo>
                <a:cubicBezTo>
                  <a:pt x="3981353" y="476667"/>
                  <a:pt x="3972259" y="478060"/>
                  <a:pt x="3966487" y="479217"/>
                </a:cubicBezTo>
                <a:cubicBezTo>
                  <a:pt x="3935560" y="484113"/>
                  <a:pt x="3927173" y="490118"/>
                  <a:pt x="3941327" y="497234"/>
                </a:cubicBezTo>
                <a:cubicBezTo>
                  <a:pt x="3942337" y="497643"/>
                  <a:pt x="3943504" y="497900"/>
                  <a:pt x="3944827" y="498005"/>
                </a:cubicBezTo>
                <a:cubicBezTo>
                  <a:pt x="3946152" y="498110"/>
                  <a:pt x="3953319" y="495500"/>
                  <a:pt x="3966330" y="490176"/>
                </a:cubicBezTo>
                <a:cubicBezTo>
                  <a:pt x="3978922" y="485530"/>
                  <a:pt x="3990391" y="481386"/>
                  <a:pt x="4000738" y="477746"/>
                </a:cubicBezTo>
                <a:close/>
                <a:moveTo>
                  <a:pt x="6855830" y="431811"/>
                </a:moveTo>
                <a:cubicBezTo>
                  <a:pt x="6858461" y="431425"/>
                  <a:pt x="6860662" y="431754"/>
                  <a:pt x="6862434" y="432797"/>
                </a:cubicBezTo>
                <a:cubicBezTo>
                  <a:pt x="6865978" y="434883"/>
                  <a:pt x="6870452" y="447220"/>
                  <a:pt x="6875857" y="469809"/>
                </a:cubicBezTo>
                <a:cubicBezTo>
                  <a:pt x="6881263" y="492397"/>
                  <a:pt x="6883966" y="526318"/>
                  <a:pt x="6883966" y="571571"/>
                </a:cubicBezTo>
                <a:cubicBezTo>
                  <a:pt x="6883966" y="603899"/>
                  <a:pt x="6884796" y="626288"/>
                  <a:pt x="6886459" y="638737"/>
                </a:cubicBezTo>
                <a:cubicBezTo>
                  <a:pt x="6888121" y="651186"/>
                  <a:pt x="6891200" y="660283"/>
                  <a:pt x="6895696" y="666026"/>
                </a:cubicBezTo>
                <a:cubicBezTo>
                  <a:pt x="6900192" y="671770"/>
                  <a:pt x="6909345" y="677647"/>
                  <a:pt x="6923156" y="683657"/>
                </a:cubicBezTo>
                <a:cubicBezTo>
                  <a:pt x="6934748" y="688962"/>
                  <a:pt x="6948555" y="691615"/>
                  <a:pt x="6964576" y="691615"/>
                </a:cubicBezTo>
                <a:cubicBezTo>
                  <a:pt x="6980596" y="691615"/>
                  <a:pt x="7002824" y="688272"/>
                  <a:pt x="7031255" y="681585"/>
                </a:cubicBezTo>
                <a:cubicBezTo>
                  <a:pt x="7047638" y="677480"/>
                  <a:pt x="7056580" y="674753"/>
                  <a:pt x="7058080" y="673406"/>
                </a:cubicBezTo>
                <a:cubicBezTo>
                  <a:pt x="7059580" y="672058"/>
                  <a:pt x="7060330" y="657482"/>
                  <a:pt x="7060330" y="629679"/>
                </a:cubicBezTo>
                <a:cubicBezTo>
                  <a:pt x="7060330" y="601875"/>
                  <a:pt x="7061254" y="576325"/>
                  <a:pt x="7063102" y="553026"/>
                </a:cubicBezTo>
                <a:cubicBezTo>
                  <a:pt x="7066712" y="527014"/>
                  <a:pt x="7073494" y="514007"/>
                  <a:pt x="7083448" y="514007"/>
                </a:cubicBezTo>
                <a:cubicBezTo>
                  <a:pt x="7088839" y="518046"/>
                  <a:pt x="7094466" y="527233"/>
                  <a:pt x="7100328" y="541568"/>
                </a:cubicBezTo>
                <a:cubicBezTo>
                  <a:pt x="7106192" y="555903"/>
                  <a:pt x="7109122" y="566061"/>
                  <a:pt x="7109122" y="572043"/>
                </a:cubicBezTo>
                <a:cubicBezTo>
                  <a:pt x="7109427" y="573853"/>
                  <a:pt x="7111708" y="577310"/>
                  <a:pt x="7115966" y="582416"/>
                </a:cubicBezTo>
                <a:cubicBezTo>
                  <a:pt x="7120224" y="587521"/>
                  <a:pt x="7125288" y="597858"/>
                  <a:pt x="7131161" y="613427"/>
                </a:cubicBezTo>
                <a:cubicBezTo>
                  <a:pt x="7137033" y="628995"/>
                  <a:pt x="7145742" y="641618"/>
                  <a:pt x="7157286" y="651296"/>
                </a:cubicBezTo>
                <a:cubicBezTo>
                  <a:pt x="7168830" y="660973"/>
                  <a:pt x="7174602" y="669684"/>
                  <a:pt x="7174602" y="677428"/>
                </a:cubicBezTo>
                <a:cubicBezTo>
                  <a:pt x="7174602" y="685686"/>
                  <a:pt x="7170620" y="696570"/>
                  <a:pt x="7162658" y="710082"/>
                </a:cubicBezTo>
                <a:cubicBezTo>
                  <a:pt x="7154695" y="723593"/>
                  <a:pt x="7146866" y="731301"/>
                  <a:pt x="7139169" y="733206"/>
                </a:cubicBezTo>
                <a:cubicBezTo>
                  <a:pt x="7135321" y="734501"/>
                  <a:pt x="7130230" y="737207"/>
                  <a:pt x="7123896" y="741321"/>
                </a:cubicBezTo>
                <a:cubicBezTo>
                  <a:pt x="7117562" y="745436"/>
                  <a:pt x="7103092" y="747801"/>
                  <a:pt x="7080490" y="748415"/>
                </a:cubicBezTo>
                <a:cubicBezTo>
                  <a:pt x="7057888" y="749029"/>
                  <a:pt x="7037194" y="751389"/>
                  <a:pt x="7018410" y="755494"/>
                </a:cubicBezTo>
                <a:cubicBezTo>
                  <a:pt x="6998866" y="759771"/>
                  <a:pt x="6976341" y="762060"/>
                  <a:pt x="6950838" y="762360"/>
                </a:cubicBezTo>
                <a:cubicBezTo>
                  <a:pt x="6925335" y="762660"/>
                  <a:pt x="6904550" y="760371"/>
                  <a:pt x="6888480" y="755494"/>
                </a:cubicBezTo>
                <a:cubicBezTo>
                  <a:pt x="6876022" y="752094"/>
                  <a:pt x="6863790" y="746179"/>
                  <a:pt x="6851783" y="737749"/>
                </a:cubicBezTo>
                <a:cubicBezTo>
                  <a:pt x="6839777" y="729320"/>
                  <a:pt x="6830840" y="719961"/>
                  <a:pt x="6824972" y="709675"/>
                </a:cubicBezTo>
                <a:cubicBezTo>
                  <a:pt x="6820468" y="700654"/>
                  <a:pt x="6817752" y="682154"/>
                  <a:pt x="6816829" y="654175"/>
                </a:cubicBezTo>
                <a:cubicBezTo>
                  <a:pt x="6815905" y="626195"/>
                  <a:pt x="6816938" y="599856"/>
                  <a:pt x="6819929" y="575158"/>
                </a:cubicBezTo>
                <a:cubicBezTo>
                  <a:pt x="6822940" y="551050"/>
                  <a:pt x="6824734" y="530333"/>
                  <a:pt x="6825316" y="513007"/>
                </a:cubicBezTo>
                <a:cubicBezTo>
                  <a:pt x="6825954" y="497767"/>
                  <a:pt x="6828348" y="481853"/>
                  <a:pt x="6832494" y="465265"/>
                </a:cubicBezTo>
                <a:cubicBezTo>
                  <a:pt x="6836644" y="448678"/>
                  <a:pt x="6841360" y="438626"/>
                  <a:pt x="6846646" y="435112"/>
                </a:cubicBezTo>
                <a:cubicBezTo>
                  <a:pt x="6850138" y="433297"/>
                  <a:pt x="6853198" y="432197"/>
                  <a:pt x="6855830" y="431811"/>
                </a:cubicBezTo>
                <a:close/>
                <a:moveTo>
                  <a:pt x="4664788" y="430911"/>
                </a:moveTo>
                <a:cubicBezTo>
                  <a:pt x="4661169" y="430911"/>
                  <a:pt x="4653416" y="438441"/>
                  <a:pt x="4641528" y="453500"/>
                </a:cubicBezTo>
                <a:cubicBezTo>
                  <a:pt x="4629642" y="468559"/>
                  <a:pt x="4623698" y="478912"/>
                  <a:pt x="4623698" y="484561"/>
                </a:cubicBezTo>
                <a:cubicBezTo>
                  <a:pt x="4623698" y="485885"/>
                  <a:pt x="4627105" y="487832"/>
                  <a:pt x="4633920" y="490404"/>
                </a:cubicBezTo>
                <a:cubicBezTo>
                  <a:pt x="4640736" y="492976"/>
                  <a:pt x="4647177" y="494333"/>
                  <a:pt x="4653244" y="494476"/>
                </a:cubicBezTo>
                <a:cubicBezTo>
                  <a:pt x="4653444" y="494448"/>
                  <a:pt x="4654864" y="479622"/>
                  <a:pt x="4657502" y="449999"/>
                </a:cubicBezTo>
                <a:cubicBezTo>
                  <a:pt x="4658654" y="437274"/>
                  <a:pt x="4661084" y="430911"/>
                  <a:pt x="4664788" y="430911"/>
                </a:cubicBezTo>
                <a:close/>
                <a:moveTo>
                  <a:pt x="1323269" y="313981"/>
                </a:moveTo>
                <a:lnTo>
                  <a:pt x="1320599" y="316032"/>
                </a:lnTo>
                <a:cubicBezTo>
                  <a:pt x="1316566" y="319109"/>
                  <a:pt x="1310384" y="323788"/>
                  <a:pt x="1302054" y="330070"/>
                </a:cubicBezTo>
                <a:cubicBezTo>
                  <a:pt x="1293725" y="336352"/>
                  <a:pt x="1286988" y="341552"/>
                  <a:pt x="1281845" y="345672"/>
                </a:cubicBezTo>
                <a:lnTo>
                  <a:pt x="1281405" y="346048"/>
                </a:lnTo>
                <a:lnTo>
                  <a:pt x="1281770" y="345983"/>
                </a:lnTo>
                <a:cubicBezTo>
                  <a:pt x="1286668" y="344813"/>
                  <a:pt x="1292610" y="343167"/>
                  <a:pt x="1299597" y="341043"/>
                </a:cubicBezTo>
                <a:cubicBezTo>
                  <a:pt x="1314589" y="335871"/>
                  <a:pt x="1323567" y="332044"/>
                  <a:pt x="1326529" y="329563"/>
                </a:cubicBezTo>
                <a:cubicBezTo>
                  <a:pt x="1329491" y="327081"/>
                  <a:pt x="1328591" y="322812"/>
                  <a:pt x="1323829" y="316754"/>
                </a:cubicBezTo>
                <a:close/>
                <a:moveTo>
                  <a:pt x="5002823" y="312603"/>
                </a:moveTo>
                <a:cubicBezTo>
                  <a:pt x="5003562" y="312542"/>
                  <a:pt x="4998970" y="315732"/>
                  <a:pt x="4989050" y="322176"/>
                </a:cubicBezTo>
                <a:lnTo>
                  <a:pt x="4970433" y="337248"/>
                </a:lnTo>
                <a:lnTo>
                  <a:pt x="4971927" y="337557"/>
                </a:lnTo>
                <a:cubicBezTo>
                  <a:pt x="4983718" y="340357"/>
                  <a:pt x="4991960" y="340352"/>
                  <a:pt x="4996651" y="337542"/>
                </a:cubicBezTo>
                <a:cubicBezTo>
                  <a:pt x="5001342" y="334732"/>
                  <a:pt x="5003412" y="329322"/>
                  <a:pt x="5002860" y="321312"/>
                </a:cubicBezTo>
                <a:cubicBezTo>
                  <a:pt x="5002097" y="315568"/>
                  <a:pt x="5002086" y="312665"/>
                  <a:pt x="5002823" y="312603"/>
                </a:cubicBezTo>
                <a:close/>
                <a:moveTo>
                  <a:pt x="6842258" y="310537"/>
                </a:moveTo>
                <a:lnTo>
                  <a:pt x="6819686" y="331409"/>
                </a:lnTo>
                <a:cubicBezTo>
                  <a:pt x="6810124" y="341256"/>
                  <a:pt x="6800374" y="352277"/>
                  <a:pt x="6790440" y="364474"/>
                </a:cubicBezTo>
                <a:cubicBezTo>
                  <a:pt x="6766675" y="387020"/>
                  <a:pt x="6755036" y="398293"/>
                  <a:pt x="6755521" y="398293"/>
                </a:cubicBezTo>
                <a:cubicBezTo>
                  <a:pt x="6755740" y="398293"/>
                  <a:pt x="6756617" y="398036"/>
                  <a:pt x="6758150" y="397521"/>
                </a:cubicBezTo>
                <a:cubicBezTo>
                  <a:pt x="6768999" y="394264"/>
                  <a:pt x="6785954" y="386582"/>
                  <a:pt x="6809014" y="374475"/>
                </a:cubicBezTo>
                <a:cubicBezTo>
                  <a:pt x="6832073" y="362369"/>
                  <a:pt x="6845937" y="353692"/>
                  <a:pt x="6850604" y="348444"/>
                </a:cubicBezTo>
                <a:lnTo>
                  <a:pt x="6859406" y="342872"/>
                </a:lnTo>
                <a:lnTo>
                  <a:pt x="6849347" y="332556"/>
                </a:lnTo>
                <a:cubicBezTo>
                  <a:pt x="6846538" y="326469"/>
                  <a:pt x="6844475" y="321144"/>
                  <a:pt x="6843160" y="316579"/>
                </a:cubicBezTo>
                <a:close/>
                <a:moveTo>
                  <a:pt x="1086117" y="308611"/>
                </a:moveTo>
                <a:lnTo>
                  <a:pt x="1079198" y="311125"/>
                </a:lnTo>
                <a:cubicBezTo>
                  <a:pt x="1065915" y="316021"/>
                  <a:pt x="1055598" y="319838"/>
                  <a:pt x="1048246" y="322578"/>
                </a:cubicBezTo>
                <a:lnTo>
                  <a:pt x="1036530" y="327015"/>
                </a:lnTo>
                <a:lnTo>
                  <a:pt x="1040593" y="328577"/>
                </a:lnTo>
                <a:cubicBezTo>
                  <a:pt x="1047108" y="331401"/>
                  <a:pt x="1052761" y="332813"/>
                  <a:pt x="1057552" y="332813"/>
                </a:cubicBezTo>
                <a:cubicBezTo>
                  <a:pt x="1060467" y="332813"/>
                  <a:pt x="1065925" y="329458"/>
                  <a:pt x="1073926" y="322748"/>
                </a:cubicBezTo>
                <a:close/>
                <a:moveTo>
                  <a:pt x="1302069" y="240744"/>
                </a:moveTo>
                <a:lnTo>
                  <a:pt x="1295254" y="266976"/>
                </a:lnTo>
                <a:cubicBezTo>
                  <a:pt x="1292694" y="276018"/>
                  <a:pt x="1290111" y="284228"/>
                  <a:pt x="1287506" y="291606"/>
                </a:cubicBezTo>
                <a:lnTo>
                  <a:pt x="1282945" y="302970"/>
                </a:lnTo>
                <a:lnTo>
                  <a:pt x="1289644" y="297266"/>
                </a:lnTo>
                <a:cubicBezTo>
                  <a:pt x="1294646" y="292756"/>
                  <a:pt x="1298721" y="288784"/>
                  <a:pt x="1301869" y="285350"/>
                </a:cubicBezTo>
                <a:cubicBezTo>
                  <a:pt x="1305469" y="281340"/>
                  <a:pt x="1307484" y="278773"/>
                  <a:pt x="1307912" y="277649"/>
                </a:cubicBezTo>
                <a:cubicBezTo>
                  <a:pt x="1308341" y="276525"/>
                  <a:pt x="1307898" y="274430"/>
                  <a:pt x="1306583" y="271363"/>
                </a:cubicBezTo>
                <a:cubicBezTo>
                  <a:pt x="1303707" y="264733"/>
                  <a:pt x="1302716" y="259475"/>
                  <a:pt x="1303612" y="255589"/>
                </a:cubicBezTo>
                <a:lnTo>
                  <a:pt x="1314759" y="241742"/>
                </a:lnTo>
                <a:lnTo>
                  <a:pt x="1306683" y="241559"/>
                </a:lnTo>
                <a:close/>
                <a:moveTo>
                  <a:pt x="108503" y="215677"/>
                </a:moveTo>
                <a:cubicBezTo>
                  <a:pt x="106750" y="215603"/>
                  <a:pt x="105786" y="215858"/>
                  <a:pt x="105610" y="216441"/>
                </a:cubicBezTo>
                <a:cubicBezTo>
                  <a:pt x="103895" y="219442"/>
                  <a:pt x="101885" y="242104"/>
                  <a:pt x="99580" y="284428"/>
                </a:cubicBezTo>
                <a:cubicBezTo>
                  <a:pt x="97275" y="326753"/>
                  <a:pt x="96123" y="367151"/>
                  <a:pt x="96123" y="405622"/>
                </a:cubicBezTo>
                <a:cubicBezTo>
                  <a:pt x="96123" y="480870"/>
                  <a:pt x="93675" y="518493"/>
                  <a:pt x="88779" y="518493"/>
                </a:cubicBezTo>
                <a:cubicBezTo>
                  <a:pt x="91541" y="518493"/>
                  <a:pt x="109643" y="510421"/>
                  <a:pt x="143086" y="494276"/>
                </a:cubicBezTo>
                <a:cubicBezTo>
                  <a:pt x="155906" y="488171"/>
                  <a:pt x="170746" y="481808"/>
                  <a:pt x="187606" y="475188"/>
                </a:cubicBezTo>
                <a:cubicBezTo>
                  <a:pt x="205570" y="468225"/>
                  <a:pt x="230787" y="456769"/>
                  <a:pt x="263258" y="440820"/>
                </a:cubicBezTo>
                <a:cubicBezTo>
                  <a:pt x="295729" y="424870"/>
                  <a:pt x="311964" y="417624"/>
                  <a:pt x="311964" y="419081"/>
                </a:cubicBezTo>
                <a:cubicBezTo>
                  <a:pt x="311964" y="418405"/>
                  <a:pt x="306735" y="408351"/>
                  <a:pt x="296276" y="388920"/>
                </a:cubicBezTo>
                <a:cubicBezTo>
                  <a:pt x="287942" y="372928"/>
                  <a:pt x="282579" y="363072"/>
                  <a:pt x="280189" y="359352"/>
                </a:cubicBezTo>
                <a:cubicBezTo>
                  <a:pt x="277798" y="355633"/>
                  <a:pt x="276821" y="354073"/>
                  <a:pt x="277260" y="354673"/>
                </a:cubicBezTo>
                <a:cubicBezTo>
                  <a:pt x="273745" y="355102"/>
                  <a:pt x="269399" y="355775"/>
                  <a:pt x="264222" y="356695"/>
                </a:cubicBezTo>
                <a:cubicBezTo>
                  <a:pt x="259045" y="357614"/>
                  <a:pt x="249368" y="361543"/>
                  <a:pt x="235190" y="368482"/>
                </a:cubicBezTo>
                <a:cubicBezTo>
                  <a:pt x="221012" y="375421"/>
                  <a:pt x="210480" y="378890"/>
                  <a:pt x="203593" y="378890"/>
                </a:cubicBezTo>
                <a:cubicBezTo>
                  <a:pt x="186725" y="378890"/>
                  <a:pt x="175490" y="366975"/>
                  <a:pt x="169889" y="343143"/>
                </a:cubicBezTo>
                <a:cubicBezTo>
                  <a:pt x="164736" y="313730"/>
                  <a:pt x="176685" y="291746"/>
                  <a:pt x="205736" y="277192"/>
                </a:cubicBezTo>
                <a:cubicBezTo>
                  <a:pt x="214118" y="273001"/>
                  <a:pt x="218967" y="270248"/>
                  <a:pt x="220281" y="268934"/>
                </a:cubicBezTo>
                <a:cubicBezTo>
                  <a:pt x="221596" y="267619"/>
                  <a:pt x="222253" y="265343"/>
                  <a:pt x="222253" y="262104"/>
                </a:cubicBezTo>
                <a:cubicBezTo>
                  <a:pt x="222253" y="258790"/>
                  <a:pt x="221676" y="256556"/>
                  <a:pt x="220524" y="255403"/>
                </a:cubicBezTo>
                <a:cubicBezTo>
                  <a:pt x="219371" y="254251"/>
                  <a:pt x="214733" y="251160"/>
                  <a:pt x="206608" y="246131"/>
                </a:cubicBezTo>
                <a:cubicBezTo>
                  <a:pt x="185091" y="237425"/>
                  <a:pt x="164741" y="230453"/>
                  <a:pt x="145557" y="225214"/>
                </a:cubicBezTo>
                <a:cubicBezTo>
                  <a:pt x="126112" y="219077"/>
                  <a:pt x="113761" y="215898"/>
                  <a:pt x="108503" y="215677"/>
                </a:cubicBezTo>
                <a:close/>
                <a:moveTo>
                  <a:pt x="3203506" y="211562"/>
                </a:moveTo>
                <a:cubicBezTo>
                  <a:pt x="3213156" y="211253"/>
                  <a:pt x="3223094" y="212693"/>
                  <a:pt x="3233322" y="215884"/>
                </a:cubicBezTo>
                <a:cubicBezTo>
                  <a:pt x="3253777" y="222266"/>
                  <a:pt x="3272105" y="233558"/>
                  <a:pt x="3288307" y="249760"/>
                </a:cubicBezTo>
                <a:cubicBezTo>
                  <a:pt x="3295718" y="257780"/>
                  <a:pt x="3300866" y="264316"/>
                  <a:pt x="3303752" y="269369"/>
                </a:cubicBezTo>
                <a:cubicBezTo>
                  <a:pt x="3306638" y="274422"/>
                  <a:pt x="3308405" y="281473"/>
                  <a:pt x="3309053" y="290522"/>
                </a:cubicBezTo>
                <a:cubicBezTo>
                  <a:pt x="3310377" y="303790"/>
                  <a:pt x="3308848" y="315354"/>
                  <a:pt x="3304466" y="325212"/>
                </a:cubicBezTo>
                <a:cubicBezTo>
                  <a:pt x="3300085" y="335071"/>
                  <a:pt x="3290998" y="347524"/>
                  <a:pt x="3277206" y="362574"/>
                </a:cubicBezTo>
                <a:cubicBezTo>
                  <a:pt x="3265795" y="375118"/>
                  <a:pt x="3250848" y="400174"/>
                  <a:pt x="3232365" y="437741"/>
                </a:cubicBezTo>
                <a:cubicBezTo>
                  <a:pt x="3213881" y="475307"/>
                  <a:pt x="3201142" y="498005"/>
                  <a:pt x="3194145" y="505835"/>
                </a:cubicBezTo>
                <a:cubicBezTo>
                  <a:pt x="3187149" y="513664"/>
                  <a:pt x="3183651" y="518236"/>
                  <a:pt x="3183651" y="519551"/>
                </a:cubicBezTo>
                <a:cubicBezTo>
                  <a:pt x="3183651" y="517970"/>
                  <a:pt x="3188138" y="518443"/>
                  <a:pt x="3197110" y="520972"/>
                </a:cubicBezTo>
                <a:cubicBezTo>
                  <a:pt x="3206083" y="523501"/>
                  <a:pt x="3214098" y="524766"/>
                  <a:pt x="3221156" y="524766"/>
                </a:cubicBezTo>
                <a:cubicBezTo>
                  <a:pt x="3229290" y="524766"/>
                  <a:pt x="3240063" y="531824"/>
                  <a:pt x="3253474" y="545940"/>
                </a:cubicBezTo>
                <a:cubicBezTo>
                  <a:pt x="3261028" y="554122"/>
                  <a:pt x="3265631" y="560875"/>
                  <a:pt x="3267283" y="566199"/>
                </a:cubicBezTo>
                <a:cubicBezTo>
                  <a:pt x="3268936" y="571524"/>
                  <a:pt x="3268416" y="575234"/>
                  <a:pt x="3265726" y="577329"/>
                </a:cubicBezTo>
                <a:cubicBezTo>
                  <a:pt x="3263035" y="579425"/>
                  <a:pt x="3261790" y="580263"/>
                  <a:pt x="3261990" y="579844"/>
                </a:cubicBezTo>
                <a:cubicBezTo>
                  <a:pt x="3262190" y="579425"/>
                  <a:pt x="3263457" y="581320"/>
                  <a:pt x="3265790" y="585530"/>
                </a:cubicBezTo>
                <a:cubicBezTo>
                  <a:pt x="3275620" y="605647"/>
                  <a:pt x="3269034" y="624450"/>
                  <a:pt x="3246031" y="641937"/>
                </a:cubicBezTo>
                <a:lnTo>
                  <a:pt x="3226685" y="655168"/>
                </a:lnTo>
                <a:lnTo>
                  <a:pt x="3146704" y="655168"/>
                </a:lnTo>
                <a:cubicBezTo>
                  <a:pt x="3095831" y="655768"/>
                  <a:pt x="3065291" y="656966"/>
                  <a:pt x="3055086" y="658761"/>
                </a:cubicBezTo>
                <a:cubicBezTo>
                  <a:pt x="3044879" y="660556"/>
                  <a:pt x="3030723" y="658016"/>
                  <a:pt x="3012615" y="651139"/>
                </a:cubicBezTo>
                <a:cubicBezTo>
                  <a:pt x="2995785" y="643719"/>
                  <a:pt x="2983248" y="634539"/>
                  <a:pt x="2975004" y="623599"/>
                </a:cubicBezTo>
                <a:cubicBezTo>
                  <a:pt x="2966760" y="612660"/>
                  <a:pt x="2963633" y="600266"/>
                  <a:pt x="2965624" y="586416"/>
                </a:cubicBezTo>
                <a:cubicBezTo>
                  <a:pt x="2966719" y="579330"/>
                  <a:pt x="2969901" y="570681"/>
                  <a:pt x="2975168" y="560470"/>
                </a:cubicBezTo>
                <a:cubicBezTo>
                  <a:pt x="2980435" y="550259"/>
                  <a:pt x="2984996" y="543378"/>
                  <a:pt x="2988848" y="539825"/>
                </a:cubicBezTo>
                <a:cubicBezTo>
                  <a:pt x="2992701" y="536272"/>
                  <a:pt x="2996804" y="529985"/>
                  <a:pt x="3001157" y="520965"/>
                </a:cubicBezTo>
                <a:cubicBezTo>
                  <a:pt x="3005510" y="511945"/>
                  <a:pt x="3015964" y="503299"/>
                  <a:pt x="3032518" y="495026"/>
                </a:cubicBezTo>
                <a:cubicBezTo>
                  <a:pt x="3049073" y="486754"/>
                  <a:pt x="3059757" y="482618"/>
                  <a:pt x="3064572" y="482618"/>
                </a:cubicBezTo>
                <a:cubicBezTo>
                  <a:pt x="3069387" y="482618"/>
                  <a:pt x="3079407" y="474864"/>
                  <a:pt x="3094633" y="459357"/>
                </a:cubicBezTo>
                <a:cubicBezTo>
                  <a:pt x="3109859" y="443851"/>
                  <a:pt x="3120577" y="430678"/>
                  <a:pt x="3126787" y="419838"/>
                </a:cubicBezTo>
                <a:cubicBezTo>
                  <a:pt x="3131921" y="410180"/>
                  <a:pt x="3140979" y="389858"/>
                  <a:pt x="3153962" y="358873"/>
                </a:cubicBezTo>
                <a:cubicBezTo>
                  <a:pt x="3166944" y="327889"/>
                  <a:pt x="3173436" y="311477"/>
                  <a:pt x="3173436" y="309639"/>
                </a:cubicBezTo>
                <a:cubicBezTo>
                  <a:pt x="3173436" y="311553"/>
                  <a:pt x="3162901" y="317528"/>
                  <a:pt x="3141832" y="327562"/>
                </a:cubicBezTo>
                <a:cubicBezTo>
                  <a:pt x="3120762" y="337597"/>
                  <a:pt x="3094962" y="350689"/>
                  <a:pt x="3064429" y="366839"/>
                </a:cubicBezTo>
                <a:cubicBezTo>
                  <a:pt x="3033897" y="382988"/>
                  <a:pt x="3011054" y="396816"/>
                  <a:pt x="2995899" y="408323"/>
                </a:cubicBezTo>
                <a:cubicBezTo>
                  <a:pt x="2977535" y="421677"/>
                  <a:pt x="2958340" y="439372"/>
                  <a:pt x="2938314" y="461408"/>
                </a:cubicBezTo>
                <a:cubicBezTo>
                  <a:pt x="2918287" y="483444"/>
                  <a:pt x="2908274" y="496543"/>
                  <a:pt x="2908274" y="500706"/>
                </a:cubicBezTo>
                <a:cubicBezTo>
                  <a:pt x="2908274" y="501953"/>
                  <a:pt x="2916166" y="515831"/>
                  <a:pt x="2931948" y="542339"/>
                </a:cubicBezTo>
                <a:cubicBezTo>
                  <a:pt x="2946760" y="567038"/>
                  <a:pt x="2956230" y="585742"/>
                  <a:pt x="2960359" y="598453"/>
                </a:cubicBezTo>
                <a:cubicBezTo>
                  <a:pt x="2964488" y="611165"/>
                  <a:pt x="2965900" y="625107"/>
                  <a:pt x="2964596" y="640280"/>
                </a:cubicBezTo>
                <a:cubicBezTo>
                  <a:pt x="2963929" y="652834"/>
                  <a:pt x="2960842" y="663238"/>
                  <a:pt x="2955337" y="671491"/>
                </a:cubicBezTo>
                <a:cubicBezTo>
                  <a:pt x="2949832" y="679745"/>
                  <a:pt x="2942454" y="683871"/>
                  <a:pt x="2933206" y="683871"/>
                </a:cubicBezTo>
                <a:cubicBezTo>
                  <a:pt x="2926224" y="683871"/>
                  <a:pt x="2914858" y="679695"/>
                  <a:pt x="2899108" y="671341"/>
                </a:cubicBezTo>
                <a:cubicBezTo>
                  <a:pt x="2883359" y="662988"/>
                  <a:pt x="2871255" y="654934"/>
                  <a:pt x="2862797" y="647181"/>
                </a:cubicBezTo>
                <a:cubicBezTo>
                  <a:pt x="2855243" y="640780"/>
                  <a:pt x="2846614" y="628341"/>
                  <a:pt x="2836908" y="609862"/>
                </a:cubicBezTo>
                <a:cubicBezTo>
                  <a:pt x="2827202" y="591384"/>
                  <a:pt x="2820382" y="574620"/>
                  <a:pt x="2816448" y="559570"/>
                </a:cubicBezTo>
                <a:cubicBezTo>
                  <a:pt x="2813438" y="544435"/>
                  <a:pt x="2813572" y="528319"/>
                  <a:pt x="2816848" y="511221"/>
                </a:cubicBezTo>
                <a:cubicBezTo>
                  <a:pt x="2820153" y="496857"/>
                  <a:pt x="2821227" y="485146"/>
                  <a:pt x="2820070" y="476088"/>
                </a:cubicBezTo>
                <a:cubicBezTo>
                  <a:pt x="2818913" y="467030"/>
                  <a:pt x="2814410" y="448113"/>
                  <a:pt x="2806561" y="419338"/>
                </a:cubicBezTo>
                <a:cubicBezTo>
                  <a:pt x="2796389" y="390258"/>
                  <a:pt x="2789212" y="366765"/>
                  <a:pt x="2785030" y="348858"/>
                </a:cubicBezTo>
                <a:cubicBezTo>
                  <a:pt x="2780849" y="330951"/>
                  <a:pt x="2776065" y="312001"/>
                  <a:pt x="2770679" y="292008"/>
                </a:cubicBezTo>
                <a:cubicBezTo>
                  <a:pt x="2765292" y="272015"/>
                  <a:pt x="2763689" y="258690"/>
                  <a:pt x="2765871" y="252032"/>
                </a:cubicBezTo>
                <a:cubicBezTo>
                  <a:pt x="2768461" y="245488"/>
                  <a:pt x="2771947" y="242216"/>
                  <a:pt x="2776329" y="242216"/>
                </a:cubicBezTo>
                <a:cubicBezTo>
                  <a:pt x="2780710" y="242216"/>
                  <a:pt x="2785887" y="245197"/>
                  <a:pt x="2791859" y="251160"/>
                </a:cubicBezTo>
                <a:cubicBezTo>
                  <a:pt x="2797184" y="255884"/>
                  <a:pt x="2806600" y="271141"/>
                  <a:pt x="2820106" y="296930"/>
                </a:cubicBezTo>
                <a:cubicBezTo>
                  <a:pt x="2833612" y="322719"/>
                  <a:pt x="2845118" y="347501"/>
                  <a:pt x="2854625" y="371275"/>
                </a:cubicBezTo>
                <a:cubicBezTo>
                  <a:pt x="2864588" y="396754"/>
                  <a:pt x="2869579" y="409718"/>
                  <a:pt x="2869598" y="410166"/>
                </a:cubicBezTo>
                <a:cubicBezTo>
                  <a:pt x="2869617" y="410613"/>
                  <a:pt x="2871046" y="408408"/>
                  <a:pt x="2873884" y="403551"/>
                </a:cubicBezTo>
                <a:cubicBezTo>
                  <a:pt x="2882190" y="393854"/>
                  <a:pt x="2902297" y="376964"/>
                  <a:pt x="2934206" y="352880"/>
                </a:cubicBezTo>
                <a:cubicBezTo>
                  <a:pt x="2966115" y="328796"/>
                  <a:pt x="2992042" y="311106"/>
                  <a:pt x="3011987" y="299809"/>
                </a:cubicBezTo>
                <a:cubicBezTo>
                  <a:pt x="3032618" y="288693"/>
                  <a:pt x="3063086" y="272832"/>
                  <a:pt x="3103392" y="252224"/>
                </a:cubicBezTo>
                <a:cubicBezTo>
                  <a:pt x="3143696" y="231617"/>
                  <a:pt x="3167707" y="220123"/>
                  <a:pt x="3175422" y="217742"/>
                </a:cubicBezTo>
                <a:cubicBezTo>
                  <a:pt x="3184495" y="213932"/>
                  <a:pt x="3193856" y="211872"/>
                  <a:pt x="3203506" y="211562"/>
                </a:cubicBezTo>
                <a:close/>
                <a:moveTo>
                  <a:pt x="4996030" y="143861"/>
                </a:moveTo>
                <a:cubicBezTo>
                  <a:pt x="4996916" y="143861"/>
                  <a:pt x="4988100" y="148909"/>
                  <a:pt x="4969584" y="159006"/>
                </a:cubicBezTo>
                <a:cubicBezTo>
                  <a:pt x="4933208" y="178332"/>
                  <a:pt x="4909580" y="202149"/>
                  <a:pt x="4898704" y="230457"/>
                </a:cubicBezTo>
                <a:cubicBezTo>
                  <a:pt x="4894608" y="242745"/>
                  <a:pt x="4892302" y="251293"/>
                  <a:pt x="4891788" y="256104"/>
                </a:cubicBezTo>
                <a:lnTo>
                  <a:pt x="4893676" y="266034"/>
                </a:lnTo>
                <a:lnTo>
                  <a:pt x="4936750" y="241959"/>
                </a:lnTo>
                <a:cubicBezTo>
                  <a:pt x="4980299" y="224642"/>
                  <a:pt x="5002912" y="213098"/>
                  <a:pt x="5004588" y="207326"/>
                </a:cubicBezTo>
                <a:cubicBezTo>
                  <a:pt x="5009970" y="187257"/>
                  <a:pt x="5008508" y="169569"/>
                  <a:pt x="5000202" y="154262"/>
                </a:cubicBezTo>
                <a:cubicBezTo>
                  <a:pt x="4996534" y="147328"/>
                  <a:pt x="4995144" y="143861"/>
                  <a:pt x="4996030" y="143861"/>
                </a:cubicBezTo>
                <a:close/>
                <a:moveTo>
                  <a:pt x="5081994" y="135469"/>
                </a:moveTo>
                <a:lnTo>
                  <a:pt x="5083312" y="146483"/>
                </a:lnTo>
                <a:cubicBezTo>
                  <a:pt x="5083088" y="152326"/>
                  <a:pt x="5082078" y="159315"/>
                  <a:pt x="5080283" y="167450"/>
                </a:cubicBezTo>
                <a:cubicBezTo>
                  <a:pt x="5076588" y="191062"/>
                  <a:pt x="5074599" y="216337"/>
                  <a:pt x="5074318" y="243273"/>
                </a:cubicBezTo>
                <a:cubicBezTo>
                  <a:pt x="5074037" y="270210"/>
                  <a:pt x="5075511" y="287184"/>
                  <a:pt x="5078740" y="294194"/>
                </a:cubicBezTo>
                <a:cubicBezTo>
                  <a:pt x="5081522" y="299757"/>
                  <a:pt x="5084688" y="303693"/>
                  <a:pt x="5088242" y="306003"/>
                </a:cubicBezTo>
                <a:cubicBezTo>
                  <a:pt x="5091794" y="308312"/>
                  <a:pt x="5094346" y="308843"/>
                  <a:pt x="5095900" y="307596"/>
                </a:cubicBezTo>
                <a:cubicBezTo>
                  <a:pt x="5103091" y="304005"/>
                  <a:pt x="5110461" y="292144"/>
                  <a:pt x="5118009" y="272013"/>
                </a:cubicBezTo>
                <a:cubicBezTo>
                  <a:pt x="5125558" y="251882"/>
                  <a:pt x="5129913" y="230210"/>
                  <a:pt x="5131076" y="206997"/>
                </a:cubicBezTo>
                <a:cubicBezTo>
                  <a:pt x="5132266" y="187976"/>
                  <a:pt x="5131552" y="174339"/>
                  <a:pt x="5128932" y="166085"/>
                </a:cubicBezTo>
                <a:cubicBezTo>
                  <a:pt x="5126313" y="157832"/>
                  <a:pt x="5121384" y="151076"/>
                  <a:pt x="5114144" y="145818"/>
                </a:cubicBezTo>
                <a:cubicBezTo>
                  <a:pt x="5107010" y="140770"/>
                  <a:pt x="5097786" y="137703"/>
                  <a:pt x="5086470" y="136617"/>
                </a:cubicBezTo>
                <a:close/>
                <a:moveTo>
                  <a:pt x="933858" y="125673"/>
                </a:moveTo>
                <a:cubicBezTo>
                  <a:pt x="946398" y="126330"/>
                  <a:pt x="960497" y="128961"/>
                  <a:pt x="976156" y="133567"/>
                </a:cubicBezTo>
                <a:cubicBezTo>
                  <a:pt x="991816" y="138172"/>
                  <a:pt x="1007375" y="144190"/>
                  <a:pt x="1022834" y="151619"/>
                </a:cubicBezTo>
                <a:cubicBezTo>
                  <a:pt x="1038864" y="159306"/>
                  <a:pt x="1053023" y="168962"/>
                  <a:pt x="1065311" y="180587"/>
                </a:cubicBezTo>
                <a:cubicBezTo>
                  <a:pt x="1077598" y="192212"/>
                  <a:pt x="1083741" y="202340"/>
                  <a:pt x="1083741" y="210969"/>
                </a:cubicBezTo>
                <a:cubicBezTo>
                  <a:pt x="1083741" y="225438"/>
                  <a:pt x="1077734" y="235811"/>
                  <a:pt x="1065718" y="242087"/>
                </a:cubicBezTo>
                <a:cubicBezTo>
                  <a:pt x="1053702" y="248364"/>
                  <a:pt x="1038312" y="250574"/>
                  <a:pt x="1019548" y="248717"/>
                </a:cubicBezTo>
                <a:cubicBezTo>
                  <a:pt x="994849" y="244602"/>
                  <a:pt x="967027" y="253132"/>
                  <a:pt x="936080" y="274306"/>
                </a:cubicBezTo>
                <a:cubicBezTo>
                  <a:pt x="905714" y="289012"/>
                  <a:pt x="890531" y="291398"/>
                  <a:pt x="890531" y="281464"/>
                </a:cubicBezTo>
                <a:cubicBezTo>
                  <a:pt x="889931" y="274530"/>
                  <a:pt x="898471" y="262652"/>
                  <a:pt x="916149" y="245831"/>
                </a:cubicBezTo>
                <a:cubicBezTo>
                  <a:pt x="935970" y="226009"/>
                  <a:pt x="946674" y="213334"/>
                  <a:pt x="948260" y="207805"/>
                </a:cubicBezTo>
                <a:cubicBezTo>
                  <a:pt x="949846" y="202275"/>
                  <a:pt x="945152" y="192291"/>
                  <a:pt x="934180" y="177851"/>
                </a:cubicBezTo>
                <a:cubicBezTo>
                  <a:pt x="920035" y="156963"/>
                  <a:pt x="912963" y="143651"/>
                  <a:pt x="912963" y="137917"/>
                </a:cubicBezTo>
                <a:cubicBezTo>
                  <a:pt x="914354" y="129097"/>
                  <a:pt x="921319" y="125016"/>
                  <a:pt x="933858" y="125673"/>
                </a:cubicBezTo>
                <a:close/>
                <a:moveTo>
                  <a:pt x="1222754" y="121962"/>
                </a:moveTo>
                <a:lnTo>
                  <a:pt x="1213979" y="149419"/>
                </a:lnTo>
                <a:cubicBezTo>
                  <a:pt x="1205773" y="173717"/>
                  <a:pt x="1197541" y="197439"/>
                  <a:pt x="1189283" y="220585"/>
                </a:cubicBezTo>
                <a:lnTo>
                  <a:pt x="1184211" y="227028"/>
                </a:lnTo>
                <a:lnTo>
                  <a:pt x="1198513" y="231315"/>
                </a:lnTo>
                <a:cubicBezTo>
                  <a:pt x="1205571" y="235572"/>
                  <a:pt x="1209257" y="237182"/>
                  <a:pt x="1209571" y="236144"/>
                </a:cubicBezTo>
                <a:cubicBezTo>
                  <a:pt x="1209886" y="235106"/>
                  <a:pt x="1211481" y="221628"/>
                  <a:pt x="1214358" y="195710"/>
                </a:cubicBezTo>
                <a:close/>
                <a:moveTo>
                  <a:pt x="4063531" y="83345"/>
                </a:moveTo>
                <a:lnTo>
                  <a:pt x="4048620" y="99730"/>
                </a:lnTo>
                <a:cubicBezTo>
                  <a:pt x="4033790" y="115038"/>
                  <a:pt x="4019497" y="126798"/>
                  <a:pt x="4005742" y="135010"/>
                </a:cubicBezTo>
                <a:cubicBezTo>
                  <a:pt x="3987402" y="145959"/>
                  <a:pt x="3976166" y="154400"/>
                  <a:pt x="3972038" y="160334"/>
                </a:cubicBezTo>
                <a:cubicBezTo>
                  <a:pt x="3967908" y="166268"/>
                  <a:pt x="3966696" y="175032"/>
                  <a:pt x="3968402" y="186623"/>
                </a:cubicBezTo>
                <a:cubicBezTo>
                  <a:pt x="3969688" y="196453"/>
                  <a:pt x="3969771" y="204199"/>
                  <a:pt x="3968652" y="209862"/>
                </a:cubicBezTo>
                <a:cubicBezTo>
                  <a:pt x="3967532" y="215525"/>
                  <a:pt x="3964378" y="222252"/>
                  <a:pt x="3959186" y="230043"/>
                </a:cubicBezTo>
                <a:cubicBezTo>
                  <a:pt x="3954062" y="238749"/>
                  <a:pt x="3951500" y="244257"/>
                  <a:pt x="3951500" y="246567"/>
                </a:cubicBezTo>
                <a:cubicBezTo>
                  <a:pt x="3951500" y="248876"/>
                  <a:pt x="3953738" y="253113"/>
                  <a:pt x="3958215" y="259275"/>
                </a:cubicBezTo>
                <a:cubicBezTo>
                  <a:pt x="3963054" y="266533"/>
                  <a:pt x="3966330" y="276447"/>
                  <a:pt x="3968044" y="289015"/>
                </a:cubicBezTo>
                <a:cubicBezTo>
                  <a:pt x="3969758" y="301583"/>
                  <a:pt x="3970335" y="307681"/>
                  <a:pt x="3969773" y="307310"/>
                </a:cubicBezTo>
                <a:cubicBezTo>
                  <a:pt x="3969754" y="306958"/>
                  <a:pt x="3981394" y="305181"/>
                  <a:pt x="4004692" y="301981"/>
                </a:cubicBezTo>
                <a:cubicBezTo>
                  <a:pt x="4027990" y="298780"/>
                  <a:pt x="4046059" y="295294"/>
                  <a:pt x="4058898" y="291522"/>
                </a:cubicBezTo>
                <a:cubicBezTo>
                  <a:pt x="4063585" y="290741"/>
                  <a:pt x="4066233" y="290313"/>
                  <a:pt x="4066842" y="290236"/>
                </a:cubicBezTo>
                <a:cubicBezTo>
                  <a:pt x="4067452" y="290160"/>
                  <a:pt x="4066032" y="288665"/>
                  <a:pt x="4062584" y="285750"/>
                </a:cubicBezTo>
                <a:cubicBezTo>
                  <a:pt x="4061738" y="284683"/>
                  <a:pt x="4061330" y="284093"/>
                  <a:pt x="4061363" y="283978"/>
                </a:cubicBezTo>
                <a:cubicBezTo>
                  <a:pt x="4061396" y="283864"/>
                  <a:pt x="4060846" y="284136"/>
                  <a:pt x="4059713" y="284793"/>
                </a:cubicBezTo>
                <a:cubicBezTo>
                  <a:pt x="4031328" y="294899"/>
                  <a:pt x="4011546" y="294908"/>
                  <a:pt x="4000362" y="284821"/>
                </a:cubicBezTo>
                <a:cubicBezTo>
                  <a:pt x="3994334" y="278792"/>
                  <a:pt x="3990486" y="271772"/>
                  <a:pt x="3988818" y="263762"/>
                </a:cubicBezTo>
                <a:cubicBezTo>
                  <a:pt x="3987152" y="255751"/>
                  <a:pt x="3985092" y="246962"/>
                  <a:pt x="3982639" y="237394"/>
                </a:cubicBezTo>
                <a:cubicBezTo>
                  <a:pt x="3980186" y="227826"/>
                  <a:pt x="3981951" y="219837"/>
                  <a:pt x="3987932" y="213427"/>
                </a:cubicBezTo>
                <a:cubicBezTo>
                  <a:pt x="3997067" y="198368"/>
                  <a:pt x="4014300" y="168893"/>
                  <a:pt x="4039632" y="125001"/>
                </a:cubicBezTo>
                <a:cubicBezTo>
                  <a:pt x="4049131" y="108542"/>
                  <a:pt x="4056850" y="95095"/>
                  <a:pt x="4062786" y="84659"/>
                </a:cubicBezTo>
                <a:close/>
                <a:moveTo>
                  <a:pt x="4815958" y="72773"/>
                </a:moveTo>
                <a:cubicBezTo>
                  <a:pt x="4824344" y="73454"/>
                  <a:pt x="4831314" y="74981"/>
                  <a:pt x="4836867" y="77353"/>
                </a:cubicBezTo>
                <a:cubicBezTo>
                  <a:pt x="4848078" y="83763"/>
                  <a:pt x="4855880" y="107685"/>
                  <a:pt x="4860270" y="149119"/>
                </a:cubicBezTo>
                <a:cubicBezTo>
                  <a:pt x="4861394" y="161192"/>
                  <a:pt x="4861956" y="170149"/>
                  <a:pt x="4861956" y="175990"/>
                </a:cubicBezTo>
                <a:lnTo>
                  <a:pt x="4861922" y="176510"/>
                </a:lnTo>
                <a:lnTo>
                  <a:pt x="4866899" y="167735"/>
                </a:lnTo>
                <a:cubicBezTo>
                  <a:pt x="4883282" y="148428"/>
                  <a:pt x="4900184" y="132709"/>
                  <a:pt x="4917606" y="120579"/>
                </a:cubicBezTo>
                <a:cubicBezTo>
                  <a:pt x="4935027" y="108449"/>
                  <a:pt x="4956506" y="97741"/>
                  <a:pt x="4982042" y="88454"/>
                </a:cubicBezTo>
                <a:cubicBezTo>
                  <a:pt x="5007131" y="79872"/>
                  <a:pt x="5033054" y="74952"/>
                  <a:pt x="5059810" y="73695"/>
                </a:cubicBezTo>
                <a:cubicBezTo>
                  <a:pt x="5083136" y="72438"/>
                  <a:pt x="5100772" y="73262"/>
                  <a:pt x="5112716" y="76167"/>
                </a:cubicBezTo>
                <a:cubicBezTo>
                  <a:pt x="5124660" y="79072"/>
                  <a:pt x="5137657" y="85315"/>
                  <a:pt x="5151706" y="94898"/>
                </a:cubicBezTo>
                <a:cubicBezTo>
                  <a:pt x="5167251" y="104623"/>
                  <a:pt x="5178770" y="116160"/>
                  <a:pt x="5186260" y="129509"/>
                </a:cubicBezTo>
                <a:cubicBezTo>
                  <a:pt x="5193752" y="142858"/>
                  <a:pt x="5199046" y="160058"/>
                  <a:pt x="5202142" y="181108"/>
                </a:cubicBezTo>
                <a:cubicBezTo>
                  <a:pt x="5205818" y="205626"/>
                  <a:pt x="5206666" y="222023"/>
                  <a:pt x="5204684" y="230300"/>
                </a:cubicBezTo>
                <a:cubicBezTo>
                  <a:pt x="5196169" y="264952"/>
                  <a:pt x="5187558" y="290989"/>
                  <a:pt x="5178852" y="308410"/>
                </a:cubicBezTo>
                <a:cubicBezTo>
                  <a:pt x="5173537" y="319030"/>
                  <a:pt x="5170880" y="326898"/>
                  <a:pt x="5170880" y="332013"/>
                </a:cubicBezTo>
                <a:cubicBezTo>
                  <a:pt x="5170880" y="337128"/>
                  <a:pt x="5168340" y="342974"/>
                  <a:pt x="5163258" y="349551"/>
                </a:cubicBezTo>
                <a:cubicBezTo>
                  <a:pt x="5158176" y="356128"/>
                  <a:pt x="5155636" y="361364"/>
                  <a:pt x="5155636" y="365260"/>
                </a:cubicBezTo>
                <a:cubicBezTo>
                  <a:pt x="5155636" y="373213"/>
                  <a:pt x="5148006" y="384820"/>
                  <a:pt x="5132746" y="400079"/>
                </a:cubicBezTo>
                <a:cubicBezTo>
                  <a:pt x="5117488" y="415338"/>
                  <a:pt x="5101634" y="427411"/>
                  <a:pt x="5085184" y="436297"/>
                </a:cubicBezTo>
                <a:cubicBezTo>
                  <a:pt x="5074744" y="442470"/>
                  <a:pt x="5069601" y="445951"/>
                  <a:pt x="5069753" y="446742"/>
                </a:cubicBezTo>
                <a:cubicBezTo>
                  <a:pt x="5069906" y="447532"/>
                  <a:pt x="5078202" y="453504"/>
                  <a:pt x="5094642" y="464658"/>
                </a:cubicBezTo>
                <a:cubicBezTo>
                  <a:pt x="5112720" y="476126"/>
                  <a:pt x="5123220" y="490807"/>
                  <a:pt x="5126139" y="508699"/>
                </a:cubicBezTo>
                <a:cubicBezTo>
                  <a:pt x="5129058" y="526592"/>
                  <a:pt x="5124242" y="547421"/>
                  <a:pt x="5111687" y="571186"/>
                </a:cubicBezTo>
                <a:cubicBezTo>
                  <a:pt x="5085522" y="617115"/>
                  <a:pt x="5046964" y="656044"/>
                  <a:pt x="4996016" y="687972"/>
                </a:cubicBezTo>
                <a:cubicBezTo>
                  <a:pt x="4985167" y="694601"/>
                  <a:pt x="4975270" y="701495"/>
                  <a:pt x="4966326" y="708653"/>
                </a:cubicBezTo>
                <a:lnTo>
                  <a:pt x="4962134" y="711748"/>
                </a:lnTo>
                <a:lnTo>
                  <a:pt x="4972512" y="711075"/>
                </a:lnTo>
                <a:cubicBezTo>
                  <a:pt x="4981761" y="710236"/>
                  <a:pt x="4992772" y="708951"/>
                  <a:pt x="5005545" y="707217"/>
                </a:cubicBezTo>
                <a:cubicBezTo>
                  <a:pt x="5030586" y="702931"/>
                  <a:pt x="5060276" y="699888"/>
                  <a:pt x="5094614" y="698087"/>
                </a:cubicBezTo>
                <a:cubicBezTo>
                  <a:pt x="5123798" y="696887"/>
                  <a:pt x="5140908" y="695544"/>
                  <a:pt x="5145941" y="694058"/>
                </a:cubicBezTo>
                <a:cubicBezTo>
                  <a:pt x="5150975" y="692572"/>
                  <a:pt x="5153045" y="691429"/>
                  <a:pt x="5152149" y="690629"/>
                </a:cubicBezTo>
                <a:cubicBezTo>
                  <a:pt x="5150654" y="677532"/>
                  <a:pt x="5154450" y="670984"/>
                  <a:pt x="5163536" y="670984"/>
                </a:cubicBezTo>
                <a:cubicBezTo>
                  <a:pt x="5166775" y="670984"/>
                  <a:pt x="5181038" y="674746"/>
                  <a:pt x="5206327" y="682271"/>
                </a:cubicBezTo>
                <a:cubicBezTo>
                  <a:pt x="5222072" y="686767"/>
                  <a:pt x="5233826" y="692013"/>
                  <a:pt x="5241589" y="698009"/>
                </a:cubicBezTo>
                <a:cubicBezTo>
                  <a:pt x="5249352" y="704005"/>
                  <a:pt x="5254676" y="711913"/>
                  <a:pt x="5257562" y="721733"/>
                </a:cubicBezTo>
                <a:cubicBezTo>
                  <a:pt x="5263763" y="747736"/>
                  <a:pt x="5263482" y="764522"/>
                  <a:pt x="5256720" y="772089"/>
                </a:cubicBezTo>
                <a:cubicBezTo>
                  <a:pt x="5249957" y="779657"/>
                  <a:pt x="5234998" y="781303"/>
                  <a:pt x="5211842" y="777026"/>
                </a:cubicBezTo>
                <a:cubicBezTo>
                  <a:pt x="5195898" y="773530"/>
                  <a:pt x="5185858" y="772380"/>
                  <a:pt x="5181724" y="773575"/>
                </a:cubicBezTo>
                <a:cubicBezTo>
                  <a:pt x="5177590" y="774771"/>
                  <a:pt x="5165594" y="775368"/>
                  <a:pt x="5145734" y="775368"/>
                </a:cubicBezTo>
                <a:cubicBezTo>
                  <a:pt x="5114921" y="775959"/>
                  <a:pt x="5070306" y="782974"/>
                  <a:pt x="5011889" y="796414"/>
                </a:cubicBezTo>
                <a:cubicBezTo>
                  <a:pt x="4993725" y="800929"/>
                  <a:pt x="4962250" y="802586"/>
                  <a:pt x="4917462" y="801386"/>
                </a:cubicBezTo>
                <a:cubicBezTo>
                  <a:pt x="4888764" y="800776"/>
                  <a:pt x="4869552" y="799969"/>
                  <a:pt x="4859826" y="798964"/>
                </a:cubicBezTo>
                <a:cubicBezTo>
                  <a:pt x="4850102" y="797959"/>
                  <a:pt x="4843001" y="795219"/>
                  <a:pt x="4838524" y="790742"/>
                </a:cubicBezTo>
                <a:cubicBezTo>
                  <a:pt x="4831428" y="783341"/>
                  <a:pt x="4828514" y="772892"/>
                  <a:pt x="4829780" y="759395"/>
                </a:cubicBezTo>
                <a:cubicBezTo>
                  <a:pt x="4831048" y="745898"/>
                  <a:pt x="4834848" y="734716"/>
                  <a:pt x="4841182" y="725848"/>
                </a:cubicBezTo>
                <a:cubicBezTo>
                  <a:pt x="4848650" y="716332"/>
                  <a:pt x="4856330" y="707800"/>
                  <a:pt x="4864220" y="700252"/>
                </a:cubicBezTo>
                <a:cubicBezTo>
                  <a:pt x="4872112" y="692703"/>
                  <a:pt x="4878892" y="688929"/>
                  <a:pt x="4884558" y="688929"/>
                </a:cubicBezTo>
                <a:cubicBezTo>
                  <a:pt x="4885692" y="688929"/>
                  <a:pt x="4894917" y="681216"/>
                  <a:pt x="4912234" y="665790"/>
                </a:cubicBezTo>
                <a:cubicBezTo>
                  <a:pt x="4929550" y="650365"/>
                  <a:pt x="4938208" y="642280"/>
                  <a:pt x="4938208" y="641537"/>
                </a:cubicBezTo>
                <a:cubicBezTo>
                  <a:pt x="4938208" y="642442"/>
                  <a:pt x="4936225" y="641952"/>
                  <a:pt x="4932257" y="640066"/>
                </a:cubicBezTo>
                <a:cubicBezTo>
                  <a:pt x="4928290" y="638180"/>
                  <a:pt x="4923454" y="637237"/>
                  <a:pt x="4917748" y="637237"/>
                </a:cubicBezTo>
                <a:cubicBezTo>
                  <a:pt x="4904356" y="637237"/>
                  <a:pt x="4892308" y="631705"/>
                  <a:pt x="4881601" y="620642"/>
                </a:cubicBezTo>
                <a:cubicBezTo>
                  <a:pt x="4870895" y="609579"/>
                  <a:pt x="4865542" y="597108"/>
                  <a:pt x="4865542" y="583230"/>
                </a:cubicBezTo>
                <a:cubicBezTo>
                  <a:pt x="4865542" y="574324"/>
                  <a:pt x="4869433" y="564685"/>
                  <a:pt x="4877214" y="554312"/>
                </a:cubicBezTo>
                <a:cubicBezTo>
                  <a:pt x="4884683" y="544806"/>
                  <a:pt x="4898268" y="532359"/>
                  <a:pt x="4917970" y="516972"/>
                </a:cubicBezTo>
                <a:cubicBezTo>
                  <a:pt x="4937672" y="501584"/>
                  <a:pt x="4954206" y="491028"/>
                  <a:pt x="4967569" y="485304"/>
                </a:cubicBezTo>
                <a:cubicBezTo>
                  <a:pt x="4981124" y="478808"/>
                  <a:pt x="4989784" y="473202"/>
                  <a:pt x="4993550" y="468487"/>
                </a:cubicBezTo>
                <a:cubicBezTo>
                  <a:pt x="4997318" y="463772"/>
                  <a:pt x="4999202" y="456872"/>
                  <a:pt x="4999202" y="447785"/>
                </a:cubicBezTo>
                <a:cubicBezTo>
                  <a:pt x="4999202" y="439984"/>
                  <a:pt x="4998944" y="435819"/>
                  <a:pt x="4998430" y="435290"/>
                </a:cubicBezTo>
                <a:cubicBezTo>
                  <a:pt x="4997916" y="434762"/>
                  <a:pt x="4993058" y="437007"/>
                  <a:pt x="4983857" y="442027"/>
                </a:cubicBezTo>
                <a:cubicBezTo>
                  <a:pt x="4968931" y="450171"/>
                  <a:pt x="4957363" y="454243"/>
                  <a:pt x="4949152" y="454243"/>
                </a:cubicBezTo>
                <a:cubicBezTo>
                  <a:pt x="4940399" y="454243"/>
                  <a:pt x="4930990" y="451640"/>
                  <a:pt x="4920928" y="446434"/>
                </a:cubicBezTo>
                <a:cubicBezTo>
                  <a:pt x="4910864" y="441229"/>
                  <a:pt x="4903823" y="435407"/>
                  <a:pt x="4899804" y="428968"/>
                </a:cubicBezTo>
                <a:cubicBezTo>
                  <a:pt x="4897442" y="423644"/>
                  <a:pt x="4892622" y="416224"/>
                  <a:pt x="4885344" y="406708"/>
                </a:cubicBezTo>
                <a:lnTo>
                  <a:pt x="4885344" y="395035"/>
                </a:lnTo>
                <a:lnTo>
                  <a:pt x="4884444" y="410451"/>
                </a:lnTo>
                <a:cubicBezTo>
                  <a:pt x="4880091" y="429130"/>
                  <a:pt x="4870248" y="452271"/>
                  <a:pt x="4854912" y="479874"/>
                </a:cubicBezTo>
                <a:cubicBezTo>
                  <a:pt x="4839577" y="507478"/>
                  <a:pt x="4822646" y="532629"/>
                  <a:pt x="4804120" y="555327"/>
                </a:cubicBezTo>
                <a:cubicBezTo>
                  <a:pt x="4793147" y="568128"/>
                  <a:pt x="4785513" y="577903"/>
                  <a:pt x="4781217" y="584652"/>
                </a:cubicBezTo>
                <a:cubicBezTo>
                  <a:pt x="4776922" y="591400"/>
                  <a:pt x="4766786" y="603187"/>
                  <a:pt x="4750813" y="620013"/>
                </a:cubicBezTo>
                <a:cubicBezTo>
                  <a:pt x="4734840" y="636839"/>
                  <a:pt x="4726853" y="646305"/>
                  <a:pt x="4726853" y="648410"/>
                </a:cubicBezTo>
                <a:cubicBezTo>
                  <a:pt x="4726853" y="650515"/>
                  <a:pt x="4711266" y="663259"/>
                  <a:pt x="4680090" y="686643"/>
                </a:cubicBezTo>
                <a:cubicBezTo>
                  <a:pt x="4638056" y="718314"/>
                  <a:pt x="4615896" y="738026"/>
                  <a:pt x="4613610" y="745779"/>
                </a:cubicBezTo>
                <a:cubicBezTo>
                  <a:pt x="4611230" y="755342"/>
                  <a:pt x="4608470" y="760124"/>
                  <a:pt x="4605331" y="760124"/>
                </a:cubicBezTo>
                <a:cubicBezTo>
                  <a:pt x="4602192" y="760124"/>
                  <a:pt x="4594204" y="764867"/>
                  <a:pt x="4581364" y="774354"/>
                </a:cubicBezTo>
                <a:cubicBezTo>
                  <a:pt x="4558504" y="787594"/>
                  <a:pt x="4545112" y="788622"/>
                  <a:pt x="4541188" y="777440"/>
                </a:cubicBezTo>
                <a:cubicBezTo>
                  <a:pt x="4540350" y="775773"/>
                  <a:pt x="4539930" y="772935"/>
                  <a:pt x="4539930" y="768925"/>
                </a:cubicBezTo>
                <a:cubicBezTo>
                  <a:pt x="4539930" y="765134"/>
                  <a:pt x="4538144" y="760859"/>
                  <a:pt x="4534572" y="756102"/>
                </a:cubicBezTo>
                <a:cubicBezTo>
                  <a:pt x="4531000" y="751344"/>
                  <a:pt x="4529058" y="740171"/>
                  <a:pt x="4528743" y="722583"/>
                </a:cubicBezTo>
                <a:cubicBezTo>
                  <a:pt x="4528428" y="704995"/>
                  <a:pt x="4530758" y="690844"/>
                  <a:pt x="4535730" y="680128"/>
                </a:cubicBezTo>
                <a:cubicBezTo>
                  <a:pt x="4539349" y="671079"/>
                  <a:pt x="4544836" y="663488"/>
                  <a:pt x="4552189" y="657354"/>
                </a:cubicBezTo>
                <a:cubicBezTo>
                  <a:pt x="4559114" y="651077"/>
                  <a:pt x="4571658" y="634891"/>
                  <a:pt x="4589822" y="608798"/>
                </a:cubicBezTo>
                <a:cubicBezTo>
                  <a:pt x="4607986" y="582704"/>
                  <a:pt x="4616880" y="569547"/>
                  <a:pt x="4616504" y="569328"/>
                </a:cubicBezTo>
                <a:cubicBezTo>
                  <a:pt x="4616128" y="569109"/>
                  <a:pt x="4605252" y="563004"/>
                  <a:pt x="4583878" y="551012"/>
                </a:cubicBezTo>
                <a:cubicBezTo>
                  <a:pt x="4564857" y="541420"/>
                  <a:pt x="4552198" y="534350"/>
                  <a:pt x="4545902" y="529802"/>
                </a:cubicBezTo>
                <a:cubicBezTo>
                  <a:pt x="4539606" y="525254"/>
                  <a:pt x="4534077" y="518560"/>
                  <a:pt x="4529314" y="509721"/>
                </a:cubicBezTo>
                <a:cubicBezTo>
                  <a:pt x="4525028" y="501148"/>
                  <a:pt x="4522885" y="494798"/>
                  <a:pt x="4522885" y="490669"/>
                </a:cubicBezTo>
                <a:cubicBezTo>
                  <a:pt x="4522885" y="486539"/>
                  <a:pt x="4524976" y="481413"/>
                  <a:pt x="4529158" y="475288"/>
                </a:cubicBezTo>
                <a:cubicBezTo>
                  <a:pt x="4559885" y="413538"/>
                  <a:pt x="4598628" y="371732"/>
                  <a:pt x="4645386" y="349872"/>
                </a:cubicBezTo>
                <a:cubicBezTo>
                  <a:pt x="4646300" y="348958"/>
                  <a:pt x="4648282" y="347986"/>
                  <a:pt x="4651330" y="346958"/>
                </a:cubicBezTo>
                <a:cubicBezTo>
                  <a:pt x="4660064" y="342824"/>
                  <a:pt x="4665227" y="338719"/>
                  <a:pt x="4666817" y="334642"/>
                </a:cubicBezTo>
                <a:cubicBezTo>
                  <a:pt x="4668408" y="330565"/>
                  <a:pt x="4670404" y="315297"/>
                  <a:pt x="4672804" y="288836"/>
                </a:cubicBezTo>
                <a:cubicBezTo>
                  <a:pt x="4673328" y="285160"/>
                  <a:pt x="4673590" y="282269"/>
                  <a:pt x="4673590" y="280164"/>
                </a:cubicBezTo>
                <a:cubicBezTo>
                  <a:pt x="4676647" y="248388"/>
                  <a:pt x="4680676" y="225619"/>
                  <a:pt x="4685677" y="211855"/>
                </a:cubicBezTo>
                <a:cubicBezTo>
                  <a:pt x="4702736" y="170221"/>
                  <a:pt x="4705750" y="148319"/>
                  <a:pt x="4694720" y="146147"/>
                </a:cubicBezTo>
                <a:cubicBezTo>
                  <a:pt x="4688425" y="143432"/>
                  <a:pt x="4680164" y="146097"/>
                  <a:pt x="4669939" y="154141"/>
                </a:cubicBezTo>
                <a:cubicBezTo>
                  <a:pt x="4659714" y="162185"/>
                  <a:pt x="4651178" y="172145"/>
                  <a:pt x="4644329" y="184023"/>
                </a:cubicBezTo>
                <a:cubicBezTo>
                  <a:pt x="4633898" y="203759"/>
                  <a:pt x="4622010" y="215156"/>
                  <a:pt x="4608660" y="218213"/>
                </a:cubicBezTo>
                <a:cubicBezTo>
                  <a:pt x="4595311" y="221271"/>
                  <a:pt x="4571639" y="219308"/>
                  <a:pt x="4537644" y="212327"/>
                </a:cubicBezTo>
                <a:cubicBezTo>
                  <a:pt x="4515536" y="207355"/>
                  <a:pt x="4502002" y="204869"/>
                  <a:pt x="4497039" y="204869"/>
                </a:cubicBezTo>
                <a:cubicBezTo>
                  <a:pt x="4479580" y="204869"/>
                  <a:pt x="4473474" y="194886"/>
                  <a:pt x="4478722" y="174922"/>
                </a:cubicBezTo>
                <a:cubicBezTo>
                  <a:pt x="4482342" y="165283"/>
                  <a:pt x="4492372" y="156310"/>
                  <a:pt x="4508812" y="148004"/>
                </a:cubicBezTo>
                <a:cubicBezTo>
                  <a:pt x="4519138" y="143832"/>
                  <a:pt x="4533682" y="137055"/>
                  <a:pt x="4552446" y="127673"/>
                </a:cubicBezTo>
                <a:cubicBezTo>
                  <a:pt x="4597242" y="106556"/>
                  <a:pt x="4631999" y="95998"/>
                  <a:pt x="4656716" y="95998"/>
                </a:cubicBezTo>
                <a:cubicBezTo>
                  <a:pt x="4685453" y="95998"/>
                  <a:pt x="4709111" y="104325"/>
                  <a:pt x="4727689" y="120979"/>
                </a:cubicBezTo>
                <a:cubicBezTo>
                  <a:pt x="4746268" y="137634"/>
                  <a:pt x="4752270" y="155096"/>
                  <a:pt x="4745698" y="173365"/>
                </a:cubicBezTo>
                <a:cubicBezTo>
                  <a:pt x="4742564" y="183718"/>
                  <a:pt x="4740552" y="197918"/>
                  <a:pt x="4739662" y="215963"/>
                </a:cubicBezTo>
                <a:cubicBezTo>
                  <a:pt x="4738772" y="234008"/>
                  <a:pt x="4737088" y="248907"/>
                  <a:pt x="4734611" y="260661"/>
                </a:cubicBezTo>
                <a:cubicBezTo>
                  <a:pt x="4731754" y="270977"/>
                  <a:pt x="4730466" y="284036"/>
                  <a:pt x="4730746" y="299838"/>
                </a:cubicBezTo>
                <a:cubicBezTo>
                  <a:pt x="4731028" y="315640"/>
                  <a:pt x="4732420" y="327546"/>
                  <a:pt x="4734926" y="335556"/>
                </a:cubicBezTo>
                <a:cubicBezTo>
                  <a:pt x="4736422" y="339881"/>
                  <a:pt x="4741350" y="344243"/>
                  <a:pt x="4749713" y="348644"/>
                </a:cubicBezTo>
                <a:cubicBezTo>
                  <a:pt x="4758572" y="352339"/>
                  <a:pt x="4764600" y="356016"/>
                  <a:pt x="4767801" y="359674"/>
                </a:cubicBezTo>
                <a:cubicBezTo>
                  <a:pt x="4771002" y="363331"/>
                  <a:pt x="4772602" y="368184"/>
                  <a:pt x="4772602" y="374233"/>
                </a:cubicBezTo>
                <a:cubicBezTo>
                  <a:pt x="4772602" y="380471"/>
                  <a:pt x="4768082" y="397157"/>
                  <a:pt x="4759043" y="424289"/>
                </a:cubicBezTo>
                <a:cubicBezTo>
                  <a:pt x="4750004" y="451421"/>
                  <a:pt x="4743503" y="467292"/>
                  <a:pt x="4739540" y="471902"/>
                </a:cubicBezTo>
                <a:cubicBezTo>
                  <a:pt x="4737826" y="474474"/>
                  <a:pt x="4734686" y="484892"/>
                  <a:pt x="4730118" y="503156"/>
                </a:cubicBezTo>
                <a:cubicBezTo>
                  <a:pt x="4726692" y="516854"/>
                  <a:pt x="4724552" y="527556"/>
                  <a:pt x="4723696" y="535261"/>
                </a:cubicBezTo>
                <a:lnTo>
                  <a:pt x="4723410" y="539737"/>
                </a:lnTo>
                <a:lnTo>
                  <a:pt x="4724038" y="538925"/>
                </a:lnTo>
                <a:cubicBezTo>
                  <a:pt x="4731184" y="529734"/>
                  <a:pt x="4744378" y="512884"/>
                  <a:pt x="4763622" y="488375"/>
                </a:cubicBezTo>
                <a:cubicBezTo>
                  <a:pt x="4794412" y="449161"/>
                  <a:pt x="4818722" y="416471"/>
                  <a:pt x="4836552" y="390306"/>
                </a:cubicBezTo>
                <a:cubicBezTo>
                  <a:pt x="4840506" y="384353"/>
                  <a:pt x="4843816" y="379500"/>
                  <a:pt x="4846482" y="375747"/>
                </a:cubicBezTo>
                <a:cubicBezTo>
                  <a:pt x="4848426" y="375166"/>
                  <a:pt x="4845273" y="370332"/>
                  <a:pt x="4837024" y="361245"/>
                </a:cubicBezTo>
                <a:cubicBezTo>
                  <a:pt x="4828776" y="352158"/>
                  <a:pt x="4823715" y="341524"/>
                  <a:pt x="4821844" y="329341"/>
                </a:cubicBezTo>
                <a:cubicBezTo>
                  <a:pt x="4819972" y="317159"/>
                  <a:pt x="4817198" y="305791"/>
                  <a:pt x="4813521" y="295237"/>
                </a:cubicBezTo>
                <a:cubicBezTo>
                  <a:pt x="4805148" y="276797"/>
                  <a:pt x="4800962" y="230862"/>
                  <a:pt x="4800962" y="157434"/>
                </a:cubicBezTo>
                <a:cubicBezTo>
                  <a:pt x="4800410" y="128154"/>
                  <a:pt x="4800091" y="113481"/>
                  <a:pt x="4800006" y="113414"/>
                </a:cubicBezTo>
                <a:cubicBezTo>
                  <a:pt x="4796014" y="110766"/>
                  <a:pt x="4793828" y="105075"/>
                  <a:pt x="4793447" y="96341"/>
                </a:cubicBezTo>
                <a:cubicBezTo>
                  <a:pt x="4793076" y="87606"/>
                  <a:pt x="4794638" y="81325"/>
                  <a:pt x="4798134" y="77495"/>
                </a:cubicBezTo>
                <a:cubicBezTo>
                  <a:pt x="4801630" y="73666"/>
                  <a:pt x="4807570" y="72092"/>
                  <a:pt x="4815958" y="72773"/>
                </a:cubicBezTo>
                <a:close/>
                <a:moveTo>
                  <a:pt x="4077630" y="57579"/>
                </a:moveTo>
                <a:lnTo>
                  <a:pt x="4076931" y="59180"/>
                </a:lnTo>
                <a:lnTo>
                  <a:pt x="4077036" y="58979"/>
                </a:lnTo>
                <a:cubicBezTo>
                  <a:pt x="4077432" y="58178"/>
                  <a:pt x="4077630" y="57711"/>
                  <a:pt x="4077630" y="57579"/>
                </a:cubicBezTo>
                <a:close/>
                <a:moveTo>
                  <a:pt x="6730091" y="55891"/>
                </a:moveTo>
                <a:cubicBezTo>
                  <a:pt x="6736488" y="55599"/>
                  <a:pt x="6744153" y="55998"/>
                  <a:pt x="6753085" y="57086"/>
                </a:cubicBezTo>
                <a:cubicBezTo>
                  <a:pt x="6770949" y="59262"/>
                  <a:pt x="6789310" y="62960"/>
                  <a:pt x="6808170" y="68180"/>
                </a:cubicBezTo>
                <a:cubicBezTo>
                  <a:pt x="6828468" y="74324"/>
                  <a:pt x="6850986" y="89149"/>
                  <a:pt x="6875722" y="112657"/>
                </a:cubicBezTo>
                <a:cubicBezTo>
                  <a:pt x="6892581" y="137050"/>
                  <a:pt x="6893476" y="149247"/>
                  <a:pt x="6878408" y="149247"/>
                </a:cubicBezTo>
                <a:cubicBezTo>
                  <a:pt x="6878760" y="149247"/>
                  <a:pt x="6876010" y="152467"/>
                  <a:pt x="6870157" y="158906"/>
                </a:cubicBezTo>
                <a:lnTo>
                  <a:pt x="6868580" y="159903"/>
                </a:lnTo>
                <a:lnTo>
                  <a:pt x="6873608" y="159806"/>
                </a:lnTo>
                <a:cubicBezTo>
                  <a:pt x="6892838" y="161092"/>
                  <a:pt x="6915968" y="168245"/>
                  <a:pt x="6942994" y="181266"/>
                </a:cubicBezTo>
                <a:cubicBezTo>
                  <a:pt x="6970022" y="194286"/>
                  <a:pt x="6983535" y="202761"/>
                  <a:pt x="6983535" y="206690"/>
                </a:cubicBezTo>
                <a:cubicBezTo>
                  <a:pt x="6983535" y="210619"/>
                  <a:pt x="6979468" y="219530"/>
                  <a:pt x="6971334" y="233422"/>
                </a:cubicBezTo>
                <a:cubicBezTo>
                  <a:pt x="6963200" y="247314"/>
                  <a:pt x="6953642" y="256494"/>
                  <a:pt x="6942659" y="260961"/>
                </a:cubicBezTo>
                <a:cubicBezTo>
                  <a:pt x="6931676" y="265429"/>
                  <a:pt x="6925030" y="267662"/>
                  <a:pt x="6922720" y="267662"/>
                </a:cubicBezTo>
                <a:cubicBezTo>
                  <a:pt x="6920411" y="267662"/>
                  <a:pt x="6915965" y="270203"/>
                  <a:pt x="6909383" y="275285"/>
                </a:cubicBezTo>
                <a:cubicBezTo>
                  <a:pt x="6902802" y="280366"/>
                  <a:pt x="6896067" y="282907"/>
                  <a:pt x="6889181" y="282907"/>
                </a:cubicBezTo>
                <a:cubicBezTo>
                  <a:pt x="6882287" y="282907"/>
                  <a:pt x="6872808" y="287123"/>
                  <a:pt x="6860744" y="295557"/>
                </a:cubicBezTo>
                <a:lnTo>
                  <a:pt x="6858064" y="297596"/>
                </a:lnTo>
                <a:lnTo>
                  <a:pt x="6861567" y="298428"/>
                </a:lnTo>
                <a:cubicBezTo>
                  <a:pt x="6866536" y="300023"/>
                  <a:pt x="6873122" y="302414"/>
                  <a:pt x="6881322" y="305603"/>
                </a:cubicBezTo>
                <a:cubicBezTo>
                  <a:pt x="6897724" y="311980"/>
                  <a:pt x="6911236" y="316006"/>
                  <a:pt x="6921856" y="317683"/>
                </a:cubicBezTo>
                <a:cubicBezTo>
                  <a:pt x="6939344" y="320188"/>
                  <a:pt x="6952456" y="323186"/>
                  <a:pt x="6961190" y="326677"/>
                </a:cubicBezTo>
                <a:cubicBezTo>
                  <a:pt x="6969924" y="330168"/>
                  <a:pt x="6976801" y="335504"/>
                  <a:pt x="6981820" y="342686"/>
                </a:cubicBezTo>
                <a:cubicBezTo>
                  <a:pt x="6986898" y="349925"/>
                  <a:pt x="6989648" y="355361"/>
                  <a:pt x="6990072" y="358995"/>
                </a:cubicBezTo>
                <a:cubicBezTo>
                  <a:pt x="6990496" y="362629"/>
                  <a:pt x="6988914" y="367617"/>
                  <a:pt x="6985328" y="373961"/>
                </a:cubicBezTo>
                <a:cubicBezTo>
                  <a:pt x="6981742" y="380305"/>
                  <a:pt x="6980062" y="384372"/>
                  <a:pt x="6980284" y="386163"/>
                </a:cubicBezTo>
                <a:cubicBezTo>
                  <a:pt x="6980509" y="387953"/>
                  <a:pt x="6982206" y="393597"/>
                  <a:pt x="6985378" y="403093"/>
                </a:cubicBezTo>
                <a:cubicBezTo>
                  <a:pt x="6991922" y="418810"/>
                  <a:pt x="6995194" y="427430"/>
                  <a:pt x="6995194" y="428954"/>
                </a:cubicBezTo>
                <a:cubicBezTo>
                  <a:pt x="6995194" y="434554"/>
                  <a:pt x="6989267" y="440317"/>
                  <a:pt x="6977413" y="446242"/>
                </a:cubicBezTo>
                <a:cubicBezTo>
                  <a:pt x="6965559" y="452166"/>
                  <a:pt x="6957080" y="455128"/>
                  <a:pt x="6951974" y="455128"/>
                </a:cubicBezTo>
                <a:cubicBezTo>
                  <a:pt x="6944450" y="455128"/>
                  <a:pt x="6933362" y="447504"/>
                  <a:pt x="6918712" y="432254"/>
                </a:cubicBezTo>
                <a:cubicBezTo>
                  <a:pt x="6904064" y="417005"/>
                  <a:pt x="6896310" y="409380"/>
                  <a:pt x="6895452" y="409380"/>
                </a:cubicBezTo>
                <a:cubicBezTo>
                  <a:pt x="6893938" y="409380"/>
                  <a:pt x="6877177" y="417674"/>
                  <a:pt x="6845168" y="434262"/>
                </a:cubicBezTo>
                <a:cubicBezTo>
                  <a:pt x="6813159" y="450849"/>
                  <a:pt x="6792307" y="461967"/>
                  <a:pt x="6782610" y="467616"/>
                </a:cubicBezTo>
                <a:cubicBezTo>
                  <a:pt x="6767075" y="477865"/>
                  <a:pt x="6754818" y="485311"/>
                  <a:pt x="6745842" y="489954"/>
                </a:cubicBezTo>
                <a:cubicBezTo>
                  <a:pt x="6736864" y="494598"/>
                  <a:pt x="6728780" y="499791"/>
                  <a:pt x="6721588" y="505535"/>
                </a:cubicBezTo>
                <a:lnTo>
                  <a:pt x="6710844" y="514164"/>
                </a:lnTo>
                <a:lnTo>
                  <a:pt x="6716230" y="545425"/>
                </a:lnTo>
                <a:cubicBezTo>
                  <a:pt x="6721498" y="570571"/>
                  <a:pt x="6724446" y="589624"/>
                  <a:pt x="6725074" y="602583"/>
                </a:cubicBezTo>
                <a:cubicBezTo>
                  <a:pt x="6725703" y="615541"/>
                  <a:pt x="6724150" y="632860"/>
                  <a:pt x="6720416" y="654539"/>
                </a:cubicBezTo>
                <a:cubicBezTo>
                  <a:pt x="6711863" y="702802"/>
                  <a:pt x="6692170" y="726934"/>
                  <a:pt x="6661338" y="726934"/>
                </a:cubicBezTo>
                <a:cubicBezTo>
                  <a:pt x="6641450" y="726934"/>
                  <a:pt x="6629570" y="717957"/>
                  <a:pt x="6625698" y="700002"/>
                </a:cubicBezTo>
                <a:cubicBezTo>
                  <a:pt x="6621826" y="682047"/>
                  <a:pt x="6626490" y="664202"/>
                  <a:pt x="6639692" y="646467"/>
                </a:cubicBezTo>
                <a:cubicBezTo>
                  <a:pt x="6655942" y="625216"/>
                  <a:pt x="6665544" y="600699"/>
                  <a:pt x="6668496" y="572915"/>
                </a:cubicBezTo>
                <a:lnTo>
                  <a:pt x="6671025" y="561856"/>
                </a:lnTo>
                <a:lnTo>
                  <a:pt x="6668482" y="560984"/>
                </a:lnTo>
                <a:cubicBezTo>
                  <a:pt x="6649222" y="558032"/>
                  <a:pt x="6633625" y="541220"/>
                  <a:pt x="6621690" y="510550"/>
                </a:cubicBezTo>
                <a:cubicBezTo>
                  <a:pt x="6616308" y="499310"/>
                  <a:pt x="6614734" y="488235"/>
                  <a:pt x="6616968" y="477324"/>
                </a:cubicBezTo>
                <a:cubicBezTo>
                  <a:pt x="6619202" y="466413"/>
                  <a:pt x="6627028" y="451690"/>
                  <a:pt x="6640450" y="433154"/>
                </a:cubicBezTo>
                <a:cubicBezTo>
                  <a:pt x="6655862" y="412199"/>
                  <a:pt x="6666602" y="399736"/>
                  <a:pt x="6672675" y="395764"/>
                </a:cubicBezTo>
                <a:cubicBezTo>
                  <a:pt x="6678747" y="391792"/>
                  <a:pt x="6681038" y="388199"/>
                  <a:pt x="6679547" y="384984"/>
                </a:cubicBezTo>
                <a:cubicBezTo>
                  <a:pt x="6678057" y="381769"/>
                  <a:pt x="6679666" y="378047"/>
                  <a:pt x="6684376" y="373818"/>
                </a:cubicBezTo>
                <a:cubicBezTo>
                  <a:pt x="6689086" y="369589"/>
                  <a:pt x="6695082" y="359897"/>
                  <a:pt x="6702364" y="344743"/>
                </a:cubicBezTo>
                <a:cubicBezTo>
                  <a:pt x="6709646" y="329589"/>
                  <a:pt x="6718354" y="316066"/>
                  <a:pt x="6728489" y="304174"/>
                </a:cubicBezTo>
                <a:cubicBezTo>
                  <a:pt x="6733556" y="298228"/>
                  <a:pt x="6737454" y="293924"/>
                  <a:pt x="6740180" y="291263"/>
                </a:cubicBezTo>
                <a:lnTo>
                  <a:pt x="6743097" y="288757"/>
                </a:lnTo>
                <a:lnTo>
                  <a:pt x="6724803" y="294494"/>
                </a:lnTo>
                <a:cubicBezTo>
                  <a:pt x="6711097" y="296932"/>
                  <a:pt x="6688476" y="297997"/>
                  <a:pt x="6656944" y="297687"/>
                </a:cubicBezTo>
                <a:cubicBezTo>
                  <a:pt x="6625412" y="297378"/>
                  <a:pt x="6605640" y="295408"/>
                  <a:pt x="6597630" y="291779"/>
                </a:cubicBezTo>
                <a:cubicBezTo>
                  <a:pt x="6579580" y="280302"/>
                  <a:pt x="6588900" y="266400"/>
                  <a:pt x="6625590" y="250074"/>
                </a:cubicBezTo>
                <a:cubicBezTo>
                  <a:pt x="6650908" y="240987"/>
                  <a:pt x="6670530" y="234025"/>
                  <a:pt x="6684455" y="229186"/>
                </a:cubicBezTo>
                <a:cubicBezTo>
                  <a:pt x="6695942" y="224585"/>
                  <a:pt x="6712208" y="217315"/>
                  <a:pt x="6733254" y="207376"/>
                </a:cubicBezTo>
                <a:cubicBezTo>
                  <a:pt x="6743776" y="202406"/>
                  <a:pt x="6752301" y="198221"/>
                  <a:pt x="6758826" y="194819"/>
                </a:cubicBezTo>
                <a:lnTo>
                  <a:pt x="6772344" y="187004"/>
                </a:lnTo>
                <a:lnTo>
                  <a:pt x="6770748" y="187106"/>
                </a:lnTo>
                <a:cubicBezTo>
                  <a:pt x="6765864" y="186627"/>
                  <a:pt x="6763422" y="184414"/>
                  <a:pt x="6763422" y="180465"/>
                </a:cubicBezTo>
                <a:cubicBezTo>
                  <a:pt x="6763422" y="178122"/>
                  <a:pt x="6765512" y="175503"/>
                  <a:pt x="6769694" y="172607"/>
                </a:cubicBezTo>
                <a:cubicBezTo>
                  <a:pt x="6776876" y="162511"/>
                  <a:pt x="6779174" y="155491"/>
                  <a:pt x="6776588" y="151548"/>
                </a:cubicBezTo>
                <a:cubicBezTo>
                  <a:pt x="6774002" y="147604"/>
                  <a:pt x="6761541" y="134355"/>
                  <a:pt x="6739204" y="111800"/>
                </a:cubicBezTo>
                <a:cubicBezTo>
                  <a:pt x="6710496" y="98017"/>
                  <a:pt x="6696142" y="86220"/>
                  <a:pt x="6696142" y="76410"/>
                </a:cubicBezTo>
                <a:cubicBezTo>
                  <a:pt x="6696142" y="69113"/>
                  <a:pt x="6702329" y="63256"/>
                  <a:pt x="6714702" y="58836"/>
                </a:cubicBezTo>
                <a:cubicBezTo>
                  <a:pt x="6718564" y="57164"/>
                  <a:pt x="6723694" y="56183"/>
                  <a:pt x="6730091" y="55891"/>
                </a:cubicBezTo>
                <a:close/>
                <a:moveTo>
                  <a:pt x="6557107" y="30086"/>
                </a:moveTo>
                <a:cubicBezTo>
                  <a:pt x="6563086" y="29460"/>
                  <a:pt x="6572056" y="34081"/>
                  <a:pt x="6584014" y="43948"/>
                </a:cubicBezTo>
                <a:cubicBezTo>
                  <a:pt x="6599702" y="62570"/>
                  <a:pt x="6609662" y="76850"/>
                  <a:pt x="6613896" y="86789"/>
                </a:cubicBezTo>
                <a:cubicBezTo>
                  <a:pt x="6618130" y="96729"/>
                  <a:pt x="6619232" y="108556"/>
                  <a:pt x="6617204" y="122272"/>
                </a:cubicBezTo>
                <a:lnTo>
                  <a:pt x="6614146" y="145847"/>
                </a:lnTo>
                <a:lnTo>
                  <a:pt x="6581914" y="164492"/>
                </a:lnTo>
                <a:cubicBezTo>
                  <a:pt x="6569694" y="172093"/>
                  <a:pt x="6550050" y="185645"/>
                  <a:pt x="6522984" y="205147"/>
                </a:cubicBezTo>
                <a:cubicBezTo>
                  <a:pt x="6502686" y="219774"/>
                  <a:pt x="6489530" y="229623"/>
                  <a:pt x="6483518" y="234694"/>
                </a:cubicBezTo>
                <a:lnTo>
                  <a:pt x="6482988" y="235201"/>
                </a:lnTo>
                <a:lnTo>
                  <a:pt x="6489702" y="238301"/>
                </a:lnTo>
                <a:cubicBezTo>
                  <a:pt x="6524106" y="256989"/>
                  <a:pt x="6536708" y="284388"/>
                  <a:pt x="6527507" y="320497"/>
                </a:cubicBezTo>
                <a:cubicBezTo>
                  <a:pt x="6524459" y="330232"/>
                  <a:pt x="6521440" y="340581"/>
                  <a:pt x="6518448" y="351544"/>
                </a:cubicBezTo>
                <a:cubicBezTo>
                  <a:pt x="6514600" y="365641"/>
                  <a:pt x="6507164" y="381726"/>
                  <a:pt x="6496138" y="399800"/>
                </a:cubicBezTo>
                <a:cubicBezTo>
                  <a:pt x="6485114" y="417874"/>
                  <a:pt x="6477377" y="430883"/>
                  <a:pt x="6472928" y="438826"/>
                </a:cubicBezTo>
                <a:cubicBezTo>
                  <a:pt x="6468481" y="446770"/>
                  <a:pt x="6464566" y="451871"/>
                  <a:pt x="6461184" y="454128"/>
                </a:cubicBezTo>
                <a:cubicBezTo>
                  <a:pt x="6458384" y="453557"/>
                  <a:pt x="6462161" y="456491"/>
                  <a:pt x="6472514" y="462929"/>
                </a:cubicBezTo>
                <a:cubicBezTo>
                  <a:pt x="6479496" y="469911"/>
                  <a:pt x="6483849" y="476345"/>
                  <a:pt x="6485573" y="482232"/>
                </a:cubicBezTo>
                <a:cubicBezTo>
                  <a:pt x="6487297" y="488118"/>
                  <a:pt x="6488783" y="500982"/>
                  <a:pt x="6490030" y="520822"/>
                </a:cubicBezTo>
                <a:cubicBezTo>
                  <a:pt x="6490859" y="533305"/>
                  <a:pt x="6491434" y="542620"/>
                  <a:pt x="6491752" y="548769"/>
                </a:cubicBezTo>
                <a:lnTo>
                  <a:pt x="6491758" y="548898"/>
                </a:lnTo>
                <a:lnTo>
                  <a:pt x="6493045" y="544725"/>
                </a:lnTo>
                <a:cubicBezTo>
                  <a:pt x="6495112" y="541573"/>
                  <a:pt x="6497142" y="538015"/>
                  <a:pt x="6499132" y="534053"/>
                </a:cubicBezTo>
                <a:cubicBezTo>
                  <a:pt x="6505285" y="523108"/>
                  <a:pt x="6513046" y="513093"/>
                  <a:pt x="6522413" y="504006"/>
                </a:cubicBezTo>
                <a:cubicBezTo>
                  <a:pt x="6531782" y="494919"/>
                  <a:pt x="6536465" y="488711"/>
                  <a:pt x="6536465" y="485382"/>
                </a:cubicBezTo>
                <a:cubicBezTo>
                  <a:pt x="6536465" y="482053"/>
                  <a:pt x="6541704" y="473150"/>
                  <a:pt x="6552181" y="458672"/>
                </a:cubicBezTo>
                <a:cubicBezTo>
                  <a:pt x="6562659" y="444194"/>
                  <a:pt x="6570462" y="432852"/>
                  <a:pt x="6575591" y="424646"/>
                </a:cubicBezTo>
                <a:cubicBezTo>
                  <a:pt x="6580720" y="416440"/>
                  <a:pt x="6585046" y="411797"/>
                  <a:pt x="6588564" y="410716"/>
                </a:cubicBezTo>
                <a:cubicBezTo>
                  <a:pt x="6592084" y="409635"/>
                  <a:pt x="6595184" y="405341"/>
                  <a:pt x="6597866" y="397836"/>
                </a:cubicBezTo>
                <a:cubicBezTo>
                  <a:pt x="6600547" y="390330"/>
                  <a:pt x="6606040" y="382105"/>
                  <a:pt x="6614346" y="373161"/>
                </a:cubicBezTo>
                <a:cubicBezTo>
                  <a:pt x="6632634" y="361798"/>
                  <a:pt x="6641778" y="359393"/>
                  <a:pt x="6641778" y="365946"/>
                </a:cubicBezTo>
                <a:cubicBezTo>
                  <a:pt x="6642369" y="366546"/>
                  <a:pt x="6642664" y="369008"/>
                  <a:pt x="6642664" y="373332"/>
                </a:cubicBezTo>
                <a:cubicBezTo>
                  <a:pt x="6642664" y="381172"/>
                  <a:pt x="6638745" y="393383"/>
                  <a:pt x="6630906" y="409966"/>
                </a:cubicBezTo>
                <a:cubicBezTo>
                  <a:pt x="6623066" y="426549"/>
                  <a:pt x="6614489" y="446327"/>
                  <a:pt x="6605174" y="469302"/>
                </a:cubicBezTo>
                <a:cubicBezTo>
                  <a:pt x="6587762" y="510726"/>
                  <a:pt x="6562688" y="551750"/>
                  <a:pt x="6529950" y="592374"/>
                </a:cubicBezTo>
                <a:cubicBezTo>
                  <a:pt x="6506586" y="634227"/>
                  <a:pt x="6491140" y="673961"/>
                  <a:pt x="6483616" y="711575"/>
                </a:cubicBezTo>
                <a:cubicBezTo>
                  <a:pt x="6479891" y="730796"/>
                  <a:pt x="6474660" y="749672"/>
                  <a:pt x="6467920" y="768203"/>
                </a:cubicBezTo>
                <a:cubicBezTo>
                  <a:pt x="6461182" y="786734"/>
                  <a:pt x="6453888" y="796000"/>
                  <a:pt x="6446039" y="796000"/>
                </a:cubicBezTo>
                <a:cubicBezTo>
                  <a:pt x="6441353" y="796000"/>
                  <a:pt x="6437364" y="794056"/>
                  <a:pt x="6434074" y="790170"/>
                </a:cubicBezTo>
                <a:cubicBezTo>
                  <a:pt x="6430783" y="786284"/>
                  <a:pt x="6425220" y="784341"/>
                  <a:pt x="6417386" y="784341"/>
                </a:cubicBezTo>
                <a:cubicBezTo>
                  <a:pt x="6409552" y="784341"/>
                  <a:pt x="6403954" y="780048"/>
                  <a:pt x="6400591" y="771461"/>
                </a:cubicBezTo>
                <a:cubicBezTo>
                  <a:pt x="6397229" y="762874"/>
                  <a:pt x="6393662" y="755618"/>
                  <a:pt x="6389890" y="749694"/>
                </a:cubicBezTo>
                <a:cubicBezTo>
                  <a:pt x="6384756" y="741264"/>
                  <a:pt x="6383100" y="728453"/>
                  <a:pt x="6384925" y="711260"/>
                </a:cubicBezTo>
                <a:cubicBezTo>
                  <a:pt x="6386749" y="694068"/>
                  <a:pt x="6391161" y="677518"/>
                  <a:pt x="6398162" y="661611"/>
                </a:cubicBezTo>
                <a:cubicBezTo>
                  <a:pt x="6404877" y="643704"/>
                  <a:pt x="6410320" y="621530"/>
                  <a:pt x="6414493" y="595089"/>
                </a:cubicBezTo>
                <a:cubicBezTo>
                  <a:pt x="6417622" y="575258"/>
                  <a:pt x="6418725" y="560750"/>
                  <a:pt x="6417804" y="551565"/>
                </a:cubicBezTo>
                <a:lnTo>
                  <a:pt x="6416740" y="546627"/>
                </a:lnTo>
                <a:lnTo>
                  <a:pt x="6414893" y="552741"/>
                </a:lnTo>
                <a:cubicBezTo>
                  <a:pt x="6402148" y="563618"/>
                  <a:pt x="6388530" y="567997"/>
                  <a:pt x="6374038" y="565878"/>
                </a:cubicBezTo>
                <a:cubicBezTo>
                  <a:pt x="6359546" y="563759"/>
                  <a:pt x="6350818" y="556036"/>
                  <a:pt x="6347856" y="542711"/>
                </a:cubicBezTo>
                <a:cubicBezTo>
                  <a:pt x="6345027" y="531157"/>
                  <a:pt x="6343924" y="519429"/>
                  <a:pt x="6344548" y="507528"/>
                </a:cubicBezTo>
                <a:cubicBezTo>
                  <a:pt x="6345172" y="495626"/>
                  <a:pt x="6346846" y="486961"/>
                  <a:pt x="6349570" y="481532"/>
                </a:cubicBezTo>
                <a:cubicBezTo>
                  <a:pt x="6352895" y="474245"/>
                  <a:pt x="6365063" y="459777"/>
                  <a:pt x="6386075" y="438126"/>
                </a:cubicBezTo>
                <a:cubicBezTo>
                  <a:pt x="6401744" y="421286"/>
                  <a:pt x="6413312" y="406265"/>
                  <a:pt x="6420779" y="393063"/>
                </a:cubicBezTo>
                <a:cubicBezTo>
                  <a:pt x="6428248" y="379862"/>
                  <a:pt x="6435414" y="361936"/>
                  <a:pt x="6442282" y="339285"/>
                </a:cubicBezTo>
                <a:cubicBezTo>
                  <a:pt x="6453045" y="311863"/>
                  <a:pt x="6455298" y="298452"/>
                  <a:pt x="6449040" y="299052"/>
                </a:cubicBezTo>
                <a:cubicBezTo>
                  <a:pt x="6444296" y="299052"/>
                  <a:pt x="6437352" y="301142"/>
                  <a:pt x="6428209" y="305324"/>
                </a:cubicBezTo>
                <a:cubicBezTo>
                  <a:pt x="6419064" y="309505"/>
                  <a:pt x="6413874" y="312520"/>
                  <a:pt x="6412636" y="314368"/>
                </a:cubicBezTo>
                <a:cubicBezTo>
                  <a:pt x="6410702" y="318245"/>
                  <a:pt x="6399372" y="331208"/>
                  <a:pt x="6378645" y="353259"/>
                </a:cubicBezTo>
                <a:cubicBezTo>
                  <a:pt x="6373445" y="358459"/>
                  <a:pt x="6369128" y="362776"/>
                  <a:pt x="6365694" y="366210"/>
                </a:cubicBezTo>
                <a:cubicBezTo>
                  <a:pt x="6362260" y="369644"/>
                  <a:pt x="6358669" y="372616"/>
                  <a:pt x="6354921" y="375126"/>
                </a:cubicBezTo>
                <a:cubicBezTo>
                  <a:pt x="6351173" y="377635"/>
                  <a:pt x="6347194" y="378516"/>
                  <a:pt x="6342984" y="377769"/>
                </a:cubicBezTo>
                <a:cubicBezTo>
                  <a:pt x="6338774" y="377021"/>
                  <a:pt x="6335926" y="374414"/>
                  <a:pt x="6334440" y="369946"/>
                </a:cubicBezTo>
                <a:cubicBezTo>
                  <a:pt x="6331582" y="363174"/>
                  <a:pt x="6331349" y="358633"/>
                  <a:pt x="6333740" y="356323"/>
                </a:cubicBezTo>
                <a:cubicBezTo>
                  <a:pt x="6336131" y="354013"/>
                  <a:pt x="6334807" y="352277"/>
                  <a:pt x="6329768" y="351115"/>
                </a:cubicBezTo>
                <a:cubicBezTo>
                  <a:pt x="6321920" y="347972"/>
                  <a:pt x="6317050" y="344281"/>
                  <a:pt x="6315159" y="340043"/>
                </a:cubicBezTo>
                <a:cubicBezTo>
                  <a:pt x="6313268" y="335804"/>
                  <a:pt x="6312006" y="327674"/>
                  <a:pt x="6311372" y="315654"/>
                </a:cubicBezTo>
                <a:cubicBezTo>
                  <a:pt x="6310740" y="303633"/>
                  <a:pt x="6311472" y="294954"/>
                  <a:pt x="6313573" y="289615"/>
                </a:cubicBezTo>
                <a:cubicBezTo>
                  <a:pt x="6315674" y="284276"/>
                  <a:pt x="6322448" y="273849"/>
                  <a:pt x="6333896" y="258332"/>
                </a:cubicBezTo>
                <a:cubicBezTo>
                  <a:pt x="6344812" y="243492"/>
                  <a:pt x="6360252" y="227962"/>
                  <a:pt x="6380217" y="211741"/>
                </a:cubicBezTo>
                <a:cubicBezTo>
                  <a:pt x="6397972" y="196348"/>
                  <a:pt x="6418212" y="178784"/>
                  <a:pt x="6440939" y="159049"/>
                </a:cubicBezTo>
                <a:cubicBezTo>
                  <a:pt x="6465284" y="138541"/>
                  <a:pt x="6479844" y="128287"/>
                  <a:pt x="6484616" y="128287"/>
                </a:cubicBezTo>
                <a:cubicBezTo>
                  <a:pt x="6484978" y="128287"/>
                  <a:pt x="6492616" y="120965"/>
                  <a:pt x="6507532" y="106320"/>
                </a:cubicBezTo>
                <a:cubicBezTo>
                  <a:pt x="6522449" y="91676"/>
                  <a:pt x="6532946" y="79496"/>
                  <a:pt x="6539022" y="69780"/>
                </a:cubicBezTo>
                <a:cubicBezTo>
                  <a:pt x="6545100" y="60674"/>
                  <a:pt x="6548138" y="53316"/>
                  <a:pt x="6548138" y="47706"/>
                </a:cubicBezTo>
                <a:cubicBezTo>
                  <a:pt x="6548138" y="36586"/>
                  <a:pt x="6551128" y="30712"/>
                  <a:pt x="6557107" y="30086"/>
                </a:cubicBezTo>
                <a:close/>
                <a:moveTo>
                  <a:pt x="345725" y="12687"/>
                </a:moveTo>
                <a:cubicBezTo>
                  <a:pt x="349764" y="12002"/>
                  <a:pt x="355003" y="14352"/>
                  <a:pt x="361441" y="19738"/>
                </a:cubicBezTo>
                <a:cubicBezTo>
                  <a:pt x="367880" y="25125"/>
                  <a:pt x="372519" y="27818"/>
                  <a:pt x="375358" y="27818"/>
                </a:cubicBezTo>
                <a:cubicBezTo>
                  <a:pt x="378196" y="27818"/>
                  <a:pt x="386168" y="30766"/>
                  <a:pt x="399275" y="36662"/>
                </a:cubicBezTo>
                <a:lnTo>
                  <a:pt x="422649" y="47577"/>
                </a:lnTo>
                <a:lnTo>
                  <a:pt x="419806" y="69909"/>
                </a:lnTo>
                <a:cubicBezTo>
                  <a:pt x="417834" y="81767"/>
                  <a:pt x="415139" y="90340"/>
                  <a:pt x="411719" y="95626"/>
                </a:cubicBezTo>
                <a:cubicBezTo>
                  <a:pt x="408300" y="100913"/>
                  <a:pt x="401949" y="116879"/>
                  <a:pt x="392667" y="143525"/>
                </a:cubicBezTo>
                <a:cubicBezTo>
                  <a:pt x="383385" y="170171"/>
                  <a:pt x="374610" y="190171"/>
                  <a:pt x="366342" y="203526"/>
                </a:cubicBezTo>
                <a:lnTo>
                  <a:pt x="355369" y="215970"/>
                </a:lnTo>
                <a:lnTo>
                  <a:pt x="362284" y="221085"/>
                </a:lnTo>
                <a:cubicBezTo>
                  <a:pt x="366952" y="225762"/>
                  <a:pt x="372348" y="229057"/>
                  <a:pt x="378472" y="230972"/>
                </a:cubicBezTo>
                <a:cubicBezTo>
                  <a:pt x="384597" y="232886"/>
                  <a:pt x="387659" y="236492"/>
                  <a:pt x="387659" y="241787"/>
                </a:cubicBezTo>
                <a:cubicBezTo>
                  <a:pt x="387659" y="247083"/>
                  <a:pt x="389140" y="252694"/>
                  <a:pt x="392102" y="258618"/>
                </a:cubicBezTo>
                <a:lnTo>
                  <a:pt x="399318" y="278235"/>
                </a:lnTo>
                <a:lnTo>
                  <a:pt x="375215" y="290594"/>
                </a:lnTo>
                <a:cubicBezTo>
                  <a:pt x="363909" y="296518"/>
                  <a:pt x="352990" y="302769"/>
                  <a:pt x="342461" y="309346"/>
                </a:cubicBezTo>
                <a:cubicBezTo>
                  <a:pt x="331931" y="315923"/>
                  <a:pt x="326666" y="318116"/>
                  <a:pt x="326666" y="315925"/>
                </a:cubicBezTo>
                <a:cubicBezTo>
                  <a:pt x="326666" y="316249"/>
                  <a:pt x="327390" y="317387"/>
                  <a:pt x="328837" y="319340"/>
                </a:cubicBezTo>
                <a:cubicBezTo>
                  <a:pt x="335324" y="328017"/>
                  <a:pt x="354686" y="336778"/>
                  <a:pt x="386923" y="345622"/>
                </a:cubicBezTo>
                <a:cubicBezTo>
                  <a:pt x="419161" y="354466"/>
                  <a:pt x="443423" y="358612"/>
                  <a:pt x="459711" y="358059"/>
                </a:cubicBezTo>
                <a:cubicBezTo>
                  <a:pt x="476332" y="356764"/>
                  <a:pt x="489560" y="359857"/>
                  <a:pt x="499394" y="367339"/>
                </a:cubicBezTo>
                <a:cubicBezTo>
                  <a:pt x="509229" y="374821"/>
                  <a:pt x="514146" y="384891"/>
                  <a:pt x="514146" y="397550"/>
                </a:cubicBezTo>
                <a:cubicBezTo>
                  <a:pt x="514146" y="404455"/>
                  <a:pt x="512091" y="409732"/>
                  <a:pt x="507981" y="413380"/>
                </a:cubicBezTo>
                <a:cubicBezTo>
                  <a:pt x="503871" y="417028"/>
                  <a:pt x="497240" y="421138"/>
                  <a:pt x="488086" y="425710"/>
                </a:cubicBezTo>
                <a:cubicBezTo>
                  <a:pt x="474151" y="432045"/>
                  <a:pt x="456522" y="436617"/>
                  <a:pt x="435201" y="439426"/>
                </a:cubicBezTo>
                <a:cubicBezTo>
                  <a:pt x="413879" y="442236"/>
                  <a:pt x="403361" y="443222"/>
                  <a:pt x="403647" y="442384"/>
                </a:cubicBezTo>
                <a:cubicBezTo>
                  <a:pt x="403152" y="443556"/>
                  <a:pt x="404278" y="447978"/>
                  <a:pt x="407026" y="455650"/>
                </a:cubicBezTo>
                <a:cubicBezTo>
                  <a:pt x="409774" y="463322"/>
                  <a:pt x="413177" y="470345"/>
                  <a:pt x="417234" y="476717"/>
                </a:cubicBezTo>
                <a:cubicBezTo>
                  <a:pt x="420244" y="483213"/>
                  <a:pt x="424671" y="491433"/>
                  <a:pt x="430514" y="501377"/>
                </a:cubicBezTo>
                <a:cubicBezTo>
                  <a:pt x="436358" y="511321"/>
                  <a:pt x="444731" y="523611"/>
                  <a:pt x="455632" y="538246"/>
                </a:cubicBezTo>
                <a:cubicBezTo>
                  <a:pt x="466533" y="552881"/>
                  <a:pt x="471984" y="561427"/>
                  <a:pt x="471984" y="563885"/>
                </a:cubicBezTo>
                <a:cubicBezTo>
                  <a:pt x="471984" y="566342"/>
                  <a:pt x="474127" y="569581"/>
                  <a:pt x="478413" y="573600"/>
                </a:cubicBezTo>
                <a:lnTo>
                  <a:pt x="483676" y="580391"/>
                </a:lnTo>
                <a:lnTo>
                  <a:pt x="480735" y="568962"/>
                </a:lnTo>
                <a:cubicBezTo>
                  <a:pt x="478475" y="559596"/>
                  <a:pt x="476087" y="548559"/>
                  <a:pt x="473570" y="535853"/>
                </a:cubicBezTo>
                <a:cubicBezTo>
                  <a:pt x="467493" y="504439"/>
                  <a:pt x="464754" y="484718"/>
                  <a:pt x="465354" y="476688"/>
                </a:cubicBezTo>
                <a:cubicBezTo>
                  <a:pt x="468288" y="465077"/>
                  <a:pt x="476213" y="465477"/>
                  <a:pt x="489129" y="477888"/>
                </a:cubicBezTo>
                <a:lnTo>
                  <a:pt x="491867" y="485054"/>
                </a:lnTo>
                <a:lnTo>
                  <a:pt x="492222" y="483246"/>
                </a:lnTo>
                <a:cubicBezTo>
                  <a:pt x="494537" y="477445"/>
                  <a:pt x="498630" y="474545"/>
                  <a:pt x="504502" y="474545"/>
                </a:cubicBezTo>
                <a:cubicBezTo>
                  <a:pt x="509684" y="476250"/>
                  <a:pt x="514389" y="480874"/>
                  <a:pt x="518618" y="488418"/>
                </a:cubicBezTo>
                <a:cubicBezTo>
                  <a:pt x="522590" y="495648"/>
                  <a:pt x="524762" y="500727"/>
                  <a:pt x="525133" y="503656"/>
                </a:cubicBezTo>
                <a:cubicBezTo>
                  <a:pt x="525505" y="506585"/>
                  <a:pt x="527055" y="513400"/>
                  <a:pt x="529784" y="524101"/>
                </a:cubicBezTo>
                <a:cubicBezTo>
                  <a:pt x="532513" y="534803"/>
                  <a:pt x="534111" y="541425"/>
                  <a:pt x="534577" y="543968"/>
                </a:cubicBezTo>
                <a:cubicBezTo>
                  <a:pt x="538854" y="561075"/>
                  <a:pt x="543017" y="575696"/>
                  <a:pt x="547065" y="587831"/>
                </a:cubicBezTo>
                <a:cubicBezTo>
                  <a:pt x="550227" y="596479"/>
                  <a:pt x="555763" y="613262"/>
                  <a:pt x="563674" y="638180"/>
                </a:cubicBezTo>
                <a:cubicBezTo>
                  <a:pt x="571585" y="663097"/>
                  <a:pt x="576668" y="676120"/>
                  <a:pt x="578926" y="677249"/>
                </a:cubicBezTo>
                <a:cubicBezTo>
                  <a:pt x="581183" y="678378"/>
                  <a:pt x="582312" y="682731"/>
                  <a:pt x="582312" y="690308"/>
                </a:cubicBezTo>
                <a:cubicBezTo>
                  <a:pt x="582312" y="697885"/>
                  <a:pt x="583657" y="702421"/>
                  <a:pt x="586348" y="703917"/>
                </a:cubicBezTo>
                <a:cubicBezTo>
                  <a:pt x="589039" y="705412"/>
                  <a:pt x="590384" y="709451"/>
                  <a:pt x="590384" y="716032"/>
                </a:cubicBezTo>
                <a:cubicBezTo>
                  <a:pt x="590384" y="722614"/>
                  <a:pt x="593980" y="732518"/>
                  <a:pt x="601172" y="745743"/>
                </a:cubicBezTo>
                <a:cubicBezTo>
                  <a:pt x="608363" y="758969"/>
                  <a:pt x="613483" y="768934"/>
                  <a:pt x="616531" y="775640"/>
                </a:cubicBezTo>
                <a:cubicBezTo>
                  <a:pt x="619579" y="782345"/>
                  <a:pt x="623412" y="790313"/>
                  <a:pt x="628032" y="799543"/>
                </a:cubicBezTo>
                <a:cubicBezTo>
                  <a:pt x="637624" y="818726"/>
                  <a:pt x="639238" y="834966"/>
                  <a:pt x="632875" y="848263"/>
                </a:cubicBezTo>
                <a:cubicBezTo>
                  <a:pt x="627208" y="855283"/>
                  <a:pt x="619407" y="856674"/>
                  <a:pt x="609473" y="852435"/>
                </a:cubicBezTo>
                <a:cubicBezTo>
                  <a:pt x="606548" y="848901"/>
                  <a:pt x="604429" y="848906"/>
                  <a:pt x="603115" y="852449"/>
                </a:cubicBezTo>
                <a:cubicBezTo>
                  <a:pt x="598504" y="857060"/>
                  <a:pt x="591699" y="859719"/>
                  <a:pt x="582698" y="860429"/>
                </a:cubicBezTo>
                <a:cubicBezTo>
                  <a:pt x="573697" y="861139"/>
                  <a:pt x="567010" y="858031"/>
                  <a:pt x="562638" y="851106"/>
                </a:cubicBezTo>
                <a:cubicBezTo>
                  <a:pt x="563419" y="852650"/>
                  <a:pt x="561088" y="853421"/>
                  <a:pt x="555644" y="853421"/>
                </a:cubicBezTo>
                <a:cubicBezTo>
                  <a:pt x="550201" y="853421"/>
                  <a:pt x="541054" y="846282"/>
                  <a:pt x="528205" y="832004"/>
                </a:cubicBezTo>
                <a:cubicBezTo>
                  <a:pt x="513280" y="814592"/>
                  <a:pt x="500435" y="790294"/>
                  <a:pt x="489672" y="759109"/>
                </a:cubicBezTo>
                <a:cubicBezTo>
                  <a:pt x="483119" y="741412"/>
                  <a:pt x="476680" y="729084"/>
                  <a:pt x="470355" y="722126"/>
                </a:cubicBezTo>
                <a:cubicBezTo>
                  <a:pt x="464031" y="715168"/>
                  <a:pt x="460868" y="709701"/>
                  <a:pt x="460868" y="705724"/>
                </a:cubicBezTo>
                <a:cubicBezTo>
                  <a:pt x="460868" y="701747"/>
                  <a:pt x="453220" y="685729"/>
                  <a:pt x="437923" y="657668"/>
                </a:cubicBezTo>
                <a:cubicBezTo>
                  <a:pt x="422625" y="629607"/>
                  <a:pt x="405535" y="597458"/>
                  <a:pt x="386652" y="561220"/>
                </a:cubicBezTo>
                <a:cubicBezTo>
                  <a:pt x="367769" y="524982"/>
                  <a:pt x="356558" y="504775"/>
                  <a:pt x="353019" y="500598"/>
                </a:cubicBezTo>
                <a:cubicBezTo>
                  <a:pt x="349481" y="496422"/>
                  <a:pt x="346947" y="491726"/>
                  <a:pt x="345418" y="486511"/>
                </a:cubicBezTo>
                <a:cubicBezTo>
                  <a:pt x="343889" y="481296"/>
                  <a:pt x="341391" y="476212"/>
                  <a:pt x="337924" y="471259"/>
                </a:cubicBezTo>
                <a:lnTo>
                  <a:pt x="336153" y="466801"/>
                </a:lnTo>
                <a:lnTo>
                  <a:pt x="317036" y="479803"/>
                </a:lnTo>
                <a:cubicBezTo>
                  <a:pt x="295033" y="492890"/>
                  <a:pt x="245475" y="516365"/>
                  <a:pt x="168360" y="550226"/>
                </a:cubicBezTo>
                <a:cubicBezTo>
                  <a:pt x="133889" y="569314"/>
                  <a:pt x="112158" y="586435"/>
                  <a:pt x="103166" y="601590"/>
                </a:cubicBezTo>
                <a:cubicBezTo>
                  <a:pt x="94289" y="615296"/>
                  <a:pt x="91846" y="632327"/>
                  <a:pt x="95837" y="652682"/>
                </a:cubicBezTo>
                <a:lnTo>
                  <a:pt x="96166" y="659311"/>
                </a:lnTo>
                <a:lnTo>
                  <a:pt x="118011" y="640880"/>
                </a:lnTo>
                <a:cubicBezTo>
                  <a:pt x="175447" y="605952"/>
                  <a:pt x="223220" y="573062"/>
                  <a:pt x="261329" y="542211"/>
                </a:cubicBezTo>
                <a:cubicBezTo>
                  <a:pt x="290533" y="525190"/>
                  <a:pt x="304049" y="523418"/>
                  <a:pt x="301877" y="536896"/>
                </a:cubicBezTo>
                <a:cubicBezTo>
                  <a:pt x="300934" y="539725"/>
                  <a:pt x="298605" y="543611"/>
                  <a:pt x="294890" y="548554"/>
                </a:cubicBezTo>
                <a:cubicBezTo>
                  <a:pt x="289994" y="554546"/>
                  <a:pt x="286785" y="561958"/>
                  <a:pt x="285261" y="570793"/>
                </a:cubicBezTo>
                <a:cubicBezTo>
                  <a:pt x="283737" y="579627"/>
                  <a:pt x="275617" y="591769"/>
                  <a:pt x="260900" y="607219"/>
                </a:cubicBezTo>
                <a:cubicBezTo>
                  <a:pt x="240746" y="629545"/>
                  <a:pt x="224553" y="648048"/>
                  <a:pt x="212323" y="662726"/>
                </a:cubicBezTo>
                <a:cubicBezTo>
                  <a:pt x="208132" y="667593"/>
                  <a:pt x="198169" y="675065"/>
                  <a:pt x="182434" y="685143"/>
                </a:cubicBezTo>
                <a:cubicBezTo>
                  <a:pt x="156030" y="702355"/>
                  <a:pt x="137018" y="719938"/>
                  <a:pt x="125398" y="737892"/>
                </a:cubicBezTo>
                <a:cubicBezTo>
                  <a:pt x="119207" y="747960"/>
                  <a:pt x="114125" y="754285"/>
                  <a:pt x="110153" y="756866"/>
                </a:cubicBezTo>
                <a:cubicBezTo>
                  <a:pt x="106181" y="759447"/>
                  <a:pt x="104395" y="760624"/>
                  <a:pt x="104795" y="760395"/>
                </a:cubicBezTo>
                <a:cubicBezTo>
                  <a:pt x="106195" y="776273"/>
                  <a:pt x="99199" y="788156"/>
                  <a:pt x="83807" y="796042"/>
                </a:cubicBezTo>
                <a:cubicBezTo>
                  <a:pt x="77301" y="799005"/>
                  <a:pt x="71472" y="800164"/>
                  <a:pt x="66319" y="799521"/>
                </a:cubicBezTo>
                <a:cubicBezTo>
                  <a:pt x="61166" y="798879"/>
                  <a:pt x="52132" y="795790"/>
                  <a:pt x="39216" y="790256"/>
                </a:cubicBezTo>
                <a:lnTo>
                  <a:pt x="6511" y="777169"/>
                </a:lnTo>
                <a:lnTo>
                  <a:pt x="4340" y="747979"/>
                </a:lnTo>
                <a:cubicBezTo>
                  <a:pt x="-1080" y="693087"/>
                  <a:pt x="-1423" y="663140"/>
                  <a:pt x="3311" y="658140"/>
                </a:cubicBezTo>
                <a:cubicBezTo>
                  <a:pt x="4597" y="656196"/>
                  <a:pt x="6131" y="622347"/>
                  <a:pt x="7912" y="556591"/>
                </a:cubicBezTo>
                <a:cubicBezTo>
                  <a:pt x="9693" y="490835"/>
                  <a:pt x="11626" y="451711"/>
                  <a:pt x="13712" y="439219"/>
                </a:cubicBezTo>
                <a:cubicBezTo>
                  <a:pt x="15798" y="426727"/>
                  <a:pt x="16841" y="413330"/>
                  <a:pt x="16841" y="399029"/>
                </a:cubicBezTo>
                <a:cubicBezTo>
                  <a:pt x="16841" y="384727"/>
                  <a:pt x="18037" y="373237"/>
                  <a:pt x="20427" y="364560"/>
                </a:cubicBezTo>
                <a:cubicBezTo>
                  <a:pt x="22818" y="355883"/>
                  <a:pt x="25511" y="341669"/>
                  <a:pt x="28507" y="321919"/>
                </a:cubicBezTo>
                <a:cubicBezTo>
                  <a:pt x="31503" y="302169"/>
                  <a:pt x="34946" y="285400"/>
                  <a:pt x="38837" y="271613"/>
                </a:cubicBezTo>
                <a:cubicBezTo>
                  <a:pt x="42728" y="257825"/>
                  <a:pt x="46759" y="241754"/>
                  <a:pt x="50931" y="223399"/>
                </a:cubicBezTo>
                <a:cubicBezTo>
                  <a:pt x="56208" y="204178"/>
                  <a:pt x="61152" y="192038"/>
                  <a:pt x="65762" y="186981"/>
                </a:cubicBezTo>
                <a:cubicBezTo>
                  <a:pt x="70372" y="181923"/>
                  <a:pt x="80049" y="181027"/>
                  <a:pt x="94794" y="184295"/>
                </a:cubicBezTo>
                <a:cubicBezTo>
                  <a:pt x="102728" y="186409"/>
                  <a:pt x="105843" y="188071"/>
                  <a:pt x="104138" y="189281"/>
                </a:cubicBezTo>
                <a:cubicBezTo>
                  <a:pt x="109939" y="185804"/>
                  <a:pt x="126014" y="183911"/>
                  <a:pt x="152365" y="183602"/>
                </a:cubicBezTo>
                <a:cubicBezTo>
                  <a:pt x="178716" y="183292"/>
                  <a:pt x="195249" y="183685"/>
                  <a:pt x="201964" y="184780"/>
                </a:cubicBezTo>
                <a:cubicBezTo>
                  <a:pt x="219995" y="187943"/>
                  <a:pt x="236054" y="190114"/>
                  <a:pt x="250142" y="191295"/>
                </a:cubicBezTo>
                <a:lnTo>
                  <a:pt x="264058" y="192853"/>
                </a:lnTo>
                <a:lnTo>
                  <a:pt x="275902" y="165978"/>
                </a:lnTo>
                <a:cubicBezTo>
                  <a:pt x="282694" y="150948"/>
                  <a:pt x="286642" y="139289"/>
                  <a:pt x="287747" y="131002"/>
                </a:cubicBezTo>
                <a:lnTo>
                  <a:pt x="289533" y="127387"/>
                </a:lnTo>
                <a:lnTo>
                  <a:pt x="271345" y="126816"/>
                </a:lnTo>
                <a:cubicBezTo>
                  <a:pt x="254047" y="126225"/>
                  <a:pt x="236102" y="129130"/>
                  <a:pt x="217509" y="135531"/>
                </a:cubicBezTo>
                <a:cubicBezTo>
                  <a:pt x="194830" y="142866"/>
                  <a:pt x="172770" y="146687"/>
                  <a:pt x="151330" y="146997"/>
                </a:cubicBezTo>
                <a:cubicBezTo>
                  <a:pt x="129889" y="147307"/>
                  <a:pt x="115130" y="143818"/>
                  <a:pt x="107053" y="136531"/>
                </a:cubicBezTo>
                <a:cubicBezTo>
                  <a:pt x="100137" y="126835"/>
                  <a:pt x="98897" y="118551"/>
                  <a:pt x="103331" y="111678"/>
                </a:cubicBezTo>
                <a:cubicBezTo>
                  <a:pt x="107765" y="104806"/>
                  <a:pt x="115173" y="101370"/>
                  <a:pt x="125555" y="101370"/>
                </a:cubicBezTo>
                <a:cubicBezTo>
                  <a:pt x="130575" y="101370"/>
                  <a:pt x="137528" y="99015"/>
                  <a:pt x="146415" y="94305"/>
                </a:cubicBezTo>
                <a:cubicBezTo>
                  <a:pt x="155301" y="89595"/>
                  <a:pt x="173309" y="78724"/>
                  <a:pt x="200436" y="61693"/>
                </a:cubicBezTo>
                <a:cubicBezTo>
                  <a:pt x="212828" y="53435"/>
                  <a:pt x="228968" y="46353"/>
                  <a:pt x="248856" y="40448"/>
                </a:cubicBezTo>
                <a:cubicBezTo>
                  <a:pt x="268744" y="34542"/>
                  <a:pt x="284289" y="29675"/>
                  <a:pt x="295490" y="25846"/>
                </a:cubicBezTo>
                <a:cubicBezTo>
                  <a:pt x="306692" y="22008"/>
                  <a:pt x="316855" y="19026"/>
                  <a:pt x="325980" y="16902"/>
                </a:cubicBezTo>
                <a:cubicBezTo>
                  <a:pt x="335105" y="14778"/>
                  <a:pt x="341687" y="13373"/>
                  <a:pt x="345725" y="12687"/>
                </a:cubicBezTo>
                <a:close/>
                <a:moveTo>
                  <a:pt x="2151441" y="11673"/>
                </a:moveTo>
                <a:cubicBezTo>
                  <a:pt x="2156490" y="12683"/>
                  <a:pt x="2164005" y="15845"/>
                  <a:pt x="2173987" y="21160"/>
                </a:cubicBezTo>
                <a:cubicBezTo>
                  <a:pt x="2182617" y="24998"/>
                  <a:pt x="2187517" y="26918"/>
                  <a:pt x="2188689" y="26918"/>
                </a:cubicBezTo>
                <a:cubicBezTo>
                  <a:pt x="2194109" y="26918"/>
                  <a:pt x="2201612" y="31359"/>
                  <a:pt x="2211199" y="40241"/>
                </a:cubicBezTo>
                <a:cubicBezTo>
                  <a:pt x="2220786" y="49123"/>
                  <a:pt x="2226303" y="56078"/>
                  <a:pt x="2227751" y="61108"/>
                </a:cubicBezTo>
                <a:cubicBezTo>
                  <a:pt x="2231132" y="69175"/>
                  <a:pt x="2231047" y="80429"/>
                  <a:pt x="2227494" y="94869"/>
                </a:cubicBezTo>
                <a:cubicBezTo>
                  <a:pt x="2223941" y="109309"/>
                  <a:pt x="2218250" y="121153"/>
                  <a:pt x="2210420" y="130402"/>
                </a:cubicBezTo>
                <a:cubicBezTo>
                  <a:pt x="2203524" y="139403"/>
                  <a:pt x="2192718" y="159220"/>
                  <a:pt x="2178002" y="189852"/>
                </a:cubicBezTo>
                <a:cubicBezTo>
                  <a:pt x="2162028" y="223009"/>
                  <a:pt x="2148274" y="249538"/>
                  <a:pt x="2136740" y="269441"/>
                </a:cubicBezTo>
                <a:cubicBezTo>
                  <a:pt x="2125205" y="289343"/>
                  <a:pt x="2099102" y="332499"/>
                  <a:pt x="2058430" y="398907"/>
                </a:cubicBezTo>
                <a:cubicBezTo>
                  <a:pt x="2050200" y="411271"/>
                  <a:pt x="2033103" y="437169"/>
                  <a:pt x="2007138" y="476602"/>
                </a:cubicBezTo>
                <a:cubicBezTo>
                  <a:pt x="1994155" y="496319"/>
                  <a:pt x="1984418" y="511875"/>
                  <a:pt x="1977927" y="523271"/>
                </a:cubicBezTo>
                <a:lnTo>
                  <a:pt x="1971582" y="535410"/>
                </a:lnTo>
                <a:lnTo>
                  <a:pt x="1983549" y="533260"/>
                </a:lnTo>
                <a:cubicBezTo>
                  <a:pt x="2001789" y="532664"/>
                  <a:pt x="2010909" y="532876"/>
                  <a:pt x="2010909" y="533895"/>
                </a:cubicBezTo>
                <a:cubicBezTo>
                  <a:pt x="2010909" y="528333"/>
                  <a:pt x="2013060" y="524830"/>
                  <a:pt x="2017360" y="523387"/>
                </a:cubicBezTo>
                <a:cubicBezTo>
                  <a:pt x="2021661" y="521944"/>
                  <a:pt x="2027845" y="521391"/>
                  <a:pt x="2035912" y="521730"/>
                </a:cubicBezTo>
                <a:cubicBezTo>
                  <a:pt x="2043980" y="522068"/>
                  <a:pt x="2053539" y="522696"/>
                  <a:pt x="2064588" y="523616"/>
                </a:cubicBezTo>
                <a:cubicBezTo>
                  <a:pt x="2075637" y="524535"/>
                  <a:pt x="2091324" y="526161"/>
                  <a:pt x="2111651" y="528495"/>
                </a:cubicBezTo>
                <a:cubicBezTo>
                  <a:pt x="2176021" y="535705"/>
                  <a:pt x="2226006" y="544180"/>
                  <a:pt x="2261605" y="553919"/>
                </a:cubicBezTo>
                <a:cubicBezTo>
                  <a:pt x="2297205" y="563659"/>
                  <a:pt x="2340017" y="580549"/>
                  <a:pt x="2390042" y="604590"/>
                </a:cubicBezTo>
                <a:cubicBezTo>
                  <a:pt x="2437363" y="625516"/>
                  <a:pt x="2468819" y="645400"/>
                  <a:pt x="2484411" y="664240"/>
                </a:cubicBezTo>
                <a:cubicBezTo>
                  <a:pt x="2490108" y="670651"/>
                  <a:pt x="2492955" y="682964"/>
                  <a:pt x="2492955" y="701181"/>
                </a:cubicBezTo>
                <a:cubicBezTo>
                  <a:pt x="2492955" y="719397"/>
                  <a:pt x="2489769" y="731832"/>
                  <a:pt x="2483397" y="738485"/>
                </a:cubicBezTo>
                <a:cubicBezTo>
                  <a:pt x="2477025" y="745138"/>
                  <a:pt x="2469846" y="748139"/>
                  <a:pt x="2461859" y="747486"/>
                </a:cubicBezTo>
                <a:cubicBezTo>
                  <a:pt x="2453872" y="746834"/>
                  <a:pt x="2441316" y="742388"/>
                  <a:pt x="2424189" y="734149"/>
                </a:cubicBezTo>
                <a:cubicBezTo>
                  <a:pt x="2406826" y="725748"/>
                  <a:pt x="2395498" y="721547"/>
                  <a:pt x="2390207" y="721547"/>
                </a:cubicBezTo>
                <a:cubicBezTo>
                  <a:pt x="2384916" y="721547"/>
                  <a:pt x="2382270" y="719988"/>
                  <a:pt x="2382270" y="716868"/>
                </a:cubicBezTo>
                <a:cubicBezTo>
                  <a:pt x="2382270" y="713749"/>
                  <a:pt x="2374048" y="708601"/>
                  <a:pt x="2357603" y="701423"/>
                </a:cubicBezTo>
                <a:cubicBezTo>
                  <a:pt x="2341158" y="694246"/>
                  <a:pt x="2332935" y="685948"/>
                  <a:pt x="2332935" y="676528"/>
                </a:cubicBezTo>
                <a:cubicBezTo>
                  <a:pt x="2332935" y="674422"/>
                  <a:pt x="2321675" y="667807"/>
                  <a:pt x="2299153" y="656682"/>
                </a:cubicBezTo>
                <a:cubicBezTo>
                  <a:pt x="2276631" y="645557"/>
                  <a:pt x="2248425" y="634446"/>
                  <a:pt x="2214535" y="623349"/>
                </a:cubicBezTo>
                <a:cubicBezTo>
                  <a:pt x="2176635" y="611148"/>
                  <a:pt x="2143640" y="600361"/>
                  <a:pt x="2115551" y="590988"/>
                </a:cubicBezTo>
                <a:cubicBezTo>
                  <a:pt x="2066859" y="575120"/>
                  <a:pt x="2024126" y="565380"/>
                  <a:pt x="1987349" y="561770"/>
                </a:cubicBezTo>
                <a:cubicBezTo>
                  <a:pt x="1976962" y="560613"/>
                  <a:pt x="1969172" y="558739"/>
                  <a:pt x="1963979" y="556148"/>
                </a:cubicBezTo>
                <a:lnTo>
                  <a:pt x="1962821" y="554674"/>
                </a:lnTo>
                <a:lnTo>
                  <a:pt x="1959360" y="556963"/>
                </a:lnTo>
                <a:cubicBezTo>
                  <a:pt x="1953474" y="558806"/>
                  <a:pt x="1946678" y="565918"/>
                  <a:pt x="1938972" y="578301"/>
                </a:cubicBezTo>
                <a:cubicBezTo>
                  <a:pt x="1931266" y="590683"/>
                  <a:pt x="1920255" y="605823"/>
                  <a:pt x="1905939" y="623721"/>
                </a:cubicBezTo>
                <a:cubicBezTo>
                  <a:pt x="1891623" y="641618"/>
                  <a:pt x="1882393" y="654415"/>
                  <a:pt x="1878250" y="662111"/>
                </a:cubicBezTo>
                <a:cubicBezTo>
                  <a:pt x="1873011" y="671951"/>
                  <a:pt x="1862736" y="684212"/>
                  <a:pt x="1847425" y="698895"/>
                </a:cubicBezTo>
                <a:cubicBezTo>
                  <a:pt x="1832114" y="713577"/>
                  <a:pt x="1820486" y="722905"/>
                  <a:pt x="1812542" y="726877"/>
                </a:cubicBezTo>
                <a:cubicBezTo>
                  <a:pt x="1789568" y="736487"/>
                  <a:pt x="1774873" y="737990"/>
                  <a:pt x="1768458" y="731384"/>
                </a:cubicBezTo>
                <a:cubicBezTo>
                  <a:pt x="1762043" y="724779"/>
                  <a:pt x="1758835" y="707089"/>
                  <a:pt x="1758835" y="678313"/>
                </a:cubicBezTo>
                <a:lnTo>
                  <a:pt x="1758835" y="635022"/>
                </a:lnTo>
                <a:lnTo>
                  <a:pt x="1804855" y="587545"/>
                </a:lnTo>
                <a:cubicBezTo>
                  <a:pt x="1830239" y="560037"/>
                  <a:pt x="1846899" y="547326"/>
                  <a:pt x="1854833" y="549412"/>
                </a:cubicBezTo>
                <a:cubicBezTo>
                  <a:pt x="1857500" y="549716"/>
                  <a:pt x="1862358" y="547254"/>
                  <a:pt x="1869406" y="542025"/>
                </a:cubicBezTo>
                <a:cubicBezTo>
                  <a:pt x="1876455" y="536796"/>
                  <a:pt x="1884127" y="527957"/>
                  <a:pt x="1892423" y="515507"/>
                </a:cubicBezTo>
                <a:cubicBezTo>
                  <a:pt x="1915779" y="478122"/>
                  <a:pt x="1944182" y="436321"/>
                  <a:pt x="1977634" y="390106"/>
                </a:cubicBezTo>
                <a:cubicBezTo>
                  <a:pt x="1995170" y="366141"/>
                  <a:pt x="2007259" y="347667"/>
                  <a:pt x="2013903" y="334685"/>
                </a:cubicBezTo>
                <a:cubicBezTo>
                  <a:pt x="2020547" y="321702"/>
                  <a:pt x="2027064" y="311377"/>
                  <a:pt x="2033455" y="303709"/>
                </a:cubicBezTo>
                <a:cubicBezTo>
                  <a:pt x="2037037" y="298785"/>
                  <a:pt x="2042547" y="290820"/>
                  <a:pt x="2049986" y="279814"/>
                </a:cubicBezTo>
                <a:cubicBezTo>
                  <a:pt x="2057425" y="268807"/>
                  <a:pt x="2061144" y="263200"/>
                  <a:pt x="2061144" y="262990"/>
                </a:cubicBezTo>
                <a:cubicBezTo>
                  <a:pt x="2061144" y="260247"/>
                  <a:pt x="2065554" y="252427"/>
                  <a:pt x="2074375" y="239530"/>
                </a:cubicBezTo>
                <a:cubicBezTo>
                  <a:pt x="2083424" y="226509"/>
                  <a:pt x="2101973" y="189262"/>
                  <a:pt x="2130024" y="127787"/>
                </a:cubicBezTo>
                <a:cubicBezTo>
                  <a:pt x="2139721" y="107385"/>
                  <a:pt x="2140535" y="88611"/>
                  <a:pt x="2132468" y="71466"/>
                </a:cubicBezTo>
                <a:cubicBezTo>
                  <a:pt x="2127972" y="59769"/>
                  <a:pt x="2125931" y="48823"/>
                  <a:pt x="2126345" y="38626"/>
                </a:cubicBezTo>
                <a:cubicBezTo>
                  <a:pt x="2126656" y="30979"/>
                  <a:pt x="2129845" y="26199"/>
                  <a:pt x="2135913" y="24288"/>
                </a:cubicBezTo>
                <a:lnTo>
                  <a:pt x="2139411" y="23812"/>
                </a:lnTo>
                <a:lnTo>
                  <a:pt x="2139250" y="21333"/>
                </a:lnTo>
                <a:cubicBezTo>
                  <a:pt x="2139898" y="14893"/>
                  <a:pt x="2143962" y="11673"/>
                  <a:pt x="2151441" y="11673"/>
                </a:cubicBezTo>
                <a:close/>
                <a:moveTo>
                  <a:pt x="1254777" y="6987"/>
                </a:moveTo>
                <a:cubicBezTo>
                  <a:pt x="1263407" y="5910"/>
                  <a:pt x="1270931" y="7410"/>
                  <a:pt x="1277351" y="11487"/>
                </a:cubicBezTo>
                <a:cubicBezTo>
                  <a:pt x="1285400" y="16316"/>
                  <a:pt x="1296201" y="27870"/>
                  <a:pt x="1309755" y="46149"/>
                </a:cubicBezTo>
                <a:cubicBezTo>
                  <a:pt x="1323309" y="64427"/>
                  <a:pt x="1330434" y="77462"/>
                  <a:pt x="1331129" y="85254"/>
                </a:cubicBezTo>
                <a:cubicBezTo>
                  <a:pt x="1333053" y="95560"/>
                  <a:pt x="1331175" y="108540"/>
                  <a:pt x="1325493" y="124194"/>
                </a:cubicBezTo>
                <a:cubicBezTo>
                  <a:pt x="1319811" y="139849"/>
                  <a:pt x="1317194" y="149366"/>
                  <a:pt x="1317642" y="152748"/>
                </a:cubicBezTo>
                <a:cubicBezTo>
                  <a:pt x="1317813" y="153443"/>
                  <a:pt x="1320578" y="153891"/>
                  <a:pt x="1325936" y="154091"/>
                </a:cubicBezTo>
                <a:cubicBezTo>
                  <a:pt x="1331294" y="154291"/>
                  <a:pt x="1352708" y="152310"/>
                  <a:pt x="1390180" y="148147"/>
                </a:cubicBezTo>
                <a:cubicBezTo>
                  <a:pt x="1419698" y="144461"/>
                  <a:pt x="1441010" y="144940"/>
                  <a:pt x="1454116" y="149583"/>
                </a:cubicBezTo>
                <a:cubicBezTo>
                  <a:pt x="1467223" y="154226"/>
                  <a:pt x="1477845" y="157363"/>
                  <a:pt x="1485984" y="158991"/>
                </a:cubicBezTo>
                <a:cubicBezTo>
                  <a:pt x="1494124" y="160620"/>
                  <a:pt x="1505963" y="168866"/>
                  <a:pt x="1521503" y="183730"/>
                </a:cubicBezTo>
                <a:cubicBezTo>
                  <a:pt x="1537043" y="198594"/>
                  <a:pt x="1542994" y="210436"/>
                  <a:pt x="1539355" y="219256"/>
                </a:cubicBezTo>
                <a:cubicBezTo>
                  <a:pt x="1531240" y="231419"/>
                  <a:pt x="1502499" y="245459"/>
                  <a:pt x="1453130" y="261376"/>
                </a:cubicBezTo>
                <a:cubicBezTo>
                  <a:pt x="1426346" y="270596"/>
                  <a:pt x="1412954" y="275025"/>
                  <a:pt x="1412954" y="274663"/>
                </a:cubicBezTo>
                <a:cubicBezTo>
                  <a:pt x="1412954" y="279140"/>
                  <a:pt x="1414587" y="283521"/>
                  <a:pt x="1417855" y="287807"/>
                </a:cubicBezTo>
                <a:cubicBezTo>
                  <a:pt x="1421122" y="292094"/>
                  <a:pt x="1424415" y="294237"/>
                  <a:pt x="1427734" y="294237"/>
                </a:cubicBezTo>
                <a:cubicBezTo>
                  <a:pt x="1431054" y="294237"/>
                  <a:pt x="1439724" y="296468"/>
                  <a:pt x="1453745" y="300931"/>
                </a:cubicBezTo>
                <a:cubicBezTo>
                  <a:pt x="1467766" y="305393"/>
                  <a:pt x="1479934" y="309877"/>
                  <a:pt x="1490249" y="314382"/>
                </a:cubicBezTo>
                <a:cubicBezTo>
                  <a:pt x="1498565" y="318916"/>
                  <a:pt x="1504237" y="324984"/>
                  <a:pt x="1507266" y="332585"/>
                </a:cubicBezTo>
                <a:cubicBezTo>
                  <a:pt x="1510171" y="339081"/>
                  <a:pt x="1510252" y="345034"/>
                  <a:pt x="1507509" y="350444"/>
                </a:cubicBezTo>
                <a:cubicBezTo>
                  <a:pt x="1504765" y="355854"/>
                  <a:pt x="1497064" y="364574"/>
                  <a:pt x="1484406" y="376604"/>
                </a:cubicBezTo>
                <a:cubicBezTo>
                  <a:pt x="1470261" y="390749"/>
                  <a:pt x="1463189" y="397731"/>
                  <a:pt x="1463189" y="397550"/>
                </a:cubicBezTo>
                <a:cubicBezTo>
                  <a:pt x="1463189" y="399121"/>
                  <a:pt x="1465451" y="401522"/>
                  <a:pt x="1469975" y="404751"/>
                </a:cubicBezTo>
                <a:cubicBezTo>
                  <a:pt x="1474500" y="407980"/>
                  <a:pt x="1480596" y="410237"/>
                  <a:pt x="1488263" y="411523"/>
                </a:cubicBezTo>
                <a:cubicBezTo>
                  <a:pt x="1507009" y="414838"/>
                  <a:pt x="1520751" y="418014"/>
                  <a:pt x="1529490" y="421053"/>
                </a:cubicBezTo>
                <a:cubicBezTo>
                  <a:pt x="1538229" y="424091"/>
                  <a:pt x="1543413" y="428863"/>
                  <a:pt x="1545042" y="435369"/>
                </a:cubicBezTo>
                <a:cubicBezTo>
                  <a:pt x="1546680" y="444437"/>
                  <a:pt x="1545575" y="453800"/>
                  <a:pt x="1541727" y="463458"/>
                </a:cubicBezTo>
                <a:cubicBezTo>
                  <a:pt x="1537879" y="473116"/>
                  <a:pt x="1531731" y="480908"/>
                  <a:pt x="1523282" y="486832"/>
                </a:cubicBezTo>
                <a:cubicBezTo>
                  <a:pt x="1516491" y="491357"/>
                  <a:pt x="1505218" y="496719"/>
                  <a:pt x="1489463" y="502920"/>
                </a:cubicBezTo>
                <a:cubicBezTo>
                  <a:pt x="1443315" y="520065"/>
                  <a:pt x="1414392" y="540334"/>
                  <a:pt x="1402695" y="563728"/>
                </a:cubicBezTo>
                <a:cubicBezTo>
                  <a:pt x="1399143" y="569833"/>
                  <a:pt x="1396823" y="578027"/>
                  <a:pt x="1395737" y="588309"/>
                </a:cubicBezTo>
                <a:cubicBezTo>
                  <a:pt x="1394652" y="598592"/>
                  <a:pt x="1394985" y="604528"/>
                  <a:pt x="1396738" y="606119"/>
                </a:cubicBezTo>
                <a:cubicBezTo>
                  <a:pt x="1398928" y="608748"/>
                  <a:pt x="1406844" y="613210"/>
                  <a:pt x="1420484" y="619506"/>
                </a:cubicBezTo>
                <a:cubicBezTo>
                  <a:pt x="1434514" y="626840"/>
                  <a:pt x="1454083" y="638780"/>
                  <a:pt x="1479191" y="655325"/>
                </a:cubicBezTo>
                <a:cubicBezTo>
                  <a:pt x="1504299" y="671870"/>
                  <a:pt x="1526035" y="687186"/>
                  <a:pt x="1544399" y="701273"/>
                </a:cubicBezTo>
                <a:cubicBezTo>
                  <a:pt x="1560477" y="714142"/>
                  <a:pt x="1575181" y="729303"/>
                  <a:pt x="1588511" y="746758"/>
                </a:cubicBezTo>
                <a:cubicBezTo>
                  <a:pt x="1601842" y="764212"/>
                  <a:pt x="1608507" y="777578"/>
                  <a:pt x="1608507" y="786856"/>
                </a:cubicBezTo>
                <a:cubicBezTo>
                  <a:pt x="1608507" y="810401"/>
                  <a:pt x="1592696" y="823574"/>
                  <a:pt x="1561072" y="826375"/>
                </a:cubicBezTo>
                <a:cubicBezTo>
                  <a:pt x="1542327" y="828251"/>
                  <a:pt x="1528392" y="825908"/>
                  <a:pt x="1519267" y="819345"/>
                </a:cubicBezTo>
                <a:cubicBezTo>
                  <a:pt x="1512152" y="814611"/>
                  <a:pt x="1496024" y="799829"/>
                  <a:pt x="1470882" y="774997"/>
                </a:cubicBezTo>
                <a:cubicBezTo>
                  <a:pt x="1445741" y="750165"/>
                  <a:pt x="1430775" y="734149"/>
                  <a:pt x="1425984" y="726948"/>
                </a:cubicBezTo>
                <a:cubicBezTo>
                  <a:pt x="1419136" y="717833"/>
                  <a:pt x="1407892" y="705684"/>
                  <a:pt x="1392251" y="690501"/>
                </a:cubicBezTo>
                <a:cubicBezTo>
                  <a:pt x="1376611" y="675318"/>
                  <a:pt x="1369287" y="667960"/>
                  <a:pt x="1370277" y="668426"/>
                </a:cubicBezTo>
                <a:cubicBezTo>
                  <a:pt x="1369925" y="668569"/>
                  <a:pt x="1364188" y="678056"/>
                  <a:pt x="1353068" y="696887"/>
                </a:cubicBezTo>
                <a:cubicBezTo>
                  <a:pt x="1341948" y="715718"/>
                  <a:pt x="1335151" y="725134"/>
                  <a:pt x="1332680" y="725134"/>
                </a:cubicBezTo>
                <a:cubicBezTo>
                  <a:pt x="1330208" y="725134"/>
                  <a:pt x="1322724" y="730029"/>
                  <a:pt x="1310227" y="739821"/>
                </a:cubicBezTo>
                <a:cubicBezTo>
                  <a:pt x="1297368" y="750832"/>
                  <a:pt x="1281299" y="760107"/>
                  <a:pt x="1262021" y="767646"/>
                </a:cubicBezTo>
                <a:cubicBezTo>
                  <a:pt x="1242742" y="775185"/>
                  <a:pt x="1226792" y="778645"/>
                  <a:pt x="1214172" y="778026"/>
                </a:cubicBezTo>
                <a:cubicBezTo>
                  <a:pt x="1206542" y="777331"/>
                  <a:pt x="1200332" y="775609"/>
                  <a:pt x="1195541" y="772861"/>
                </a:cubicBezTo>
                <a:cubicBezTo>
                  <a:pt x="1190750" y="770113"/>
                  <a:pt x="1188524" y="765684"/>
                  <a:pt x="1188862" y="759574"/>
                </a:cubicBezTo>
                <a:cubicBezTo>
                  <a:pt x="1189200" y="753463"/>
                  <a:pt x="1191310" y="747408"/>
                  <a:pt x="1195191" y="741407"/>
                </a:cubicBezTo>
                <a:cubicBezTo>
                  <a:pt x="1199073" y="735406"/>
                  <a:pt x="1204842" y="728258"/>
                  <a:pt x="1212500" y="719961"/>
                </a:cubicBezTo>
                <a:cubicBezTo>
                  <a:pt x="1225959" y="703693"/>
                  <a:pt x="1240332" y="681076"/>
                  <a:pt x="1255620" y="652110"/>
                </a:cubicBezTo>
                <a:lnTo>
                  <a:pt x="1278951" y="614805"/>
                </a:lnTo>
                <a:lnTo>
                  <a:pt x="1263250" y="627479"/>
                </a:lnTo>
                <a:cubicBezTo>
                  <a:pt x="1234551" y="640556"/>
                  <a:pt x="1213046" y="645678"/>
                  <a:pt x="1198734" y="642845"/>
                </a:cubicBezTo>
                <a:cubicBezTo>
                  <a:pt x="1184423" y="640011"/>
                  <a:pt x="1174872" y="628341"/>
                  <a:pt x="1170081" y="607833"/>
                </a:cubicBezTo>
                <a:cubicBezTo>
                  <a:pt x="1167309" y="596365"/>
                  <a:pt x="1166095" y="588286"/>
                  <a:pt x="1166437" y="583594"/>
                </a:cubicBezTo>
                <a:cubicBezTo>
                  <a:pt x="1166780" y="578903"/>
                  <a:pt x="1169128" y="572929"/>
                  <a:pt x="1173481" y="565671"/>
                </a:cubicBezTo>
                <a:cubicBezTo>
                  <a:pt x="1179387" y="555822"/>
                  <a:pt x="1188666" y="546423"/>
                  <a:pt x="1201320" y="537474"/>
                </a:cubicBezTo>
                <a:cubicBezTo>
                  <a:pt x="1213974" y="528526"/>
                  <a:pt x="1234765" y="512078"/>
                  <a:pt x="1263692" y="488133"/>
                </a:cubicBezTo>
                <a:cubicBezTo>
                  <a:pt x="1284400" y="469464"/>
                  <a:pt x="1297597" y="457017"/>
                  <a:pt x="1303283" y="450792"/>
                </a:cubicBezTo>
                <a:cubicBezTo>
                  <a:pt x="1308970" y="444568"/>
                  <a:pt x="1312251" y="439684"/>
                  <a:pt x="1313127" y="436140"/>
                </a:cubicBezTo>
                <a:cubicBezTo>
                  <a:pt x="1314261" y="430625"/>
                  <a:pt x="1315284" y="428225"/>
                  <a:pt x="1316199" y="428939"/>
                </a:cubicBezTo>
                <a:cubicBezTo>
                  <a:pt x="1317113" y="429654"/>
                  <a:pt x="1312680" y="431806"/>
                  <a:pt x="1302897" y="435397"/>
                </a:cubicBezTo>
                <a:cubicBezTo>
                  <a:pt x="1265645" y="447361"/>
                  <a:pt x="1239270" y="451452"/>
                  <a:pt x="1223773" y="447670"/>
                </a:cubicBezTo>
                <a:cubicBezTo>
                  <a:pt x="1214486" y="445137"/>
                  <a:pt x="1207285" y="438760"/>
                  <a:pt x="1202171" y="428539"/>
                </a:cubicBezTo>
                <a:cubicBezTo>
                  <a:pt x="1198932" y="421253"/>
                  <a:pt x="1197313" y="415116"/>
                  <a:pt x="1197313" y="410130"/>
                </a:cubicBezTo>
                <a:cubicBezTo>
                  <a:pt x="1197313" y="405144"/>
                  <a:pt x="1198508" y="397650"/>
                  <a:pt x="1200899" y="387649"/>
                </a:cubicBezTo>
                <a:cubicBezTo>
                  <a:pt x="1205690" y="370427"/>
                  <a:pt x="1211924" y="358673"/>
                  <a:pt x="1219601" y="352387"/>
                </a:cubicBezTo>
                <a:lnTo>
                  <a:pt x="1229479" y="345006"/>
                </a:lnTo>
                <a:lnTo>
                  <a:pt x="1224309" y="345427"/>
                </a:lnTo>
                <a:cubicBezTo>
                  <a:pt x="1219385" y="345457"/>
                  <a:pt x="1214696" y="345096"/>
                  <a:pt x="1210243" y="344343"/>
                </a:cubicBezTo>
                <a:cubicBezTo>
                  <a:pt x="1203404" y="342819"/>
                  <a:pt x="1198682" y="340235"/>
                  <a:pt x="1196077" y="336592"/>
                </a:cubicBezTo>
                <a:cubicBezTo>
                  <a:pt x="1193472" y="332949"/>
                  <a:pt x="1191831" y="327089"/>
                  <a:pt x="1191155" y="319011"/>
                </a:cubicBezTo>
                <a:cubicBezTo>
                  <a:pt x="1189983" y="308505"/>
                  <a:pt x="1188040" y="299995"/>
                  <a:pt x="1185325" y="293480"/>
                </a:cubicBezTo>
                <a:lnTo>
                  <a:pt x="1184825" y="288293"/>
                </a:lnTo>
                <a:lnTo>
                  <a:pt x="1173981" y="298495"/>
                </a:lnTo>
                <a:cubicBezTo>
                  <a:pt x="1164209" y="303381"/>
                  <a:pt x="1151747" y="312399"/>
                  <a:pt x="1136598" y="325548"/>
                </a:cubicBezTo>
                <a:cubicBezTo>
                  <a:pt x="1121449" y="338697"/>
                  <a:pt x="1110983" y="349606"/>
                  <a:pt x="1105201" y="358273"/>
                </a:cubicBezTo>
                <a:cubicBezTo>
                  <a:pt x="1102544" y="361817"/>
                  <a:pt x="1101144" y="363936"/>
                  <a:pt x="1101001" y="364631"/>
                </a:cubicBezTo>
                <a:cubicBezTo>
                  <a:pt x="1100858" y="365327"/>
                  <a:pt x="1102163" y="368051"/>
                  <a:pt x="1104915" y="372804"/>
                </a:cubicBezTo>
                <a:cubicBezTo>
                  <a:pt x="1107668" y="378309"/>
                  <a:pt x="1115988" y="386668"/>
                  <a:pt x="1129876" y="397878"/>
                </a:cubicBezTo>
                <a:cubicBezTo>
                  <a:pt x="1156584" y="418729"/>
                  <a:pt x="1172095" y="440241"/>
                  <a:pt x="1176410" y="462415"/>
                </a:cubicBezTo>
                <a:cubicBezTo>
                  <a:pt x="1181011" y="485313"/>
                  <a:pt x="1156965" y="549393"/>
                  <a:pt x="1104273" y="654653"/>
                </a:cubicBezTo>
                <a:cubicBezTo>
                  <a:pt x="1071954" y="718699"/>
                  <a:pt x="1051059" y="758397"/>
                  <a:pt x="1041586" y="773747"/>
                </a:cubicBezTo>
                <a:cubicBezTo>
                  <a:pt x="1032113" y="789096"/>
                  <a:pt x="1021257" y="798300"/>
                  <a:pt x="1009018" y="801357"/>
                </a:cubicBezTo>
                <a:cubicBezTo>
                  <a:pt x="1001855" y="803167"/>
                  <a:pt x="996126" y="803512"/>
                  <a:pt x="991830" y="802393"/>
                </a:cubicBezTo>
                <a:cubicBezTo>
                  <a:pt x="987534" y="801274"/>
                  <a:pt x="981405" y="797933"/>
                  <a:pt x="973442" y="792371"/>
                </a:cubicBezTo>
                <a:cubicBezTo>
                  <a:pt x="958240" y="781122"/>
                  <a:pt x="950639" y="765529"/>
                  <a:pt x="950639" y="745593"/>
                </a:cubicBezTo>
                <a:cubicBezTo>
                  <a:pt x="950639" y="740812"/>
                  <a:pt x="943857" y="716599"/>
                  <a:pt x="930294" y="672956"/>
                </a:cubicBezTo>
                <a:lnTo>
                  <a:pt x="921507" y="643409"/>
                </a:lnTo>
                <a:lnTo>
                  <a:pt x="897804" y="630779"/>
                </a:lnTo>
                <a:cubicBezTo>
                  <a:pt x="885174" y="624464"/>
                  <a:pt x="876563" y="619011"/>
                  <a:pt x="871972" y="614420"/>
                </a:cubicBezTo>
                <a:cubicBezTo>
                  <a:pt x="867381" y="609829"/>
                  <a:pt x="863185" y="603418"/>
                  <a:pt x="859385" y="595189"/>
                </a:cubicBezTo>
                <a:cubicBezTo>
                  <a:pt x="855718" y="585645"/>
                  <a:pt x="853565" y="578084"/>
                  <a:pt x="852927" y="572507"/>
                </a:cubicBezTo>
                <a:cubicBezTo>
                  <a:pt x="852289" y="566930"/>
                  <a:pt x="852865" y="559627"/>
                  <a:pt x="854656" y="550597"/>
                </a:cubicBezTo>
                <a:cubicBezTo>
                  <a:pt x="857894" y="531643"/>
                  <a:pt x="865957" y="512267"/>
                  <a:pt x="878844" y="492469"/>
                </a:cubicBezTo>
                <a:cubicBezTo>
                  <a:pt x="891732" y="472671"/>
                  <a:pt x="904857" y="458753"/>
                  <a:pt x="918221" y="450714"/>
                </a:cubicBezTo>
                <a:cubicBezTo>
                  <a:pt x="927936" y="444741"/>
                  <a:pt x="937754" y="436517"/>
                  <a:pt x="947674" y="426039"/>
                </a:cubicBezTo>
                <a:cubicBezTo>
                  <a:pt x="957595" y="415562"/>
                  <a:pt x="962769" y="408180"/>
                  <a:pt x="963198" y="403893"/>
                </a:cubicBezTo>
                <a:cubicBezTo>
                  <a:pt x="963798" y="398464"/>
                  <a:pt x="964098" y="386482"/>
                  <a:pt x="964098" y="367946"/>
                </a:cubicBezTo>
                <a:lnTo>
                  <a:pt x="964098" y="349287"/>
                </a:lnTo>
                <a:lnTo>
                  <a:pt x="963569" y="350973"/>
                </a:lnTo>
                <a:cubicBezTo>
                  <a:pt x="957083" y="352592"/>
                  <a:pt x="935027" y="362807"/>
                  <a:pt x="897404" y="381619"/>
                </a:cubicBezTo>
                <a:lnTo>
                  <a:pt x="838368" y="411137"/>
                </a:lnTo>
                <a:lnTo>
                  <a:pt x="789347" y="412080"/>
                </a:lnTo>
                <a:cubicBezTo>
                  <a:pt x="776498" y="412080"/>
                  <a:pt x="766442" y="411921"/>
                  <a:pt x="759179" y="411602"/>
                </a:cubicBezTo>
                <a:cubicBezTo>
                  <a:pt x="751917" y="411282"/>
                  <a:pt x="745556" y="410540"/>
                  <a:pt x="740098" y="409373"/>
                </a:cubicBezTo>
                <a:cubicBezTo>
                  <a:pt x="734641" y="408206"/>
                  <a:pt x="730840" y="405998"/>
                  <a:pt x="728697" y="402750"/>
                </a:cubicBezTo>
                <a:cubicBezTo>
                  <a:pt x="726554" y="399502"/>
                  <a:pt x="725782" y="395521"/>
                  <a:pt x="726382" y="390806"/>
                </a:cubicBezTo>
                <a:cubicBezTo>
                  <a:pt x="726382" y="385167"/>
                  <a:pt x="735343" y="378800"/>
                  <a:pt x="753264" y="371704"/>
                </a:cubicBezTo>
                <a:cubicBezTo>
                  <a:pt x="771186" y="364608"/>
                  <a:pt x="787757" y="359302"/>
                  <a:pt x="802978" y="355787"/>
                </a:cubicBezTo>
                <a:cubicBezTo>
                  <a:pt x="814817" y="353292"/>
                  <a:pt x="832298" y="347153"/>
                  <a:pt x="855420" y="337371"/>
                </a:cubicBezTo>
                <a:cubicBezTo>
                  <a:pt x="878542" y="327589"/>
                  <a:pt x="904643" y="317952"/>
                  <a:pt x="933722" y="308460"/>
                </a:cubicBezTo>
                <a:cubicBezTo>
                  <a:pt x="962802" y="298968"/>
                  <a:pt x="985600" y="290608"/>
                  <a:pt x="1002117" y="283378"/>
                </a:cubicBezTo>
                <a:cubicBezTo>
                  <a:pt x="1042065" y="265338"/>
                  <a:pt x="1080379" y="250722"/>
                  <a:pt x="1117060" y="239530"/>
                </a:cubicBezTo>
                <a:lnTo>
                  <a:pt x="1138777" y="232286"/>
                </a:lnTo>
                <a:lnTo>
                  <a:pt x="1153464" y="204554"/>
                </a:lnTo>
                <a:cubicBezTo>
                  <a:pt x="1164009" y="184628"/>
                  <a:pt x="1175229" y="158910"/>
                  <a:pt x="1187126" y="127402"/>
                </a:cubicBezTo>
                <a:cubicBezTo>
                  <a:pt x="1199820" y="94205"/>
                  <a:pt x="1210655" y="73457"/>
                  <a:pt x="1219632" y="65157"/>
                </a:cubicBezTo>
                <a:lnTo>
                  <a:pt x="1221363" y="63914"/>
                </a:lnTo>
                <a:lnTo>
                  <a:pt x="1219751" y="56932"/>
                </a:lnTo>
                <a:cubicBezTo>
                  <a:pt x="1219754" y="52467"/>
                  <a:pt x="1220654" y="47416"/>
                  <a:pt x="1222452" y="41777"/>
                </a:cubicBezTo>
                <a:cubicBezTo>
                  <a:pt x="1226047" y="30499"/>
                  <a:pt x="1230322" y="22050"/>
                  <a:pt x="1235275" y="16431"/>
                </a:cubicBezTo>
                <a:cubicBezTo>
                  <a:pt x="1239647" y="11211"/>
                  <a:pt x="1246147" y="8063"/>
                  <a:pt x="1254777" y="6987"/>
                </a:cubicBezTo>
                <a:close/>
                <a:moveTo>
                  <a:pt x="5884441" y="2700"/>
                </a:moveTo>
                <a:cubicBezTo>
                  <a:pt x="5900214" y="2700"/>
                  <a:pt x="5909206" y="4355"/>
                  <a:pt x="5911416" y="7665"/>
                </a:cubicBezTo>
                <a:cubicBezTo>
                  <a:pt x="5913626" y="10975"/>
                  <a:pt x="5918893" y="14302"/>
                  <a:pt x="5927218" y="17645"/>
                </a:cubicBezTo>
                <a:lnTo>
                  <a:pt x="5944448" y="27761"/>
                </a:lnTo>
                <a:lnTo>
                  <a:pt x="5935218" y="46063"/>
                </a:lnTo>
                <a:cubicBezTo>
                  <a:pt x="5921464" y="63103"/>
                  <a:pt x="5902588" y="79260"/>
                  <a:pt x="5878590" y="94533"/>
                </a:cubicBezTo>
                <a:cubicBezTo>
                  <a:pt x="5854592" y="109807"/>
                  <a:pt x="5833030" y="119763"/>
                  <a:pt x="5813904" y="124401"/>
                </a:cubicBezTo>
                <a:cubicBezTo>
                  <a:pt x="5803998" y="126249"/>
                  <a:pt x="5798278" y="127711"/>
                  <a:pt x="5796744" y="128788"/>
                </a:cubicBezTo>
                <a:cubicBezTo>
                  <a:pt x="5795211" y="129864"/>
                  <a:pt x="5794144" y="131612"/>
                  <a:pt x="5793544" y="134031"/>
                </a:cubicBezTo>
                <a:cubicBezTo>
                  <a:pt x="5791286" y="140899"/>
                  <a:pt x="5791803" y="151795"/>
                  <a:pt x="5795094" y="166721"/>
                </a:cubicBezTo>
                <a:cubicBezTo>
                  <a:pt x="5798384" y="181647"/>
                  <a:pt x="5800030" y="195717"/>
                  <a:pt x="5800030" y="208933"/>
                </a:cubicBezTo>
                <a:cubicBezTo>
                  <a:pt x="5800030" y="215541"/>
                  <a:pt x="5799642" y="220497"/>
                  <a:pt x="5798864" y="223801"/>
                </a:cubicBezTo>
                <a:lnTo>
                  <a:pt x="5797788" y="226543"/>
                </a:lnTo>
                <a:lnTo>
                  <a:pt x="5801525" y="224464"/>
                </a:lnTo>
                <a:cubicBezTo>
                  <a:pt x="5807186" y="221602"/>
                  <a:pt x="5816456" y="217308"/>
                  <a:pt x="5829334" y="211584"/>
                </a:cubicBezTo>
                <a:cubicBezTo>
                  <a:pt x="5854376" y="200944"/>
                  <a:pt x="5872701" y="195806"/>
                  <a:pt x="5884312" y="196167"/>
                </a:cubicBezTo>
                <a:cubicBezTo>
                  <a:pt x="5895924" y="196529"/>
                  <a:pt x="5908391" y="203035"/>
                  <a:pt x="5921716" y="215684"/>
                </a:cubicBezTo>
                <a:cubicBezTo>
                  <a:pt x="5930746" y="224028"/>
                  <a:pt x="5936494" y="231908"/>
                  <a:pt x="5938962" y="239323"/>
                </a:cubicBezTo>
                <a:cubicBezTo>
                  <a:pt x="5941430" y="246738"/>
                  <a:pt x="5939226" y="256732"/>
                  <a:pt x="5932354" y="269305"/>
                </a:cubicBezTo>
                <a:cubicBezTo>
                  <a:pt x="5925482" y="281878"/>
                  <a:pt x="5915466" y="295206"/>
                  <a:pt x="5902308" y="309289"/>
                </a:cubicBezTo>
                <a:cubicBezTo>
                  <a:pt x="5889148" y="323371"/>
                  <a:pt x="5869053" y="343619"/>
                  <a:pt x="5842021" y="370032"/>
                </a:cubicBezTo>
                <a:cubicBezTo>
                  <a:pt x="5822376" y="389238"/>
                  <a:pt x="5806337" y="404998"/>
                  <a:pt x="5793904" y="417311"/>
                </a:cubicBezTo>
                <a:lnTo>
                  <a:pt x="5790821" y="420376"/>
                </a:lnTo>
                <a:lnTo>
                  <a:pt x="5792515" y="419824"/>
                </a:lnTo>
                <a:cubicBezTo>
                  <a:pt x="5798744" y="419824"/>
                  <a:pt x="5811424" y="414740"/>
                  <a:pt x="5830556" y="404572"/>
                </a:cubicBezTo>
                <a:cubicBezTo>
                  <a:pt x="5849686" y="394404"/>
                  <a:pt x="5861293" y="389320"/>
                  <a:pt x="5865374" y="389320"/>
                </a:cubicBezTo>
                <a:cubicBezTo>
                  <a:pt x="5869456" y="389320"/>
                  <a:pt x="5877178" y="386887"/>
                  <a:pt x="5888542" y="382019"/>
                </a:cubicBezTo>
                <a:lnTo>
                  <a:pt x="5901943" y="378319"/>
                </a:lnTo>
                <a:lnTo>
                  <a:pt x="5895656" y="376290"/>
                </a:lnTo>
                <a:cubicBezTo>
                  <a:pt x="5890504" y="369642"/>
                  <a:pt x="5887722" y="364393"/>
                  <a:pt x="5887312" y="360545"/>
                </a:cubicBezTo>
                <a:cubicBezTo>
                  <a:pt x="5886903" y="356697"/>
                  <a:pt x="5888436" y="351768"/>
                  <a:pt x="5891913" y="345758"/>
                </a:cubicBezTo>
                <a:cubicBezTo>
                  <a:pt x="5902381" y="326346"/>
                  <a:pt x="5921950" y="319197"/>
                  <a:pt x="5950620" y="324312"/>
                </a:cubicBezTo>
                <a:cubicBezTo>
                  <a:pt x="5968204" y="327951"/>
                  <a:pt x="5990621" y="336271"/>
                  <a:pt x="6017872" y="349272"/>
                </a:cubicBezTo>
                <a:cubicBezTo>
                  <a:pt x="6045123" y="362274"/>
                  <a:pt x="6062944" y="373618"/>
                  <a:pt x="6071336" y="383305"/>
                </a:cubicBezTo>
                <a:lnTo>
                  <a:pt x="6084394" y="400150"/>
                </a:lnTo>
                <a:lnTo>
                  <a:pt x="6071878" y="429197"/>
                </a:lnTo>
                <a:cubicBezTo>
                  <a:pt x="6065868" y="441217"/>
                  <a:pt x="6060010" y="449671"/>
                  <a:pt x="6054305" y="454557"/>
                </a:cubicBezTo>
                <a:cubicBezTo>
                  <a:pt x="6049324" y="457872"/>
                  <a:pt x="6041284" y="459693"/>
                  <a:pt x="6030188" y="460022"/>
                </a:cubicBezTo>
                <a:cubicBezTo>
                  <a:pt x="6019091" y="460351"/>
                  <a:pt x="6009928" y="459169"/>
                  <a:pt x="6002698" y="456479"/>
                </a:cubicBezTo>
                <a:cubicBezTo>
                  <a:pt x="5995469" y="453788"/>
                  <a:pt x="5981534" y="452442"/>
                  <a:pt x="5960893" y="452442"/>
                </a:cubicBezTo>
                <a:cubicBezTo>
                  <a:pt x="5947920" y="451842"/>
                  <a:pt x="5937397" y="452388"/>
                  <a:pt x="5929325" y="454078"/>
                </a:cubicBezTo>
                <a:cubicBezTo>
                  <a:pt x="5921252" y="455769"/>
                  <a:pt x="5908649" y="459567"/>
                  <a:pt x="5891513" y="465473"/>
                </a:cubicBezTo>
                <a:cubicBezTo>
                  <a:pt x="5866252" y="473902"/>
                  <a:pt x="5853213" y="478560"/>
                  <a:pt x="5852394" y="479446"/>
                </a:cubicBezTo>
                <a:cubicBezTo>
                  <a:pt x="5851575" y="480332"/>
                  <a:pt x="5852630" y="501544"/>
                  <a:pt x="5855558" y="543082"/>
                </a:cubicBezTo>
                <a:cubicBezTo>
                  <a:pt x="5858488" y="584621"/>
                  <a:pt x="5860994" y="625683"/>
                  <a:pt x="5863080" y="666269"/>
                </a:cubicBezTo>
                <a:cubicBezTo>
                  <a:pt x="5865166" y="706855"/>
                  <a:pt x="5867124" y="731120"/>
                  <a:pt x="5868953" y="739064"/>
                </a:cubicBezTo>
                <a:cubicBezTo>
                  <a:pt x="5870144" y="746779"/>
                  <a:pt x="5872492" y="758223"/>
                  <a:pt x="5875996" y="773397"/>
                </a:cubicBezTo>
                <a:cubicBezTo>
                  <a:pt x="5882760" y="804001"/>
                  <a:pt x="5880022" y="826056"/>
                  <a:pt x="5867782" y="839562"/>
                </a:cubicBezTo>
                <a:cubicBezTo>
                  <a:pt x="5861876" y="844010"/>
                  <a:pt x="5856658" y="846051"/>
                  <a:pt x="5852130" y="845684"/>
                </a:cubicBezTo>
                <a:cubicBezTo>
                  <a:pt x="5847600" y="845318"/>
                  <a:pt x="5840636" y="842601"/>
                  <a:pt x="5831234" y="837533"/>
                </a:cubicBezTo>
                <a:cubicBezTo>
                  <a:pt x="5817966" y="831209"/>
                  <a:pt x="5810008" y="825901"/>
                  <a:pt x="5807360" y="821610"/>
                </a:cubicBezTo>
                <a:cubicBezTo>
                  <a:pt x="5804712" y="817319"/>
                  <a:pt x="5798883" y="811149"/>
                  <a:pt x="5789872" y="803100"/>
                </a:cubicBezTo>
                <a:cubicBezTo>
                  <a:pt x="5780861" y="795052"/>
                  <a:pt x="5776356" y="785763"/>
                  <a:pt x="5776356" y="775233"/>
                </a:cubicBezTo>
                <a:cubicBezTo>
                  <a:pt x="5776356" y="764703"/>
                  <a:pt x="5772146" y="753642"/>
                  <a:pt x="5763726" y="742050"/>
                </a:cubicBezTo>
                <a:cubicBezTo>
                  <a:pt x="5747628" y="719628"/>
                  <a:pt x="5733664" y="704383"/>
                  <a:pt x="5721834" y="696316"/>
                </a:cubicBezTo>
                <a:lnTo>
                  <a:pt x="5717376" y="690158"/>
                </a:lnTo>
                <a:lnTo>
                  <a:pt x="5668000" y="737692"/>
                </a:lnTo>
                <a:cubicBezTo>
                  <a:pt x="5639415" y="769992"/>
                  <a:pt x="5621475" y="786141"/>
                  <a:pt x="5614178" y="786141"/>
                </a:cubicBezTo>
                <a:cubicBezTo>
                  <a:pt x="5600024" y="786141"/>
                  <a:pt x="5586440" y="775959"/>
                  <a:pt x="5573424" y="755595"/>
                </a:cubicBezTo>
                <a:cubicBezTo>
                  <a:pt x="5560407" y="735230"/>
                  <a:pt x="5553900" y="716051"/>
                  <a:pt x="5553900" y="698059"/>
                </a:cubicBezTo>
                <a:cubicBezTo>
                  <a:pt x="5553900" y="685800"/>
                  <a:pt x="5555533" y="674118"/>
                  <a:pt x="5558800" y="663012"/>
                </a:cubicBezTo>
                <a:cubicBezTo>
                  <a:pt x="5562068" y="651905"/>
                  <a:pt x="5567696" y="643578"/>
                  <a:pt x="5575688" y="638030"/>
                </a:cubicBezTo>
                <a:cubicBezTo>
                  <a:pt x="5583680" y="632482"/>
                  <a:pt x="5591000" y="633870"/>
                  <a:pt x="5597648" y="642195"/>
                </a:cubicBezTo>
                <a:cubicBezTo>
                  <a:pt x="5601439" y="647491"/>
                  <a:pt x="5607102" y="658292"/>
                  <a:pt x="5614636" y="674599"/>
                </a:cubicBezTo>
                <a:cubicBezTo>
                  <a:pt x="5617512" y="680352"/>
                  <a:pt x="5619696" y="683812"/>
                  <a:pt x="5621186" y="684979"/>
                </a:cubicBezTo>
                <a:cubicBezTo>
                  <a:pt x="5622678" y="686145"/>
                  <a:pt x="5625066" y="686934"/>
                  <a:pt x="5628352" y="687343"/>
                </a:cubicBezTo>
                <a:cubicBezTo>
                  <a:pt x="5632952" y="687191"/>
                  <a:pt x="5642025" y="684909"/>
                  <a:pt x="5655570" y="680499"/>
                </a:cubicBezTo>
                <a:cubicBezTo>
                  <a:pt x="5669114" y="676089"/>
                  <a:pt x="5678500" y="671770"/>
                  <a:pt x="5683730" y="667541"/>
                </a:cubicBezTo>
                <a:lnTo>
                  <a:pt x="5689344" y="666712"/>
                </a:lnTo>
                <a:lnTo>
                  <a:pt x="5676200" y="659168"/>
                </a:lnTo>
                <a:cubicBezTo>
                  <a:pt x="5661646" y="640185"/>
                  <a:pt x="5657984" y="629322"/>
                  <a:pt x="5665213" y="626578"/>
                </a:cubicBezTo>
                <a:cubicBezTo>
                  <a:pt x="5669652" y="625073"/>
                  <a:pt x="5677077" y="627536"/>
                  <a:pt x="5687488" y="633965"/>
                </a:cubicBezTo>
                <a:cubicBezTo>
                  <a:pt x="5699536" y="642166"/>
                  <a:pt x="5707345" y="646348"/>
                  <a:pt x="5710912" y="646509"/>
                </a:cubicBezTo>
                <a:cubicBezTo>
                  <a:pt x="5714479" y="646671"/>
                  <a:pt x="5720573" y="644709"/>
                  <a:pt x="5729193" y="640623"/>
                </a:cubicBezTo>
                <a:cubicBezTo>
                  <a:pt x="5751900" y="632146"/>
                  <a:pt x="5763254" y="631855"/>
                  <a:pt x="5763254" y="639751"/>
                </a:cubicBezTo>
                <a:cubicBezTo>
                  <a:pt x="5763254" y="644114"/>
                  <a:pt x="5759058" y="650491"/>
                  <a:pt x="5750666" y="658882"/>
                </a:cubicBezTo>
                <a:cubicBezTo>
                  <a:pt x="5743504" y="665083"/>
                  <a:pt x="5740437" y="668260"/>
                  <a:pt x="5741466" y="668412"/>
                </a:cubicBezTo>
                <a:cubicBezTo>
                  <a:pt x="5741542" y="668707"/>
                  <a:pt x="5745728" y="671320"/>
                  <a:pt x="5754024" y="676249"/>
                </a:cubicBezTo>
                <a:cubicBezTo>
                  <a:pt x="5762321" y="681178"/>
                  <a:pt x="5769579" y="684681"/>
                  <a:pt x="5775798" y="686757"/>
                </a:cubicBezTo>
                <a:cubicBezTo>
                  <a:pt x="5776237" y="687596"/>
                  <a:pt x="5776804" y="687043"/>
                  <a:pt x="5777498" y="685100"/>
                </a:cubicBezTo>
                <a:cubicBezTo>
                  <a:pt x="5779223" y="682090"/>
                  <a:pt x="5782006" y="660197"/>
                  <a:pt x="5785850" y="619420"/>
                </a:cubicBezTo>
                <a:cubicBezTo>
                  <a:pt x="5789693" y="578644"/>
                  <a:pt x="5791614" y="548640"/>
                  <a:pt x="5791614" y="529409"/>
                </a:cubicBezTo>
                <a:lnTo>
                  <a:pt x="5791614" y="515236"/>
                </a:lnTo>
                <a:lnTo>
                  <a:pt x="5790157" y="519294"/>
                </a:lnTo>
                <a:cubicBezTo>
                  <a:pt x="5782328" y="521903"/>
                  <a:pt x="5775296" y="526032"/>
                  <a:pt x="5769062" y="531681"/>
                </a:cubicBezTo>
                <a:cubicBezTo>
                  <a:pt x="5762828" y="537329"/>
                  <a:pt x="5750014" y="544216"/>
                  <a:pt x="5730622" y="552341"/>
                </a:cubicBezTo>
                <a:cubicBezTo>
                  <a:pt x="5696770" y="566104"/>
                  <a:pt x="5673276" y="580806"/>
                  <a:pt x="5660142" y="596446"/>
                </a:cubicBezTo>
                <a:cubicBezTo>
                  <a:pt x="5656065" y="601542"/>
                  <a:pt x="5651852" y="604828"/>
                  <a:pt x="5647504" y="606304"/>
                </a:cubicBezTo>
                <a:cubicBezTo>
                  <a:pt x="5643156" y="607781"/>
                  <a:pt x="5637781" y="606023"/>
                  <a:pt x="5631380" y="601032"/>
                </a:cubicBezTo>
                <a:cubicBezTo>
                  <a:pt x="5629532" y="599451"/>
                  <a:pt x="5626254" y="598661"/>
                  <a:pt x="5621544" y="598661"/>
                </a:cubicBezTo>
                <a:cubicBezTo>
                  <a:pt x="5616834" y="598661"/>
                  <a:pt x="5609797" y="588550"/>
                  <a:pt x="5600434" y="568328"/>
                </a:cubicBezTo>
                <a:cubicBezTo>
                  <a:pt x="5594633" y="556051"/>
                  <a:pt x="5591256" y="546902"/>
                  <a:pt x="5590304" y="540882"/>
                </a:cubicBezTo>
                <a:cubicBezTo>
                  <a:pt x="5589352" y="534862"/>
                  <a:pt x="5589475" y="525699"/>
                  <a:pt x="5590675" y="513393"/>
                </a:cubicBezTo>
                <a:cubicBezTo>
                  <a:pt x="5591990" y="499601"/>
                  <a:pt x="5593974" y="490619"/>
                  <a:pt x="5596626" y="486447"/>
                </a:cubicBezTo>
                <a:cubicBezTo>
                  <a:pt x="5599280" y="482275"/>
                  <a:pt x="5606316" y="475907"/>
                  <a:pt x="5617736" y="467344"/>
                </a:cubicBezTo>
                <a:cubicBezTo>
                  <a:pt x="5630252" y="457657"/>
                  <a:pt x="5640298" y="450992"/>
                  <a:pt x="5647875" y="447349"/>
                </a:cubicBezTo>
                <a:cubicBezTo>
                  <a:pt x="5655452" y="443706"/>
                  <a:pt x="5661741" y="437621"/>
                  <a:pt x="5666742" y="429097"/>
                </a:cubicBezTo>
                <a:cubicBezTo>
                  <a:pt x="5671743" y="420572"/>
                  <a:pt x="5683626" y="410175"/>
                  <a:pt x="5702390" y="397907"/>
                </a:cubicBezTo>
                <a:cubicBezTo>
                  <a:pt x="5723592" y="384153"/>
                  <a:pt x="5734193" y="372670"/>
                  <a:pt x="5734193" y="363460"/>
                </a:cubicBezTo>
                <a:cubicBezTo>
                  <a:pt x="5734193" y="358307"/>
                  <a:pt x="5749593" y="340793"/>
                  <a:pt x="5780392" y="310918"/>
                </a:cubicBezTo>
                <a:cubicBezTo>
                  <a:pt x="5795792" y="295980"/>
                  <a:pt x="5807228" y="284867"/>
                  <a:pt x="5814702" y="277579"/>
                </a:cubicBezTo>
                <a:lnTo>
                  <a:pt x="5820270" y="272129"/>
                </a:lnTo>
                <a:lnTo>
                  <a:pt x="5808424" y="280407"/>
                </a:lnTo>
                <a:cubicBezTo>
                  <a:pt x="5796408" y="288312"/>
                  <a:pt x="5781430" y="298590"/>
                  <a:pt x="5763490" y="311239"/>
                </a:cubicBezTo>
                <a:cubicBezTo>
                  <a:pt x="5745550" y="323888"/>
                  <a:pt x="5732656" y="334423"/>
                  <a:pt x="5724806" y="342843"/>
                </a:cubicBezTo>
                <a:cubicBezTo>
                  <a:pt x="5714376" y="353873"/>
                  <a:pt x="5706382" y="361891"/>
                  <a:pt x="5700825" y="366896"/>
                </a:cubicBezTo>
                <a:cubicBezTo>
                  <a:pt x="5695267" y="371901"/>
                  <a:pt x="5685869" y="381019"/>
                  <a:pt x="5672628" y="394249"/>
                </a:cubicBezTo>
                <a:cubicBezTo>
                  <a:pt x="5658056" y="408527"/>
                  <a:pt x="5646114" y="415252"/>
                  <a:pt x="5636802" y="414423"/>
                </a:cubicBezTo>
                <a:cubicBezTo>
                  <a:pt x="5627492" y="413595"/>
                  <a:pt x="5620656" y="404093"/>
                  <a:pt x="5616293" y="385920"/>
                </a:cubicBezTo>
                <a:cubicBezTo>
                  <a:pt x="5612368" y="367527"/>
                  <a:pt x="5611064" y="353954"/>
                  <a:pt x="5612378" y="345200"/>
                </a:cubicBezTo>
                <a:cubicBezTo>
                  <a:pt x="5613692" y="336447"/>
                  <a:pt x="5618212" y="328217"/>
                  <a:pt x="5625937" y="320512"/>
                </a:cubicBezTo>
                <a:cubicBezTo>
                  <a:pt x="5637320" y="309834"/>
                  <a:pt x="5646596" y="301914"/>
                  <a:pt x="5653769" y="296751"/>
                </a:cubicBezTo>
                <a:cubicBezTo>
                  <a:pt x="5660941" y="291589"/>
                  <a:pt x="5668252" y="283250"/>
                  <a:pt x="5675700" y="271734"/>
                </a:cubicBezTo>
                <a:cubicBezTo>
                  <a:pt x="5703047" y="231281"/>
                  <a:pt x="5719392" y="205993"/>
                  <a:pt x="5724735" y="195867"/>
                </a:cubicBezTo>
                <a:cubicBezTo>
                  <a:pt x="5730078" y="185742"/>
                  <a:pt x="5734593" y="170550"/>
                  <a:pt x="5738280" y="150290"/>
                </a:cubicBezTo>
                <a:cubicBezTo>
                  <a:pt x="5740113" y="142323"/>
                  <a:pt x="5741886" y="135952"/>
                  <a:pt x="5743598" y="131177"/>
                </a:cubicBezTo>
                <a:lnTo>
                  <a:pt x="5745319" y="127108"/>
                </a:lnTo>
                <a:lnTo>
                  <a:pt x="5711919" y="121258"/>
                </a:lnTo>
                <a:cubicBezTo>
                  <a:pt x="5692660" y="118782"/>
                  <a:pt x="5677043" y="112667"/>
                  <a:pt x="5665070" y="102913"/>
                </a:cubicBezTo>
                <a:cubicBezTo>
                  <a:pt x="5656136" y="93807"/>
                  <a:pt x="5653304" y="86887"/>
                  <a:pt x="5656576" y="82153"/>
                </a:cubicBezTo>
                <a:cubicBezTo>
                  <a:pt x="5659848" y="77419"/>
                  <a:pt x="5673524" y="73466"/>
                  <a:pt x="5697603" y="70295"/>
                </a:cubicBezTo>
                <a:cubicBezTo>
                  <a:pt x="5714691" y="67856"/>
                  <a:pt x="5734168" y="62991"/>
                  <a:pt x="5756032" y="55700"/>
                </a:cubicBezTo>
                <a:cubicBezTo>
                  <a:pt x="5777896" y="48408"/>
                  <a:pt x="5789276" y="43982"/>
                  <a:pt x="5790172" y="42420"/>
                </a:cubicBezTo>
                <a:cubicBezTo>
                  <a:pt x="5793258" y="36276"/>
                  <a:pt x="5797572" y="33204"/>
                  <a:pt x="5803116" y="33204"/>
                </a:cubicBezTo>
                <a:cubicBezTo>
                  <a:pt x="5808660" y="33204"/>
                  <a:pt x="5819656" y="28120"/>
                  <a:pt x="5836106" y="17952"/>
                </a:cubicBezTo>
                <a:cubicBezTo>
                  <a:pt x="5852556" y="7784"/>
                  <a:pt x="5868668" y="2700"/>
                  <a:pt x="5884441" y="2700"/>
                </a:cubicBezTo>
                <a:close/>
                <a:moveTo>
                  <a:pt x="4091160" y="0"/>
                </a:moveTo>
                <a:lnTo>
                  <a:pt x="4115292" y="2829"/>
                </a:lnTo>
                <a:cubicBezTo>
                  <a:pt x="4130360" y="4143"/>
                  <a:pt x="4142223" y="6791"/>
                  <a:pt x="4150882" y="10773"/>
                </a:cubicBezTo>
                <a:cubicBezTo>
                  <a:pt x="4157692" y="14192"/>
                  <a:pt x="4162045" y="17797"/>
                  <a:pt x="4163940" y="21588"/>
                </a:cubicBezTo>
                <a:cubicBezTo>
                  <a:pt x="4165836" y="25379"/>
                  <a:pt x="4166784" y="31394"/>
                  <a:pt x="4166784" y="39634"/>
                </a:cubicBezTo>
                <a:cubicBezTo>
                  <a:pt x="4166784" y="51845"/>
                  <a:pt x="4161895" y="64572"/>
                  <a:pt x="4152118" y="77817"/>
                </a:cubicBezTo>
                <a:cubicBezTo>
                  <a:pt x="4142340" y="91061"/>
                  <a:pt x="4132968" y="107249"/>
                  <a:pt x="4124000" y="126380"/>
                </a:cubicBezTo>
                <a:cubicBezTo>
                  <a:pt x="4115032" y="145511"/>
                  <a:pt x="4105118" y="161244"/>
                  <a:pt x="4094260" y="173579"/>
                </a:cubicBezTo>
                <a:lnTo>
                  <a:pt x="4090139" y="178053"/>
                </a:lnTo>
                <a:lnTo>
                  <a:pt x="4098789" y="173579"/>
                </a:lnTo>
                <a:cubicBezTo>
                  <a:pt x="4115220" y="166111"/>
                  <a:pt x="4130950" y="162378"/>
                  <a:pt x="4145981" y="162378"/>
                </a:cubicBezTo>
                <a:cubicBezTo>
                  <a:pt x="4154496" y="162378"/>
                  <a:pt x="4162536" y="163097"/>
                  <a:pt x="4170098" y="164535"/>
                </a:cubicBezTo>
                <a:cubicBezTo>
                  <a:pt x="4177661" y="165973"/>
                  <a:pt x="4183784" y="168771"/>
                  <a:pt x="4188465" y="172929"/>
                </a:cubicBezTo>
                <a:cubicBezTo>
                  <a:pt x="4193146" y="177087"/>
                  <a:pt x="4194625" y="182585"/>
                  <a:pt x="4192901" y="189424"/>
                </a:cubicBezTo>
                <a:cubicBezTo>
                  <a:pt x="4191444" y="192815"/>
                  <a:pt x="4190120" y="198392"/>
                  <a:pt x="4188929" y="206154"/>
                </a:cubicBezTo>
                <a:cubicBezTo>
                  <a:pt x="4188176" y="213698"/>
                  <a:pt x="4185888" y="219139"/>
                  <a:pt x="4182064" y="222478"/>
                </a:cubicBezTo>
                <a:cubicBezTo>
                  <a:pt x="4178240" y="225816"/>
                  <a:pt x="4170670" y="228905"/>
                  <a:pt x="4159354" y="231743"/>
                </a:cubicBezTo>
                <a:cubicBezTo>
                  <a:pt x="4138418" y="238030"/>
                  <a:pt x="4125016" y="246579"/>
                  <a:pt x="4119149" y="257389"/>
                </a:cubicBezTo>
                <a:cubicBezTo>
                  <a:pt x="4117416" y="258971"/>
                  <a:pt x="4117484" y="261054"/>
                  <a:pt x="4119356" y="263640"/>
                </a:cubicBezTo>
                <a:cubicBezTo>
                  <a:pt x="4121228" y="266226"/>
                  <a:pt x="4123821" y="271039"/>
                  <a:pt x="4127136" y="278078"/>
                </a:cubicBezTo>
                <a:cubicBezTo>
                  <a:pt x="4146110" y="294432"/>
                  <a:pt x="4157311" y="306693"/>
                  <a:pt x="4160740" y="314861"/>
                </a:cubicBezTo>
                <a:cubicBezTo>
                  <a:pt x="4164169" y="323029"/>
                  <a:pt x="4164150" y="331146"/>
                  <a:pt x="4160683" y="339214"/>
                </a:cubicBezTo>
                <a:cubicBezTo>
                  <a:pt x="4152920" y="351311"/>
                  <a:pt x="4136466" y="353173"/>
                  <a:pt x="4111319" y="344800"/>
                </a:cubicBezTo>
                <a:cubicBezTo>
                  <a:pt x="4096013" y="339409"/>
                  <a:pt x="4070824" y="336566"/>
                  <a:pt x="4035752" y="336271"/>
                </a:cubicBezTo>
                <a:cubicBezTo>
                  <a:pt x="4000682" y="335975"/>
                  <a:pt x="3982806" y="335430"/>
                  <a:pt x="3982124" y="334635"/>
                </a:cubicBezTo>
                <a:cubicBezTo>
                  <a:pt x="3981444" y="333839"/>
                  <a:pt x="3986185" y="335904"/>
                  <a:pt x="3996348" y="340828"/>
                </a:cubicBezTo>
                <a:cubicBezTo>
                  <a:pt x="4008645" y="348867"/>
                  <a:pt x="4015158" y="359136"/>
                  <a:pt x="4015886" y="371632"/>
                </a:cubicBezTo>
                <a:lnTo>
                  <a:pt x="4012258" y="385150"/>
                </a:lnTo>
                <a:lnTo>
                  <a:pt x="4033638" y="380605"/>
                </a:lnTo>
                <a:cubicBezTo>
                  <a:pt x="4055984" y="375776"/>
                  <a:pt x="4083250" y="372594"/>
                  <a:pt x="4115434" y="371061"/>
                </a:cubicBezTo>
                <a:cubicBezTo>
                  <a:pt x="4147620" y="369527"/>
                  <a:pt x="4172532" y="369975"/>
                  <a:pt x="4190172" y="372404"/>
                </a:cubicBezTo>
                <a:cubicBezTo>
                  <a:pt x="4208432" y="374918"/>
                  <a:pt x="4226012" y="379843"/>
                  <a:pt x="4242914" y="387177"/>
                </a:cubicBezTo>
                <a:cubicBezTo>
                  <a:pt x="4259816" y="394511"/>
                  <a:pt x="4272896" y="402808"/>
                  <a:pt x="4282155" y="412066"/>
                </a:cubicBezTo>
                <a:cubicBezTo>
                  <a:pt x="4289080" y="419695"/>
                  <a:pt x="4292962" y="425456"/>
                  <a:pt x="4293800" y="429347"/>
                </a:cubicBezTo>
                <a:cubicBezTo>
                  <a:pt x="4294638" y="433238"/>
                  <a:pt x="4293562" y="438360"/>
                  <a:pt x="4290570" y="444713"/>
                </a:cubicBezTo>
                <a:lnTo>
                  <a:pt x="4281069" y="468587"/>
                </a:lnTo>
                <a:lnTo>
                  <a:pt x="4252723" y="468587"/>
                </a:lnTo>
                <a:cubicBezTo>
                  <a:pt x="4236149" y="468587"/>
                  <a:pt x="4222419" y="465868"/>
                  <a:pt x="4211532" y="460429"/>
                </a:cubicBezTo>
                <a:cubicBezTo>
                  <a:pt x="4197244" y="453314"/>
                  <a:pt x="4184528" y="451752"/>
                  <a:pt x="4173384" y="455743"/>
                </a:cubicBezTo>
                <a:cubicBezTo>
                  <a:pt x="4163831" y="458286"/>
                  <a:pt x="4149791" y="460143"/>
                  <a:pt x="4131265" y="461315"/>
                </a:cubicBezTo>
                <a:lnTo>
                  <a:pt x="4102625" y="463472"/>
                </a:lnTo>
                <a:lnTo>
                  <a:pt x="4116978" y="469173"/>
                </a:lnTo>
                <a:cubicBezTo>
                  <a:pt x="4132122" y="476117"/>
                  <a:pt x="4142442" y="485670"/>
                  <a:pt x="4147938" y="497834"/>
                </a:cubicBezTo>
                <a:cubicBezTo>
                  <a:pt x="4154520" y="512550"/>
                  <a:pt x="4153510" y="525880"/>
                  <a:pt x="4144910" y="537824"/>
                </a:cubicBezTo>
                <a:cubicBezTo>
                  <a:pt x="4141842" y="541654"/>
                  <a:pt x="4136318" y="546171"/>
                  <a:pt x="4128336" y="551376"/>
                </a:cubicBezTo>
                <a:cubicBezTo>
                  <a:pt x="4120354" y="556582"/>
                  <a:pt x="4113977" y="559184"/>
                  <a:pt x="4109205" y="559184"/>
                </a:cubicBezTo>
                <a:cubicBezTo>
                  <a:pt x="4108272" y="559184"/>
                  <a:pt x="4102638" y="564609"/>
                  <a:pt x="4092302" y="575458"/>
                </a:cubicBezTo>
                <a:cubicBezTo>
                  <a:pt x="4085121" y="582640"/>
                  <a:pt x="4080937" y="587002"/>
                  <a:pt x="4079751" y="588545"/>
                </a:cubicBezTo>
                <a:cubicBezTo>
                  <a:pt x="4078565" y="590088"/>
                  <a:pt x="4078568" y="591364"/>
                  <a:pt x="4079758" y="592374"/>
                </a:cubicBezTo>
                <a:cubicBezTo>
                  <a:pt x="4081844" y="595708"/>
                  <a:pt x="4084462" y="598361"/>
                  <a:pt x="4087610" y="600332"/>
                </a:cubicBezTo>
                <a:cubicBezTo>
                  <a:pt x="4090758" y="602304"/>
                  <a:pt x="4092331" y="609762"/>
                  <a:pt x="4092331" y="622707"/>
                </a:cubicBezTo>
                <a:cubicBezTo>
                  <a:pt x="4092331" y="634356"/>
                  <a:pt x="4089016" y="644474"/>
                  <a:pt x="4082388" y="653060"/>
                </a:cubicBezTo>
                <a:cubicBezTo>
                  <a:pt x="4075758" y="661647"/>
                  <a:pt x="4067352" y="665940"/>
                  <a:pt x="4057170" y="665940"/>
                </a:cubicBezTo>
                <a:cubicBezTo>
                  <a:pt x="4047807" y="665940"/>
                  <a:pt x="4033178" y="668103"/>
                  <a:pt x="4013286" y="672427"/>
                </a:cubicBezTo>
                <a:cubicBezTo>
                  <a:pt x="3993393" y="676751"/>
                  <a:pt x="3981804" y="679942"/>
                  <a:pt x="3978517" y="682000"/>
                </a:cubicBezTo>
                <a:cubicBezTo>
                  <a:pt x="3975855" y="683776"/>
                  <a:pt x="3973028" y="685875"/>
                  <a:pt x="3970036" y="688297"/>
                </a:cubicBezTo>
                <a:lnTo>
                  <a:pt x="3968688" y="689468"/>
                </a:lnTo>
                <a:lnTo>
                  <a:pt x="3992904" y="683528"/>
                </a:lnTo>
                <a:cubicBezTo>
                  <a:pt x="4041054" y="671698"/>
                  <a:pt x="4070786" y="664705"/>
                  <a:pt x="4082102" y="662547"/>
                </a:cubicBezTo>
                <a:cubicBezTo>
                  <a:pt x="4093417" y="660390"/>
                  <a:pt x="4104209" y="662226"/>
                  <a:pt x="4114477" y="668055"/>
                </a:cubicBezTo>
                <a:cubicBezTo>
                  <a:pt x="4142548" y="681161"/>
                  <a:pt x="4159950" y="694444"/>
                  <a:pt x="4166684" y="707903"/>
                </a:cubicBezTo>
                <a:cubicBezTo>
                  <a:pt x="4169741" y="714027"/>
                  <a:pt x="4171270" y="719092"/>
                  <a:pt x="4171270" y="723098"/>
                </a:cubicBezTo>
                <a:cubicBezTo>
                  <a:pt x="4171270" y="727103"/>
                  <a:pt x="4169088" y="733092"/>
                  <a:pt x="4164726" y="741064"/>
                </a:cubicBezTo>
                <a:cubicBezTo>
                  <a:pt x="4158449" y="753628"/>
                  <a:pt x="4150510" y="769815"/>
                  <a:pt x="4140908" y="789627"/>
                </a:cubicBezTo>
                <a:cubicBezTo>
                  <a:pt x="4135794" y="799857"/>
                  <a:pt x="4132996" y="805796"/>
                  <a:pt x="4132514" y="807444"/>
                </a:cubicBezTo>
                <a:cubicBezTo>
                  <a:pt x="4132034" y="809092"/>
                  <a:pt x="4131894" y="809835"/>
                  <a:pt x="4132093" y="809673"/>
                </a:cubicBezTo>
                <a:cubicBezTo>
                  <a:pt x="4136637" y="812511"/>
                  <a:pt x="4140576" y="814642"/>
                  <a:pt x="4143909" y="816066"/>
                </a:cubicBezTo>
                <a:cubicBezTo>
                  <a:pt x="4147243" y="817490"/>
                  <a:pt x="4150000" y="824779"/>
                  <a:pt x="4152182" y="837933"/>
                </a:cubicBezTo>
                <a:cubicBezTo>
                  <a:pt x="4152944" y="847163"/>
                  <a:pt x="4152694" y="853895"/>
                  <a:pt x="4151432" y="858129"/>
                </a:cubicBezTo>
                <a:cubicBezTo>
                  <a:pt x="4150170" y="862363"/>
                  <a:pt x="4146310" y="867709"/>
                  <a:pt x="4139852" y="874166"/>
                </a:cubicBezTo>
                <a:cubicBezTo>
                  <a:pt x="4132632" y="881386"/>
                  <a:pt x="4126796" y="885413"/>
                  <a:pt x="4122342" y="886247"/>
                </a:cubicBezTo>
                <a:cubicBezTo>
                  <a:pt x="4117890" y="887080"/>
                  <a:pt x="4109896" y="886835"/>
                  <a:pt x="4098360" y="885511"/>
                </a:cubicBezTo>
                <a:cubicBezTo>
                  <a:pt x="4082035" y="882653"/>
                  <a:pt x="4038844" y="882420"/>
                  <a:pt x="3968787" y="884811"/>
                </a:cubicBezTo>
                <a:cubicBezTo>
                  <a:pt x="3954748" y="884811"/>
                  <a:pt x="3943604" y="884811"/>
                  <a:pt x="3935355" y="884811"/>
                </a:cubicBezTo>
                <a:cubicBezTo>
                  <a:pt x="3921420" y="883610"/>
                  <a:pt x="3911637" y="885139"/>
                  <a:pt x="3906008" y="889397"/>
                </a:cubicBezTo>
                <a:cubicBezTo>
                  <a:pt x="3882129" y="901884"/>
                  <a:pt x="3866079" y="891635"/>
                  <a:pt x="3857859" y="858650"/>
                </a:cubicBezTo>
                <a:cubicBezTo>
                  <a:pt x="3852478" y="841496"/>
                  <a:pt x="3853516" y="814759"/>
                  <a:pt x="3860974" y="778440"/>
                </a:cubicBezTo>
                <a:cubicBezTo>
                  <a:pt x="3866089" y="751751"/>
                  <a:pt x="3870587" y="715597"/>
                  <a:pt x="3874468" y="669977"/>
                </a:cubicBezTo>
                <a:cubicBezTo>
                  <a:pt x="3878350" y="624357"/>
                  <a:pt x="3879990" y="586316"/>
                  <a:pt x="3879390" y="555855"/>
                </a:cubicBezTo>
                <a:cubicBezTo>
                  <a:pt x="3878819" y="538139"/>
                  <a:pt x="3878145" y="526823"/>
                  <a:pt x="3877369" y="521908"/>
                </a:cubicBezTo>
                <a:cubicBezTo>
                  <a:pt x="3876593" y="516993"/>
                  <a:pt x="3875266" y="513445"/>
                  <a:pt x="3873390" y="511264"/>
                </a:cubicBezTo>
                <a:lnTo>
                  <a:pt x="3861445" y="494933"/>
                </a:lnTo>
                <a:lnTo>
                  <a:pt x="3876533" y="479932"/>
                </a:lnTo>
                <a:cubicBezTo>
                  <a:pt x="3885172" y="473283"/>
                  <a:pt x="3893400" y="469021"/>
                  <a:pt x="3901215" y="467144"/>
                </a:cubicBezTo>
                <a:cubicBezTo>
                  <a:pt x="3905122" y="466206"/>
                  <a:pt x="3910631" y="464325"/>
                  <a:pt x="3917740" y="461501"/>
                </a:cubicBezTo>
                <a:lnTo>
                  <a:pt x="3936823" y="453247"/>
                </a:lnTo>
                <a:lnTo>
                  <a:pt x="3892064" y="464715"/>
                </a:lnTo>
                <a:cubicBezTo>
                  <a:pt x="3863489" y="471269"/>
                  <a:pt x="3834638" y="481232"/>
                  <a:pt x="3805510" y="494605"/>
                </a:cubicBezTo>
                <a:cubicBezTo>
                  <a:pt x="3793204" y="502282"/>
                  <a:pt x="3785603" y="507183"/>
                  <a:pt x="3782707" y="509307"/>
                </a:cubicBezTo>
                <a:cubicBezTo>
                  <a:pt x="3779811" y="511431"/>
                  <a:pt x="3778364" y="513350"/>
                  <a:pt x="3778364" y="515064"/>
                </a:cubicBezTo>
                <a:cubicBezTo>
                  <a:pt x="3778364" y="522656"/>
                  <a:pt x="3776571" y="531538"/>
                  <a:pt x="3772984" y="541711"/>
                </a:cubicBezTo>
                <a:cubicBezTo>
                  <a:pt x="3769398" y="551883"/>
                  <a:pt x="3767605" y="564828"/>
                  <a:pt x="3767605" y="580544"/>
                </a:cubicBezTo>
                <a:lnTo>
                  <a:pt x="3767605" y="610805"/>
                </a:lnTo>
                <a:lnTo>
                  <a:pt x="3747831" y="622907"/>
                </a:lnTo>
                <a:cubicBezTo>
                  <a:pt x="3735297" y="631260"/>
                  <a:pt x="3726186" y="635437"/>
                  <a:pt x="3720499" y="635437"/>
                </a:cubicBezTo>
                <a:cubicBezTo>
                  <a:pt x="3714813" y="635437"/>
                  <a:pt x="3706459" y="628950"/>
                  <a:pt x="3695439" y="615977"/>
                </a:cubicBezTo>
                <a:cubicBezTo>
                  <a:pt x="3686628" y="606443"/>
                  <a:pt x="3681297" y="599073"/>
                  <a:pt x="3679444" y="593867"/>
                </a:cubicBezTo>
                <a:cubicBezTo>
                  <a:pt x="3677591" y="588662"/>
                  <a:pt x="3676665" y="580930"/>
                  <a:pt x="3676665" y="570671"/>
                </a:cubicBezTo>
                <a:cubicBezTo>
                  <a:pt x="3676665" y="557108"/>
                  <a:pt x="3679256" y="543161"/>
                  <a:pt x="3684438" y="528830"/>
                </a:cubicBezTo>
                <a:cubicBezTo>
                  <a:pt x="3689620" y="514500"/>
                  <a:pt x="3693306" y="502744"/>
                  <a:pt x="3695496" y="493562"/>
                </a:cubicBezTo>
                <a:cubicBezTo>
                  <a:pt x="3698773" y="472445"/>
                  <a:pt x="3705193" y="458012"/>
                  <a:pt x="3714755" y="450263"/>
                </a:cubicBezTo>
                <a:cubicBezTo>
                  <a:pt x="3724319" y="442515"/>
                  <a:pt x="3734754" y="443346"/>
                  <a:pt x="3746060" y="452757"/>
                </a:cubicBezTo>
                <a:cubicBezTo>
                  <a:pt x="3748812" y="455309"/>
                  <a:pt x="3752187" y="456338"/>
                  <a:pt x="3756182" y="455843"/>
                </a:cubicBezTo>
                <a:cubicBezTo>
                  <a:pt x="3760178" y="455347"/>
                  <a:pt x="3773849" y="450433"/>
                  <a:pt x="3797195" y="441098"/>
                </a:cubicBezTo>
                <a:cubicBezTo>
                  <a:pt x="3814597" y="434259"/>
                  <a:pt x="3834799" y="428654"/>
                  <a:pt x="3857802" y="424282"/>
                </a:cubicBezTo>
                <a:cubicBezTo>
                  <a:pt x="3894188" y="417100"/>
                  <a:pt x="3920643" y="406337"/>
                  <a:pt x="3937169" y="391992"/>
                </a:cubicBezTo>
                <a:cubicBezTo>
                  <a:pt x="3942904" y="387630"/>
                  <a:pt x="3942556" y="382572"/>
                  <a:pt x="3936126" y="376819"/>
                </a:cubicBezTo>
                <a:cubicBezTo>
                  <a:pt x="3929821" y="368141"/>
                  <a:pt x="3926135" y="361831"/>
                  <a:pt x="3925068" y="357888"/>
                </a:cubicBezTo>
                <a:cubicBezTo>
                  <a:pt x="3924001" y="353944"/>
                  <a:pt x="3923667" y="352487"/>
                  <a:pt x="3924067" y="353516"/>
                </a:cubicBezTo>
                <a:cubicBezTo>
                  <a:pt x="3916562" y="355478"/>
                  <a:pt x="3905680" y="352861"/>
                  <a:pt x="3891421" y="345665"/>
                </a:cubicBezTo>
                <a:cubicBezTo>
                  <a:pt x="3877162" y="338469"/>
                  <a:pt x="3866732" y="331294"/>
                  <a:pt x="3860131" y="324141"/>
                </a:cubicBezTo>
                <a:cubicBezTo>
                  <a:pt x="3853530" y="316987"/>
                  <a:pt x="3849244" y="313411"/>
                  <a:pt x="3847272" y="313411"/>
                </a:cubicBezTo>
                <a:cubicBezTo>
                  <a:pt x="3844329" y="313411"/>
                  <a:pt x="3835895" y="319828"/>
                  <a:pt x="3821969" y="332663"/>
                </a:cubicBezTo>
                <a:cubicBezTo>
                  <a:pt x="3808044" y="345498"/>
                  <a:pt x="3799852" y="354863"/>
                  <a:pt x="3797395" y="360759"/>
                </a:cubicBezTo>
                <a:cubicBezTo>
                  <a:pt x="3793356" y="370437"/>
                  <a:pt x="3785726" y="377285"/>
                  <a:pt x="3774506" y="381305"/>
                </a:cubicBezTo>
                <a:cubicBezTo>
                  <a:pt x="3767829" y="383877"/>
                  <a:pt x="3762136" y="384674"/>
                  <a:pt x="3757425" y="383698"/>
                </a:cubicBezTo>
                <a:cubicBezTo>
                  <a:pt x="3752715" y="382722"/>
                  <a:pt x="3744712" y="379571"/>
                  <a:pt x="3733415" y="374247"/>
                </a:cubicBezTo>
                <a:cubicBezTo>
                  <a:pt x="3716775" y="364931"/>
                  <a:pt x="3704819" y="353497"/>
                  <a:pt x="3697546" y="339943"/>
                </a:cubicBezTo>
                <a:cubicBezTo>
                  <a:pt x="3690274" y="326389"/>
                  <a:pt x="3686019" y="308072"/>
                  <a:pt x="3684781" y="284993"/>
                </a:cubicBezTo>
                <a:cubicBezTo>
                  <a:pt x="3684152" y="268105"/>
                  <a:pt x="3684326" y="257180"/>
                  <a:pt x="3685302" y="252217"/>
                </a:cubicBezTo>
                <a:cubicBezTo>
                  <a:pt x="3686278" y="247255"/>
                  <a:pt x="3692296" y="243316"/>
                  <a:pt x="3703354" y="240402"/>
                </a:cubicBezTo>
                <a:cubicBezTo>
                  <a:pt x="3705097" y="240097"/>
                  <a:pt x="3709896" y="234615"/>
                  <a:pt x="3717749" y="223957"/>
                </a:cubicBezTo>
                <a:cubicBezTo>
                  <a:pt x="3725602" y="213298"/>
                  <a:pt x="3733425" y="203656"/>
                  <a:pt x="3741216" y="195032"/>
                </a:cubicBezTo>
                <a:cubicBezTo>
                  <a:pt x="3749008" y="186407"/>
                  <a:pt x="3752903" y="180470"/>
                  <a:pt x="3752903" y="177222"/>
                </a:cubicBezTo>
                <a:cubicBezTo>
                  <a:pt x="3752903" y="173974"/>
                  <a:pt x="3756909" y="167616"/>
                  <a:pt x="3764919" y="158148"/>
                </a:cubicBezTo>
                <a:cubicBezTo>
                  <a:pt x="3770510" y="151529"/>
                  <a:pt x="3775587" y="140237"/>
                  <a:pt x="3780149" y="124273"/>
                </a:cubicBezTo>
                <a:cubicBezTo>
                  <a:pt x="3784712" y="108309"/>
                  <a:pt x="3786993" y="93555"/>
                  <a:pt x="3786993" y="80010"/>
                </a:cubicBezTo>
                <a:cubicBezTo>
                  <a:pt x="3786993" y="58369"/>
                  <a:pt x="3791537" y="47549"/>
                  <a:pt x="3800623" y="47549"/>
                </a:cubicBezTo>
                <a:cubicBezTo>
                  <a:pt x="3807186" y="47549"/>
                  <a:pt x="3815325" y="53450"/>
                  <a:pt x="3825041" y="65251"/>
                </a:cubicBezTo>
                <a:cubicBezTo>
                  <a:pt x="3834756" y="77053"/>
                  <a:pt x="3840286" y="85982"/>
                  <a:pt x="3841629" y="92040"/>
                </a:cubicBezTo>
                <a:cubicBezTo>
                  <a:pt x="3843419" y="98022"/>
                  <a:pt x="3844946" y="103049"/>
                  <a:pt x="3846208" y="107121"/>
                </a:cubicBezTo>
                <a:cubicBezTo>
                  <a:pt x="3847470" y="111193"/>
                  <a:pt x="3849030" y="120672"/>
                  <a:pt x="3850887" y="135560"/>
                </a:cubicBezTo>
                <a:lnTo>
                  <a:pt x="3852687" y="149262"/>
                </a:lnTo>
                <a:lnTo>
                  <a:pt x="3873018" y="149819"/>
                </a:lnTo>
                <a:cubicBezTo>
                  <a:pt x="3899164" y="149819"/>
                  <a:pt x="3915676" y="150848"/>
                  <a:pt x="3922553" y="152905"/>
                </a:cubicBezTo>
                <a:cubicBezTo>
                  <a:pt x="3926935" y="153819"/>
                  <a:pt x="3934697" y="149926"/>
                  <a:pt x="3945842" y="141225"/>
                </a:cubicBezTo>
                <a:cubicBezTo>
                  <a:pt x="3956986" y="132524"/>
                  <a:pt x="3979984" y="113590"/>
                  <a:pt x="4014836" y="84425"/>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sz="7200" b="1" dirty="0">
              <a:solidFill>
                <a:schemeClr val="bg1"/>
              </a:solidFill>
              <a:latin typeface="李旭科书法" panose="02000603000000000000" pitchFamily="2" charset="-122"/>
              <a:ea typeface="李旭科书法" panose="02000603000000000000" pitchFamily="2" charset="-122"/>
            </a:endParaRPr>
          </a:p>
        </p:txBody>
      </p:sp>
      <p:sp>
        <p:nvSpPr>
          <p:cNvPr id="13" name="文本框 12"/>
          <p:cNvSpPr txBox="1"/>
          <p:nvPr/>
        </p:nvSpPr>
        <p:spPr>
          <a:xfrm>
            <a:off x="7579894" y="5354053"/>
            <a:ext cx="4259179" cy="1143000"/>
          </a:xfrm>
          <a:custGeom>
            <a:avLst/>
            <a:gdLst>
              <a:gd name="connsiteX0" fmla="*/ 0 w 4259179"/>
              <a:gd name="connsiteY0" fmla="*/ 0 h 1143000"/>
              <a:gd name="connsiteX1" fmla="*/ 4259179 w 4259179"/>
              <a:gd name="connsiteY1" fmla="*/ 0 h 1143000"/>
              <a:gd name="connsiteX2" fmla="*/ 4259179 w 4259179"/>
              <a:gd name="connsiteY2" fmla="*/ 1143000 h 1143000"/>
              <a:gd name="connsiteX3" fmla="*/ 0 w 4259179"/>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4259179" h="1143000">
                <a:moveTo>
                  <a:pt x="0" y="0"/>
                </a:moveTo>
                <a:lnTo>
                  <a:pt x="4259179" y="0"/>
                </a:lnTo>
                <a:lnTo>
                  <a:pt x="4259179" y="1143000"/>
                </a:lnTo>
                <a:lnTo>
                  <a:pt x="0" y="1143000"/>
                </a:lnTo>
                <a:close/>
              </a:path>
            </a:pathLst>
          </a:cu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noAutofit/>
          </a:bodyPr>
          <a:lstStyle/>
          <a:p>
            <a:r>
              <a:rPr lang="zh-CN" altLang="en-US" sz="2400" b="1" dirty="0" smtClean="0"/>
              <a:t>小组</a:t>
            </a:r>
            <a:r>
              <a:rPr lang="zh-CN" altLang="en-US" dirty="0" smtClean="0"/>
              <a:t>：地理信息开发公司第三项目部</a:t>
            </a:r>
            <a:endParaRPr lang="en-US" altLang="zh-CN" dirty="0" smtClean="0"/>
          </a:p>
          <a:p>
            <a:r>
              <a:rPr lang="zh-CN" altLang="en-US" sz="2400" b="1" dirty="0" smtClean="0"/>
              <a:t>成员</a:t>
            </a:r>
            <a:r>
              <a:rPr lang="zh-CN" altLang="en-US" dirty="0" smtClean="0"/>
              <a:t>：   吴    翔   侯   渲     曹亚苹</a:t>
            </a:r>
            <a:endParaRPr lang="en-US" altLang="zh-CN" dirty="0" smtClean="0"/>
          </a:p>
          <a:p>
            <a:pPr marL="722313" indent="-96838"/>
            <a:r>
              <a:rPr lang="zh-CN" altLang="en-US" dirty="0" smtClean="0"/>
              <a:t>       王燕宁   吴桂凤    周建森</a:t>
            </a:r>
          </a:p>
        </p:txBody>
      </p:sp>
    </p:spTree>
    <p:extLst>
      <p:ext uri="{BB962C8B-B14F-4D97-AF65-F5344CB8AC3E}">
        <p14:creationId xmlns:p14="http://schemas.microsoft.com/office/powerpoint/2010/main" val="851629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afterEffect">
                                  <p:stCondLst>
                                    <p:cond delay="0"/>
                                  </p:stCondLst>
                                  <p:childTnLst>
                                    <p:animMotion origin="layout" path="M 0.9724 0 L -0.73919 0 " pathEditMode="relative" rAng="0" ptsTypes="AA">
                                      <p:cBhvr>
                                        <p:cTn id="6" dur="4000" fill="hold"/>
                                        <p:tgtEl>
                                          <p:spTgt spid="4"/>
                                        </p:tgtEl>
                                        <p:attrNameLst>
                                          <p:attrName>ppt_x</p:attrName>
                                          <p:attrName>ppt_y</p:attrName>
                                        </p:attrNameLst>
                                      </p:cBhvr>
                                      <p:rCtr x="-8558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7" name="图片 8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28" name="文本框 827"/>
          <p:cNvSpPr txBox="1"/>
          <p:nvPr/>
        </p:nvSpPr>
        <p:spPr>
          <a:xfrm>
            <a:off x="212122" y="6307904"/>
            <a:ext cx="2493289" cy="310867"/>
          </a:xfrm>
          <a:custGeom>
            <a:avLst/>
            <a:gdLst/>
            <a:ahLst/>
            <a:cxnLst/>
            <a:rect l="l" t="t" r="r" b="b"/>
            <a:pathLst>
              <a:path w="7174602" h="894540">
                <a:moveTo>
                  <a:pt x="4047126" y="740221"/>
                </a:moveTo>
                <a:cubicBezTo>
                  <a:pt x="4047126" y="742126"/>
                  <a:pt x="4042540" y="746322"/>
                  <a:pt x="4033366" y="752808"/>
                </a:cubicBezTo>
                <a:cubicBezTo>
                  <a:pt x="4024814" y="755866"/>
                  <a:pt x="4010221" y="761405"/>
                  <a:pt x="3989590" y="769425"/>
                </a:cubicBezTo>
                <a:cubicBezTo>
                  <a:pt x="3957615" y="782207"/>
                  <a:pt x="3941627" y="789813"/>
                  <a:pt x="3941627" y="792242"/>
                </a:cubicBezTo>
                <a:cubicBezTo>
                  <a:pt x="3941627" y="791785"/>
                  <a:pt x="3941927" y="791732"/>
                  <a:pt x="3942527" y="792085"/>
                </a:cubicBezTo>
                <a:cubicBezTo>
                  <a:pt x="3946385" y="795066"/>
                  <a:pt x="3955839" y="796009"/>
                  <a:pt x="3970888" y="794914"/>
                </a:cubicBezTo>
                <a:cubicBezTo>
                  <a:pt x="3985937" y="793818"/>
                  <a:pt x="3999310" y="790466"/>
                  <a:pt x="4011006" y="784855"/>
                </a:cubicBezTo>
                <a:cubicBezTo>
                  <a:pt x="4018950" y="781112"/>
                  <a:pt x="4024502" y="777781"/>
                  <a:pt x="4027659" y="774861"/>
                </a:cubicBezTo>
                <a:cubicBezTo>
                  <a:pt x="4030816" y="771942"/>
                  <a:pt x="4034806" y="765667"/>
                  <a:pt x="4039625" y="756037"/>
                </a:cubicBezTo>
                <a:cubicBezTo>
                  <a:pt x="4044626" y="745569"/>
                  <a:pt x="4047126" y="740297"/>
                  <a:pt x="4047126" y="740221"/>
                </a:cubicBezTo>
                <a:close/>
                <a:moveTo>
                  <a:pt x="5943891" y="611605"/>
                </a:moveTo>
                <a:cubicBezTo>
                  <a:pt x="5956312" y="611205"/>
                  <a:pt x="5968792" y="611472"/>
                  <a:pt x="5981332" y="612405"/>
                </a:cubicBezTo>
                <a:cubicBezTo>
                  <a:pt x="5993872" y="613339"/>
                  <a:pt x="6002760" y="614024"/>
                  <a:pt x="6007999" y="614463"/>
                </a:cubicBezTo>
                <a:cubicBezTo>
                  <a:pt x="6026392" y="618577"/>
                  <a:pt x="6042432" y="626236"/>
                  <a:pt x="6056120" y="637437"/>
                </a:cubicBezTo>
                <a:cubicBezTo>
                  <a:pt x="6076712" y="653658"/>
                  <a:pt x="6090400" y="666010"/>
                  <a:pt x="6097182" y="674492"/>
                </a:cubicBezTo>
                <a:cubicBezTo>
                  <a:pt x="6103964" y="682974"/>
                  <a:pt x="6107983" y="692853"/>
                  <a:pt x="6109240" y="704131"/>
                </a:cubicBezTo>
                <a:cubicBezTo>
                  <a:pt x="6110612" y="721019"/>
                  <a:pt x="6108578" y="732273"/>
                  <a:pt x="6103139" y="737892"/>
                </a:cubicBezTo>
                <a:cubicBezTo>
                  <a:pt x="6093881" y="744941"/>
                  <a:pt x="6080304" y="744455"/>
                  <a:pt x="6062406" y="736435"/>
                </a:cubicBezTo>
                <a:cubicBezTo>
                  <a:pt x="6044508" y="728415"/>
                  <a:pt x="6027212" y="716366"/>
                  <a:pt x="6010514" y="700288"/>
                </a:cubicBezTo>
                <a:cubicBezTo>
                  <a:pt x="5992616" y="682981"/>
                  <a:pt x="5973933" y="666636"/>
                  <a:pt x="5954464" y="651253"/>
                </a:cubicBezTo>
                <a:cubicBezTo>
                  <a:pt x="5934995" y="635870"/>
                  <a:pt x="5925260" y="625755"/>
                  <a:pt x="5925260" y="620906"/>
                </a:cubicBezTo>
                <a:cubicBezTo>
                  <a:pt x="5925260" y="615106"/>
                  <a:pt x="5931470" y="612005"/>
                  <a:pt x="5943891" y="611605"/>
                </a:cubicBezTo>
                <a:close/>
                <a:moveTo>
                  <a:pt x="4008264" y="559663"/>
                </a:moveTo>
                <a:lnTo>
                  <a:pt x="4004870" y="560027"/>
                </a:lnTo>
                <a:cubicBezTo>
                  <a:pt x="3999837" y="560589"/>
                  <a:pt x="3994790" y="561499"/>
                  <a:pt x="3989732" y="562756"/>
                </a:cubicBezTo>
                <a:cubicBezTo>
                  <a:pt x="3980913" y="565690"/>
                  <a:pt x="3972740" y="567447"/>
                  <a:pt x="3965216" y="568028"/>
                </a:cubicBezTo>
                <a:cubicBezTo>
                  <a:pt x="3955471" y="569647"/>
                  <a:pt x="3950600" y="576510"/>
                  <a:pt x="3950600" y="588617"/>
                </a:cubicBezTo>
                <a:cubicBezTo>
                  <a:pt x="3950600" y="603456"/>
                  <a:pt x="3961806" y="602037"/>
                  <a:pt x="3984218" y="584359"/>
                </a:cubicBezTo>
                <a:cubicBezTo>
                  <a:pt x="3989056" y="581482"/>
                  <a:pt x="3995072" y="575784"/>
                  <a:pt x="4002263" y="567264"/>
                </a:cubicBezTo>
                <a:close/>
                <a:moveTo>
                  <a:pt x="4984472" y="558766"/>
                </a:moveTo>
                <a:lnTo>
                  <a:pt x="4983628" y="559327"/>
                </a:lnTo>
                <a:cubicBezTo>
                  <a:pt x="4979375" y="562580"/>
                  <a:pt x="4975856" y="565416"/>
                  <a:pt x="4973070" y="567835"/>
                </a:cubicBezTo>
                <a:lnTo>
                  <a:pt x="4966934" y="573822"/>
                </a:lnTo>
                <a:lnTo>
                  <a:pt x="4970926" y="573400"/>
                </a:lnTo>
                <a:cubicBezTo>
                  <a:pt x="4975518" y="573048"/>
                  <a:pt x="4979584" y="569212"/>
                  <a:pt x="4983128" y="561892"/>
                </a:cubicBezTo>
                <a:close/>
                <a:moveTo>
                  <a:pt x="1084170" y="479474"/>
                </a:moveTo>
                <a:cubicBezTo>
                  <a:pt x="1084808" y="479989"/>
                  <a:pt x="1082627" y="480384"/>
                  <a:pt x="1077626" y="480660"/>
                </a:cubicBezTo>
                <a:cubicBezTo>
                  <a:pt x="1072626" y="480936"/>
                  <a:pt x="1068306" y="481758"/>
                  <a:pt x="1064668" y="483125"/>
                </a:cubicBezTo>
                <a:cubicBezTo>
                  <a:pt x="1061029" y="484492"/>
                  <a:pt x="1052876" y="492214"/>
                  <a:pt x="1040207" y="506292"/>
                </a:cubicBezTo>
                <a:cubicBezTo>
                  <a:pt x="1027539" y="520370"/>
                  <a:pt x="1019248" y="530747"/>
                  <a:pt x="1015333" y="537424"/>
                </a:cubicBezTo>
                <a:cubicBezTo>
                  <a:pt x="1011751" y="545225"/>
                  <a:pt x="1003870" y="557572"/>
                  <a:pt x="991687" y="574465"/>
                </a:cubicBezTo>
                <a:cubicBezTo>
                  <a:pt x="979504" y="591357"/>
                  <a:pt x="974132" y="600647"/>
                  <a:pt x="975571" y="602333"/>
                </a:cubicBezTo>
                <a:cubicBezTo>
                  <a:pt x="977771" y="608924"/>
                  <a:pt x="981926" y="616472"/>
                  <a:pt x="988037" y="624978"/>
                </a:cubicBezTo>
                <a:cubicBezTo>
                  <a:pt x="994147" y="633484"/>
                  <a:pt x="999012" y="638413"/>
                  <a:pt x="1002631" y="639766"/>
                </a:cubicBezTo>
                <a:cubicBezTo>
                  <a:pt x="1004336" y="640833"/>
                  <a:pt x="1005170" y="641349"/>
                  <a:pt x="1005131" y="641316"/>
                </a:cubicBezTo>
                <a:cubicBezTo>
                  <a:pt x="1005093" y="641283"/>
                  <a:pt x="1008189" y="637713"/>
                  <a:pt x="1014418" y="630607"/>
                </a:cubicBezTo>
                <a:cubicBezTo>
                  <a:pt x="1018447" y="626350"/>
                  <a:pt x="1021705" y="620335"/>
                  <a:pt x="1024191" y="612562"/>
                </a:cubicBezTo>
                <a:cubicBezTo>
                  <a:pt x="1026753" y="600980"/>
                  <a:pt x="1029027" y="593205"/>
                  <a:pt x="1031013" y="589238"/>
                </a:cubicBezTo>
                <a:cubicBezTo>
                  <a:pt x="1032999" y="585271"/>
                  <a:pt x="1038126" y="577244"/>
                  <a:pt x="1046394" y="565156"/>
                </a:cubicBezTo>
                <a:cubicBezTo>
                  <a:pt x="1054890" y="552679"/>
                  <a:pt x="1063629" y="535350"/>
                  <a:pt x="1072611" y="513171"/>
                </a:cubicBezTo>
                <a:cubicBezTo>
                  <a:pt x="1081594" y="490992"/>
                  <a:pt x="1085446" y="479760"/>
                  <a:pt x="1084170" y="479474"/>
                </a:cubicBezTo>
                <a:close/>
                <a:moveTo>
                  <a:pt x="4016668" y="472325"/>
                </a:moveTo>
                <a:lnTo>
                  <a:pt x="3993769" y="475038"/>
                </a:lnTo>
                <a:cubicBezTo>
                  <a:pt x="3981353" y="476667"/>
                  <a:pt x="3972259" y="478060"/>
                  <a:pt x="3966487" y="479217"/>
                </a:cubicBezTo>
                <a:cubicBezTo>
                  <a:pt x="3935560" y="484113"/>
                  <a:pt x="3927173" y="490118"/>
                  <a:pt x="3941327" y="497234"/>
                </a:cubicBezTo>
                <a:cubicBezTo>
                  <a:pt x="3942337" y="497643"/>
                  <a:pt x="3943504" y="497900"/>
                  <a:pt x="3944827" y="498005"/>
                </a:cubicBezTo>
                <a:cubicBezTo>
                  <a:pt x="3946152" y="498110"/>
                  <a:pt x="3953319" y="495500"/>
                  <a:pt x="3966330" y="490176"/>
                </a:cubicBezTo>
                <a:cubicBezTo>
                  <a:pt x="3978922" y="485530"/>
                  <a:pt x="3990391" y="481386"/>
                  <a:pt x="4000738" y="477746"/>
                </a:cubicBezTo>
                <a:close/>
                <a:moveTo>
                  <a:pt x="6855830" y="431811"/>
                </a:moveTo>
                <a:cubicBezTo>
                  <a:pt x="6858461" y="431425"/>
                  <a:pt x="6860662" y="431754"/>
                  <a:pt x="6862434" y="432797"/>
                </a:cubicBezTo>
                <a:cubicBezTo>
                  <a:pt x="6865978" y="434883"/>
                  <a:pt x="6870452" y="447220"/>
                  <a:pt x="6875857" y="469809"/>
                </a:cubicBezTo>
                <a:cubicBezTo>
                  <a:pt x="6881263" y="492397"/>
                  <a:pt x="6883966" y="526318"/>
                  <a:pt x="6883966" y="571571"/>
                </a:cubicBezTo>
                <a:cubicBezTo>
                  <a:pt x="6883966" y="603899"/>
                  <a:pt x="6884796" y="626288"/>
                  <a:pt x="6886459" y="638737"/>
                </a:cubicBezTo>
                <a:cubicBezTo>
                  <a:pt x="6888121" y="651186"/>
                  <a:pt x="6891200" y="660283"/>
                  <a:pt x="6895696" y="666026"/>
                </a:cubicBezTo>
                <a:cubicBezTo>
                  <a:pt x="6900192" y="671770"/>
                  <a:pt x="6909345" y="677647"/>
                  <a:pt x="6923156" y="683657"/>
                </a:cubicBezTo>
                <a:cubicBezTo>
                  <a:pt x="6934748" y="688962"/>
                  <a:pt x="6948555" y="691615"/>
                  <a:pt x="6964576" y="691615"/>
                </a:cubicBezTo>
                <a:cubicBezTo>
                  <a:pt x="6980596" y="691615"/>
                  <a:pt x="7002824" y="688272"/>
                  <a:pt x="7031255" y="681585"/>
                </a:cubicBezTo>
                <a:cubicBezTo>
                  <a:pt x="7047638" y="677480"/>
                  <a:pt x="7056580" y="674753"/>
                  <a:pt x="7058080" y="673406"/>
                </a:cubicBezTo>
                <a:cubicBezTo>
                  <a:pt x="7059580" y="672058"/>
                  <a:pt x="7060330" y="657482"/>
                  <a:pt x="7060330" y="629679"/>
                </a:cubicBezTo>
                <a:cubicBezTo>
                  <a:pt x="7060330" y="601875"/>
                  <a:pt x="7061254" y="576325"/>
                  <a:pt x="7063102" y="553026"/>
                </a:cubicBezTo>
                <a:cubicBezTo>
                  <a:pt x="7066712" y="527014"/>
                  <a:pt x="7073494" y="514007"/>
                  <a:pt x="7083448" y="514007"/>
                </a:cubicBezTo>
                <a:cubicBezTo>
                  <a:pt x="7088839" y="518046"/>
                  <a:pt x="7094466" y="527233"/>
                  <a:pt x="7100328" y="541568"/>
                </a:cubicBezTo>
                <a:cubicBezTo>
                  <a:pt x="7106192" y="555903"/>
                  <a:pt x="7109122" y="566061"/>
                  <a:pt x="7109122" y="572043"/>
                </a:cubicBezTo>
                <a:cubicBezTo>
                  <a:pt x="7109427" y="573853"/>
                  <a:pt x="7111708" y="577310"/>
                  <a:pt x="7115966" y="582416"/>
                </a:cubicBezTo>
                <a:cubicBezTo>
                  <a:pt x="7120224" y="587521"/>
                  <a:pt x="7125288" y="597858"/>
                  <a:pt x="7131161" y="613427"/>
                </a:cubicBezTo>
                <a:cubicBezTo>
                  <a:pt x="7137033" y="628995"/>
                  <a:pt x="7145742" y="641618"/>
                  <a:pt x="7157286" y="651296"/>
                </a:cubicBezTo>
                <a:cubicBezTo>
                  <a:pt x="7168830" y="660973"/>
                  <a:pt x="7174602" y="669684"/>
                  <a:pt x="7174602" y="677428"/>
                </a:cubicBezTo>
                <a:cubicBezTo>
                  <a:pt x="7174602" y="685686"/>
                  <a:pt x="7170620" y="696570"/>
                  <a:pt x="7162658" y="710082"/>
                </a:cubicBezTo>
                <a:cubicBezTo>
                  <a:pt x="7154695" y="723593"/>
                  <a:pt x="7146866" y="731301"/>
                  <a:pt x="7139169" y="733206"/>
                </a:cubicBezTo>
                <a:cubicBezTo>
                  <a:pt x="7135321" y="734501"/>
                  <a:pt x="7130230" y="737207"/>
                  <a:pt x="7123896" y="741321"/>
                </a:cubicBezTo>
                <a:cubicBezTo>
                  <a:pt x="7117562" y="745436"/>
                  <a:pt x="7103092" y="747801"/>
                  <a:pt x="7080490" y="748415"/>
                </a:cubicBezTo>
                <a:cubicBezTo>
                  <a:pt x="7057888" y="749029"/>
                  <a:pt x="7037194" y="751389"/>
                  <a:pt x="7018410" y="755494"/>
                </a:cubicBezTo>
                <a:cubicBezTo>
                  <a:pt x="6998866" y="759771"/>
                  <a:pt x="6976341" y="762060"/>
                  <a:pt x="6950838" y="762360"/>
                </a:cubicBezTo>
                <a:cubicBezTo>
                  <a:pt x="6925335" y="762660"/>
                  <a:pt x="6904550" y="760371"/>
                  <a:pt x="6888480" y="755494"/>
                </a:cubicBezTo>
                <a:cubicBezTo>
                  <a:pt x="6876022" y="752094"/>
                  <a:pt x="6863790" y="746179"/>
                  <a:pt x="6851783" y="737749"/>
                </a:cubicBezTo>
                <a:cubicBezTo>
                  <a:pt x="6839777" y="729320"/>
                  <a:pt x="6830840" y="719961"/>
                  <a:pt x="6824972" y="709675"/>
                </a:cubicBezTo>
                <a:cubicBezTo>
                  <a:pt x="6820468" y="700654"/>
                  <a:pt x="6817752" y="682154"/>
                  <a:pt x="6816829" y="654175"/>
                </a:cubicBezTo>
                <a:cubicBezTo>
                  <a:pt x="6815905" y="626195"/>
                  <a:pt x="6816938" y="599856"/>
                  <a:pt x="6819929" y="575158"/>
                </a:cubicBezTo>
                <a:cubicBezTo>
                  <a:pt x="6822940" y="551050"/>
                  <a:pt x="6824734" y="530333"/>
                  <a:pt x="6825316" y="513007"/>
                </a:cubicBezTo>
                <a:cubicBezTo>
                  <a:pt x="6825954" y="497767"/>
                  <a:pt x="6828348" y="481853"/>
                  <a:pt x="6832494" y="465265"/>
                </a:cubicBezTo>
                <a:cubicBezTo>
                  <a:pt x="6836644" y="448678"/>
                  <a:pt x="6841360" y="438626"/>
                  <a:pt x="6846646" y="435112"/>
                </a:cubicBezTo>
                <a:cubicBezTo>
                  <a:pt x="6850138" y="433297"/>
                  <a:pt x="6853198" y="432197"/>
                  <a:pt x="6855830" y="431811"/>
                </a:cubicBezTo>
                <a:close/>
                <a:moveTo>
                  <a:pt x="4664788" y="430911"/>
                </a:moveTo>
                <a:cubicBezTo>
                  <a:pt x="4661169" y="430911"/>
                  <a:pt x="4653416" y="438441"/>
                  <a:pt x="4641528" y="453500"/>
                </a:cubicBezTo>
                <a:cubicBezTo>
                  <a:pt x="4629642" y="468559"/>
                  <a:pt x="4623698" y="478912"/>
                  <a:pt x="4623698" y="484561"/>
                </a:cubicBezTo>
                <a:cubicBezTo>
                  <a:pt x="4623698" y="485885"/>
                  <a:pt x="4627105" y="487832"/>
                  <a:pt x="4633920" y="490404"/>
                </a:cubicBezTo>
                <a:cubicBezTo>
                  <a:pt x="4640736" y="492976"/>
                  <a:pt x="4647177" y="494333"/>
                  <a:pt x="4653244" y="494476"/>
                </a:cubicBezTo>
                <a:cubicBezTo>
                  <a:pt x="4653444" y="494448"/>
                  <a:pt x="4654864" y="479622"/>
                  <a:pt x="4657502" y="449999"/>
                </a:cubicBezTo>
                <a:cubicBezTo>
                  <a:pt x="4658654" y="437274"/>
                  <a:pt x="4661084" y="430911"/>
                  <a:pt x="4664788" y="430911"/>
                </a:cubicBezTo>
                <a:close/>
                <a:moveTo>
                  <a:pt x="1323269" y="313981"/>
                </a:moveTo>
                <a:lnTo>
                  <a:pt x="1320599" y="316032"/>
                </a:lnTo>
                <a:cubicBezTo>
                  <a:pt x="1316566" y="319109"/>
                  <a:pt x="1310384" y="323788"/>
                  <a:pt x="1302054" y="330070"/>
                </a:cubicBezTo>
                <a:cubicBezTo>
                  <a:pt x="1293725" y="336352"/>
                  <a:pt x="1286988" y="341552"/>
                  <a:pt x="1281845" y="345672"/>
                </a:cubicBezTo>
                <a:lnTo>
                  <a:pt x="1281405" y="346048"/>
                </a:lnTo>
                <a:lnTo>
                  <a:pt x="1281770" y="345983"/>
                </a:lnTo>
                <a:cubicBezTo>
                  <a:pt x="1286668" y="344813"/>
                  <a:pt x="1292610" y="343167"/>
                  <a:pt x="1299597" y="341043"/>
                </a:cubicBezTo>
                <a:cubicBezTo>
                  <a:pt x="1314589" y="335871"/>
                  <a:pt x="1323567" y="332044"/>
                  <a:pt x="1326529" y="329563"/>
                </a:cubicBezTo>
                <a:cubicBezTo>
                  <a:pt x="1329491" y="327081"/>
                  <a:pt x="1328591" y="322812"/>
                  <a:pt x="1323829" y="316754"/>
                </a:cubicBezTo>
                <a:close/>
                <a:moveTo>
                  <a:pt x="5002823" y="312603"/>
                </a:moveTo>
                <a:cubicBezTo>
                  <a:pt x="5003562" y="312542"/>
                  <a:pt x="4998970" y="315732"/>
                  <a:pt x="4989050" y="322176"/>
                </a:cubicBezTo>
                <a:lnTo>
                  <a:pt x="4970433" y="337248"/>
                </a:lnTo>
                <a:lnTo>
                  <a:pt x="4971927" y="337557"/>
                </a:lnTo>
                <a:cubicBezTo>
                  <a:pt x="4983718" y="340357"/>
                  <a:pt x="4991960" y="340352"/>
                  <a:pt x="4996651" y="337542"/>
                </a:cubicBezTo>
                <a:cubicBezTo>
                  <a:pt x="5001342" y="334732"/>
                  <a:pt x="5003412" y="329322"/>
                  <a:pt x="5002860" y="321312"/>
                </a:cubicBezTo>
                <a:cubicBezTo>
                  <a:pt x="5002097" y="315568"/>
                  <a:pt x="5002086" y="312665"/>
                  <a:pt x="5002823" y="312603"/>
                </a:cubicBezTo>
                <a:close/>
                <a:moveTo>
                  <a:pt x="6842258" y="310537"/>
                </a:moveTo>
                <a:lnTo>
                  <a:pt x="6819686" y="331409"/>
                </a:lnTo>
                <a:cubicBezTo>
                  <a:pt x="6810124" y="341256"/>
                  <a:pt x="6800374" y="352277"/>
                  <a:pt x="6790440" y="364474"/>
                </a:cubicBezTo>
                <a:cubicBezTo>
                  <a:pt x="6766675" y="387020"/>
                  <a:pt x="6755036" y="398293"/>
                  <a:pt x="6755521" y="398293"/>
                </a:cubicBezTo>
                <a:cubicBezTo>
                  <a:pt x="6755740" y="398293"/>
                  <a:pt x="6756617" y="398036"/>
                  <a:pt x="6758150" y="397521"/>
                </a:cubicBezTo>
                <a:cubicBezTo>
                  <a:pt x="6768999" y="394264"/>
                  <a:pt x="6785954" y="386582"/>
                  <a:pt x="6809014" y="374475"/>
                </a:cubicBezTo>
                <a:cubicBezTo>
                  <a:pt x="6832073" y="362369"/>
                  <a:pt x="6845937" y="353692"/>
                  <a:pt x="6850604" y="348444"/>
                </a:cubicBezTo>
                <a:lnTo>
                  <a:pt x="6859406" y="342872"/>
                </a:lnTo>
                <a:lnTo>
                  <a:pt x="6849347" y="332556"/>
                </a:lnTo>
                <a:cubicBezTo>
                  <a:pt x="6846538" y="326469"/>
                  <a:pt x="6844475" y="321144"/>
                  <a:pt x="6843160" y="316579"/>
                </a:cubicBezTo>
                <a:close/>
                <a:moveTo>
                  <a:pt x="1086117" y="308611"/>
                </a:moveTo>
                <a:lnTo>
                  <a:pt x="1079198" y="311125"/>
                </a:lnTo>
                <a:cubicBezTo>
                  <a:pt x="1065915" y="316021"/>
                  <a:pt x="1055598" y="319838"/>
                  <a:pt x="1048246" y="322578"/>
                </a:cubicBezTo>
                <a:lnTo>
                  <a:pt x="1036530" y="327015"/>
                </a:lnTo>
                <a:lnTo>
                  <a:pt x="1040593" y="328577"/>
                </a:lnTo>
                <a:cubicBezTo>
                  <a:pt x="1047108" y="331401"/>
                  <a:pt x="1052761" y="332813"/>
                  <a:pt x="1057552" y="332813"/>
                </a:cubicBezTo>
                <a:cubicBezTo>
                  <a:pt x="1060467" y="332813"/>
                  <a:pt x="1065925" y="329458"/>
                  <a:pt x="1073926" y="322748"/>
                </a:cubicBezTo>
                <a:close/>
                <a:moveTo>
                  <a:pt x="1302069" y="240744"/>
                </a:moveTo>
                <a:lnTo>
                  <a:pt x="1295254" y="266976"/>
                </a:lnTo>
                <a:cubicBezTo>
                  <a:pt x="1292694" y="276018"/>
                  <a:pt x="1290111" y="284228"/>
                  <a:pt x="1287506" y="291606"/>
                </a:cubicBezTo>
                <a:lnTo>
                  <a:pt x="1282945" y="302970"/>
                </a:lnTo>
                <a:lnTo>
                  <a:pt x="1289644" y="297266"/>
                </a:lnTo>
                <a:cubicBezTo>
                  <a:pt x="1294646" y="292756"/>
                  <a:pt x="1298721" y="288784"/>
                  <a:pt x="1301869" y="285350"/>
                </a:cubicBezTo>
                <a:cubicBezTo>
                  <a:pt x="1305469" y="281340"/>
                  <a:pt x="1307484" y="278773"/>
                  <a:pt x="1307912" y="277649"/>
                </a:cubicBezTo>
                <a:cubicBezTo>
                  <a:pt x="1308341" y="276525"/>
                  <a:pt x="1307898" y="274430"/>
                  <a:pt x="1306583" y="271363"/>
                </a:cubicBezTo>
                <a:cubicBezTo>
                  <a:pt x="1303707" y="264733"/>
                  <a:pt x="1302716" y="259475"/>
                  <a:pt x="1303612" y="255589"/>
                </a:cubicBezTo>
                <a:lnTo>
                  <a:pt x="1314759" y="241742"/>
                </a:lnTo>
                <a:lnTo>
                  <a:pt x="1306683" y="241559"/>
                </a:lnTo>
                <a:close/>
                <a:moveTo>
                  <a:pt x="108503" y="215677"/>
                </a:moveTo>
                <a:cubicBezTo>
                  <a:pt x="106750" y="215603"/>
                  <a:pt x="105786" y="215858"/>
                  <a:pt x="105610" y="216441"/>
                </a:cubicBezTo>
                <a:cubicBezTo>
                  <a:pt x="103895" y="219442"/>
                  <a:pt x="101885" y="242104"/>
                  <a:pt x="99580" y="284428"/>
                </a:cubicBezTo>
                <a:cubicBezTo>
                  <a:pt x="97275" y="326753"/>
                  <a:pt x="96123" y="367151"/>
                  <a:pt x="96123" y="405622"/>
                </a:cubicBezTo>
                <a:cubicBezTo>
                  <a:pt x="96123" y="480870"/>
                  <a:pt x="93675" y="518493"/>
                  <a:pt x="88779" y="518493"/>
                </a:cubicBezTo>
                <a:cubicBezTo>
                  <a:pt x="91541" y="518493"/>
                  <a:pt x="109643" y="510421"/>
                  <a:pt x="143086" y="494276"/>
                </a:cubicBezTo>
                <a:cubicBezTo>
                  <a:pt x="155906" y="488171"/>
                  <a:pt x="170746" y="481808"/>
                  <a:pt x="187606" y="475188"/>
                </a:cubicBezTo>
                <a:cubicBezTo>
                  <a:pt x="205570" y="468225"/>
                  <a:pt x="230787" y="456769"/>
                  <a:pt x="263258" y="440820"/>
                </a:cubicBezTo>
                <a:cubicBezTo>
                  <a:pt x="295729" y="424870"/>
                  <a:pt x="311964" y="417624"/>
                  <a:pt x="311964" y="419081"/>
                </a:cubicBezTo>
                <a:cubicBezTo>
                  <a:pt x="311964" y="418405"/>
                  <a:pt x="306735" y="408351"/>
                  <a:pt x="296276" y="388920"/>
                </a:cubicBezTo>
                <a:cubicBezTo>
                  <a:pt x="287942" y="372928"/>
                  <a:pt x="282579" y="363072"/>
                  <a:pt x="280189" y="359352"/>
                </a:cubicBezTo>
                <a:cubicBezTo>
                  <a:pt x="277798" y="355633"/>
                  <a:pt x="276821" y="354073"/>
                  <a:pt x="277260" y="354673"/>
                </a:cubicBezTo>
                <a:cubicBezTo>
                  <a:pt x="273745" y="355102"/>
                  <a:pt x="269399" y="355775"/>
                  <a:pt x="264222" y="356695"/>
                </a:cubicBezTo>
                <a:cubicBezTo>
                  <a:pt x="259045" y="357614"/>
                  <a:pt x="249368" y="361543"/>
                  <a:pt x="235190" y="368482"/>
                </a:cubicBezTo>
                <a:cubicBezTo>
                  <a:pt x="221012" y="375421"/>
                  <a:pt x="210480" y="378890"/>
                  <a:pt x="203593" y="378890"/>
                </a:cubicBezTo>
                <a:cubicBezTo>
                  <a:pt x="186725" y="378890"/>
                  <a:pt x="175490" y="366975"/>
                  <a:pt x="169889" y="343143"/>
                </a:cubicBezTo>
                <a:cubicBezTo>
                  <a:pt x="164736" y="313730"/>
                  <a:pt x="176685" y="291746"/>
                  <a:pt x="205736" y="277192"/>
                </a:cubicBezTo>
                <a:cubicBezTo>
                  <a:pt x="214118" y="273001"/>
                  <a:pt x="218967" y="270248"/>
                  <a:pt x="220281" y="268934"/>
                </a:cubicBezTo>
                <a:cubicBezTo>
                  <a:pt x="221596" y="267619"/>
                  <a:pt x="222253" y="265343"/>
                  <a:pt x="222253" y="262104"/>
                </a:cubicBezTo>
                <a:cubicBezTo>
                  <a:pt x="222253" y="258790"/>
                  <a:pt x="221676" y="256556"/>
                  <a:pt x="220524" y="255403"/>
                </a:cubicBezTo>
                <a:cubicBezTo>
                  <a:pt x="219371" y="254251"/>
                  <a:pt x="214733" y="251160"/>
                  <a:pt x="206608" y="246131"/>
                </a:cubicBezTo>
                <a:cubicBezTo>
                  <a:pt x="185091" y="237425"/>
                  <a:pt x="164741" y="230453"/>
                  <a:pt x="145557" y="225214"/>
                </a:cubicBezTo>
                <a:cubicBezTo>
                  <a:pt x="126112" y="219077"/>
                  <a:pt x="113761" y="215898"/>
                  <a:pt x="108503" y="215677"/>
                </a:cubicBezTo>
                <a:close/>
                <a:moveTo>
                  <a:pt x="3203506" y="211562"/>
                </a:moveTo>
                <a:cubicBezTo>
                  <a:pt x="3213156" y="211253"/>
                  <a:pt x="3223094" y="212693"/>
                  <a:pt x="3233322" y="215884"/>
                </a:cubicBezTo>
                <a:cubicBezTo>
                  <a:pt x="3253777" y="222266"/>
                  <a:pt x="3272105" y="233558"/>
                  <a:pt x="3288307" y="249760"/>
                </a:cubicBezTo>
                <a:cubicBezTo>
                  <a:pt x="3295718" y="257780"/>
                  <a:pt x="3300866" y="264316"/>
                  <a:pt x="3303752" y="269369"/>
                </a:cubicBezTo>
                <a:cubicBezTo>
                  <a:pt x="3306638" y="274422"/>
                  <a:pt x="3308405" y="281473"/>
                  <a:pt x="3309053" y="290522"/>
                </a:cubicBezTo>
                <a:cubicBezTo>
                  <a:pt x="3310377" y="303790"/>
                  <a:pt x="3308848" y="315354"/>
                  <a:pt x="3304466" y="325212"/>
                </a:cubicBezTo>
                <a:cubicBezTo>
                  <a:pt x="3300085" y="335071"/>
                  <a:pt x="3290998" y="347524"/>
                  <a:pt x="3277206" y="362574"/>
                </a:cubicBezTo>
                <a:cubicBezTo>
                  <a:pt x="3265795" y="375118"/>
                  <a:pt x="3250848" y="400174"/>
                  <a:pt x="3232365" y="437741"/>
                </a:cubicBezTo>
                <a:cubicBezTo>
                  <a:pt x="3213881" y="475307"/>
                  <a:pt x="3201142" y="498005"/>
                  <a:pt x="3194145" y="505835"/>
                </a:cubicBezTo>
                <a:cubicBezTo>
                  <a:pt x="3187149" y="513664"/>
                  <a:pt x="3183651" y="518236"/>
                  <a:pt x="3183651" y="519551"/>
                </a:cubicBezTo>
                <a:cubicBezTo>
                  <a:pt x="3183651" y="517970"/>
                  <a:pt x="3188138" y="518443"/>
                  <a:pt x="3197110" y="520972"/>
                </a:cubicBezTo>
                <a:cubicBezTo>
                  <a:pt x="3206083" y="523501"/>
                  <a:pt x="3214098" y="524766"/>
                  <a:pt x="3221156" y="524766"/>
                </a:cubicBezTo>
                <a:cubicBezTo>
                  <a:pt x="3229290" y="524766"/>
                  <a:pt x="3240063" y="531824"/>
                  <a:pt x="3253474" y="545940"/>
                </a:cubicBezTo>
                <a:cubicBezTo>
                  <a:pt x="3261028" y="554122"/>
                  <a:pt x="3265631" y="560875"/>
                  <a:pt x="3267283" y="566199"/>
                </a:cubicBezTo>
                <a:cubicBezTo>
                  <a:pt x="3268936" y="571524"/>
                  <a:pt x="3268416" y="575234"/>
                  <a:pt x="3265726" y="577329"/>
                </a:cubicBezTo>
                <a:cubicBezTo>
                  <a:pt x="3263035" y="579425"/>
                  <a:pt x="3261790" y="580263"/>
                  <a:pt x="3261990" y="579844"/>
                </a:cubicBezTo>
                <a:cubicBezTo>
                  <a:pt x="3262190" y="579425"/>
                  <a:pt x="3263457" y="581320"/>
                  <a:pt x="3265790" y="585530"/>
                </a:cubicBezTo>
                <a:cubicBezTo>
                  <a:pt x="3275620" y="605647"/>
                  <a:pt x="3269034" y="624450"/>
                  <a:pt x="3246031" y="641937"/>
                </a:cubicBezTo>
                <a:lnTo>
                  <a:pt x="3226685" y="655168"/>
                </a:lnTo>
                <a:lnTo>
                  <a:pt x="3146704" y="655168"/>
                </a:lnTo>
                <a:cubicBezTo>
                  <a:pt x="3095831" y="655768"/>
                  <a:pt x="3065291" y="656966"/>
                  <a:pt x="3055086" y="658761"/>
                </a:cubicBezTo>
                <a:cubicBezTo>
                  <a:pt x="3044879" y="660556"/>
                  <a:pt x="3030723" y="658016"/>
                  <a:pt x="3012615" y="651139"/>
                </a:cubicBezTo>
                <a:cubicBezTo>
                  <a:pt x="2995785" y="643719"/>
                  <a:pt x="2983248" y="634539"/>
                  <a:pt x="2975004" y="623599"/>
                </a:cubicBezTo>
                <a:cubicBezTo>
                  <a:pt x="2966760" y="612660"/>
                  <a:pt x="2963633" y="600266"/>
                  <a:pt x="2965624" y="586416"/>
                </a:cubicBezTo>
                <a:cubicBezTo>
                  <a:pt x="2966719" y="579330"/>
                  <a:pt x="2969901" y="570681"/>
                  <a:pt x="2975168" y="560470"/>
                </a:cubicBezTo>
                <a:cubicBezTo>
                  <a:pt x="2980435" y="550259"/>
                  <a:pt x="2984996" y="543378"/>
                  <a:pt x="2988848" y="539825"/>
                </a:cubicBezTo>
                <a:cubicBezTo>
                  <a:pt x="2992701" y="536272"/>
                  <a:pt x="2996804" y="529985"/>
                  <a:pt x="3001157" y="520965"/>
                </a:cubicBezTo>
                <a:cubicBezTo>
                  <a:pt x="3005510" y="511945"/>
                  <a:pt x="3015964" y="503299"/>
                  <a:pt x="3032518" y="495026"/>
                </a:cubicBezTo>
                <a:cubicBezTo>
                  <a:pt x="3049073" y="486754"/>
                  <a:pt x="3059757" y="482618"/>
                  <a:pt x="3064572" y="482618"/>
                </a:cubicBezTo>
                <a:cubicBezTo>
                  <a:pt x="3069387" y="482618"/>
                  <a:pt x="3079407" y="474864"/>
                  <a:pt x="3094633" y="459357"/>
                </a:cubicBezTo>
                <a:cubicBezTo>
                  <a:pt x="3109859" y="443851"/>
                  <a:pt x="3120577" y="430678"/>
                  <a:pt x="3126787" y="419838"/>
                </a:cubicBezTo>
                <a:cubicBezTo>
                  <a:pt x="3131921" y="410180"/>
                  <a:pt x="3140979" y="389858"/>
                  <a:pt x="3153962" y="358873"/>
                </a:cubicBezTo>
                <a:cubicBezTo>
                  <a:pt x="3166944" y="327889"/>
                  <a:pt x="3173436" y="311477"/>
                  <a:pt x="3173436" y="309639"/>
                </a:cubicBezTo>
                <a:cubicBezTo>
                  <a:pt x="3173436" y="311553"/>
                  <a:pt x="3162901" y="317528"/>
                  <a:pt x="3141832" y="327562"/>
                </a:cubicBezTo>
                <a:cubicBezTo>
                  <a:pt x="3120762" y="337597"/>
                  <a:pt x="3094962" y="350689"/>
                  <a:pt x="3064429" y="366839"/>
                </a:cubicBezTo>
                <a:cubicBezTo>
                  <a:pt x="3033897" y="382988"/>
                  <a:pt x="3011054" y="396816"/>
                  <a:pt x="2995899" y="408323"/>
                </a:cubicBezTo>
                <a:cubicBezTo>
                  <a:pt x="2977535" y="421677"/>
                  <a:pt x="2958340" y="439372"/>
                  <a:pt x="2938314" y="461408"/>
                </a:cubicBezTo>
                <a:cubicBezTo>
                  <a:pt x="2918287" y="483444"/>
                  <a:pt x="2908274" y="496543"/>
                  <a:pt x="2908274" y="500706"/>
                </a:cubicBezTo>
                <a:cubicBezTo>
                  <a:pt x="2908274" y="501953"/>
                  <a:pt x="2916166" y="515831"/>
                  <a:pt x="2931948" y="542339"/>
                </a:cubicBezTo>
                <a:cubicBezTo>
                  <a:pt x="2946760" y="567038"/>
                  <a:pt x="2956230" y="585742"/>
                  <a:pt x="2960359" y="598453"/>
                </a:cubicBezTo>
                <a:cubicBezTo>
                  <a:pt x="2964488" y="611165"/>
                  <a:pt x="2965900" y="625107"/>
                  <a:pt x="2964596" y="640280"/>
                </a:cubicBezTo>
                <a:cubicBezTo>
                  <a:pt x="2963929" y="652834"/>
                  <a:pt x="2960842" y="663238"/>
                  <a:pt x="2955337" y="671491"/>
                </a:cubicBezTo>
                <a:cubicBezTo>
                  <a:pt x="2949832" y="679745"/>
                  <a:pt x="2942454" y="683871"/>
                  <a:pt x="2933206" y="683871"/>
                </a:cubicBezTo>
                <a:cubicBezTo>
                  <a:pt x="2926224" y="683871"/>
                  <a:pt x="2914858" y="679695"/>
                  <a:pt x="2899108" y="671341"/>
                </a:cubicBezTo>
                <a:cubicBezTo>
                  <a:pt x="2883359" y="662988"/>
                  <a:pt x="2871255" y="654934"/>
                  <a:pt x="2862797" y="647181"/>
                </a:cubicBezTo>
                <a:cubicBezTo>
                  <a:pt x="2855243" y="640780"/>
                  <a:pt x="2846614" y="628341"/>
                  <a:pt x="2836908" y="609862"/>
                </a:cubicBezTo>
                <a:cubicBezTo>
                  <a:pt x="2827202" y="591384"/>
                  <a:pt x="2820382" y="574620"/>
                  <a:pt x="2816448" y="559570"/>
                </a:cubicBezTo>
                <a:cubicBezTo>
                  <a:pt x="2813438" y="544435"/>
                  <a:pt x="2813572" y="528319"/>
                  <a:pt x="2816848" y="511221"/>
                </a:cubicBezTo>
                <a:cubicBezTo>
                  <a:pt x="2820153" y="496857"/>
                  <a:pt x="2821227" y="485146"/>
                  <a:pt x="2820070" y="476088"/>
                </a:cubicBezTo>
                <a:cubicBezTo>
                  <a:pt x="2818913" y="467030"/>
                  <a:pt x="2814410" y="448113"/>
                  <a:pt x="2806561" y="419338"/>
                </a:cubicBezTo>
                <a:cubicBezTo>
                  <a:pt x="2796389" y="390258"/>
                  <a:pt x="2789212" y="366765"/>
                  <a:pt x="2785030" y="348858"/>
                </a:cubicBezTo>
                <a:cubicBezTo>
                  <a:pt x="2780849" y="330951"/>
                  <a:pt x="2776065" y="312001"/>
                  <a:pt x="2770679" y="292008"/>
                </a:cubicBezTo>
                <a:cubicBezTo>
                  <a:pt x="2765292" y="272015"/>
                  <a:pt x="2763689" y="258690"/>
                  <a:pt x="2765871" y="252032"/>
                </a:cubicBezTo>
                <a:cubicBezTo>
                  <a:pt x="2768461" y="245488"/>
                  <a:pt x="2771947" y="242216"/>
                  <a:pt x="2776329" y="242216"/>
                </a:cubicBezTo>
                <a:cubicBezTo>
                  <a:pt x="2780710" y="242216"/>
                  <a:pt x="2785887" y="245197"/>
                  <a:pt x="2791859" y="251160"/>
                </a:cubicBezTo>
                <a:cubicBezTo>
                  <a:pt x="2797184" y="255884"/>
                  <a:pt x="2806600" y="271141"/>
                  <a:pt x="2820106" y="296930"/>
                </a:cubicBezTo>
                <a:cubicBezTo>
                  <a:pt x="2833612" y="322719"/>
                  <a:pt x="2845118" y="347501"/>
                  <a:pt x="2854625" y="371275"/>
                </a:cubicBezTo>
                <a:cubicBezTo>
                  <a:pt x="2864588" y="396754"/>
                  <a:pt x="2869579" y="409718"/>
                  <a:pt x="2869598" y="410166"/>
                </a:cubicBezTo>
                <a:cubicBezTo>
                  <a:pt x="2869617" y="410613"/>
                  <a:pt x="2871046" y="408408"/>
                  <a:pt x="2873884" y="403551"/>
                </a:cubicBezTo>
                <a:cubicBezTo>
                  <a:pt x="2882190" y="393854"/>
                  <a:pt x="2902297" y="376964"/>
                  <a:pt x="2934206" y="352880"/>
                </a:cubicBezTo>
                <a:cubicBezTo>
                  <a:pt x="2966115" y="328796"/>
                  <a:pt x="2992042" y="311106"/>
                  <a:pt x="3011987" y="299809"/>
                </a:cubicBezTo>
                <a:cubicBezTo>
                  <a:pt x="3032618" y="288693"/>
                  <a:pt x="3063086" y="272832"/>
                  <a:pt x="3103392" y="252224"/>
                </a:cubicBezTo>
                <a:cubicBezTo>
                  <a:pt x="3143696" y="231617"/>
                  <a:pt x="3167707" y="220123"/>
                  <a:pt x="3175422" y="217742"/>
                </a:cubicBezTo>
                <a:cubicBezTo>
                  <a:pt x="3184495" y="213932"/>
                  <a:pt x="3193856" y="211872"/>
                  <a:pt x="3203506" y="211562"/>
                </a:cubicBezTo>
                <a:close/>
                <a:moveTo>
                  <a:pt x="4996030" y="143861"/>
                </a:moveTo>
                <a:cubicBezTo>
                  <a:pt x="4996916" y="143861"/>
                  <a:pt x="4988100" y="148909"/>
                  <a:pt x="4969584" y="159006"/>
                </a:cubicBezTo>
                <a:cubicBezTo>
                  <a:pt x="4933208" y="178332"/>
                  <a:pt x="4909580" y="202149"/>
                  <a:pt x="4898704" y="230457"/>
                </a:cubicBezTo>
                <a:cubicBezTo>
                  <a:pt x="4894608" y="242745"/>
                  <a:pt x="4892302" y="251293"/>
                  <a:pt x="4891788" y="256104"/>
                </a:cubicBezTo>
                <a:lnTo>
                  <a:pt x="4893676" y="266034"/>
                </a:lnTo>
                <a:lnTo>
                  <a:pt x="4936750" y="241959"/>
                </a:lnTo>
                <a:cubicBezTo>
                  <a:pt x="4980299" y="224642"/>
                  <a:pt x="5002912" y="213098"/>
                  <a:pt x="5004588" y="207326"/>
                </a:cubicBezTo>
                <a:cubicBezTo>
                  <a:pt x="5009970" y="187257"/>
                  <a:pt x="5008508" y="169569"/>
                  <a:pt x="5000202" y="154262"/>
                </a:cubicBezTo>
                <a:cubicBezTo>
                  <a:pt x="4996534" y="147328"/>
                  <a:pt x="4995144" y="143861"/>
                  <a:pt x="4996030" y="143861"/>
                </a:cubicBezTo>
                <a:close/>
                <a:moveTo>
                  <a:pt x="5081994" y="135469"/>
                </a:moveTo>
                <a:lnTo>
                  <a:pt x="5083312" y="146483"/>
                </a:lnTo>
                <a:cubicBezTo>
                  <a:pt x="5083088" y="152326"/>
                  <a:pt x="5082078" y="159315"/>
                  <a:pt x="5080283" y="167450"/>
                </a:cubicBezTo>
                <a:cubicBezTo>
                  <a:pt x="5076588" y="191062"/>
                  <a:pt x="5074599" y="216337"/>
                  <a:pt x="5074318" y="243273"/>
                </a:cubicBezTo>
                <a:cubicBezTo>
                  <a:pt x="5074037" y="270210"/>
                  <a:pt x="5075511" y="287184"/>
                  <a:pt x="5078740" y="294194"/>
                </a:cubicBezTo>
                <a:cubicBezTo>
                  <a:pt x="5081522" y="299757"/>
                  <a:pt x="5084688" y="303693"/>
                  <a:pt x="5088242" y="306003"/>
                </a:cubicBezTo>
                <a:cubicBezTo>
                  <a:pt x="5091794" y="308312"/>
                  <a:pt x="5094346" y="308843"/>
                  <a:pt x="5095900" y="307596"/>
                </a:cubicBezTo>
                <a:cubicBezTo>
                  <a:pt x="5103091" y="304005"/>
                  <a:pt x="5110461" y="292144"/>
                  <a:pt x="5118009" y="272013"/>
                </a:cubicBezTo>
                <a:cubicBezTo>
                  <a:pt x="5125558" y="251882"/>
                  <a:pt x="5129913" y="230210"/>
                  <a:pt x="5131076" y="206997"/>
                </a:cubicBezTo>
                <a:cubicBezTo>
                  <a:pt x="5132266" y="187976"/>
                  <a:pt x="5131552" y="174339"/>
                  <a:pt x="5128932" y="166085"/>
                </a:cubicBezTo>
                <a:cubicBezTo>
                  <a:pt x="5126313" y="157832"/>
                  <a:pt x="5121384" y="151076"/>
                  <a:pt x="5114144" y="145818"/>
                </a:cubicBezTo>
                <a:cubicBezTo>
                  <a:pt x="5107010" y="140770"/>
                  <a:pt x="5097786" y="137703"/>
                  <a:pt x="5086470" y="136617"/>
                </a:cubicBezTo>
                <a:close/>
                <a:moveTo>
                  <a:pt x="933858" y="125673"/>
                </a:moveTo>
                <a:cubicBezTo>
                  <a:pt x="946398" y="126330"/>
                  <a:pt x="960497" y="128961"/>
                  <a:pt x="976156" y="133567"/>
                </a:cubicBezTo>
                <a:cubicBezTo>
                  <a:pt x="991816" y="138172"/>
                  <a:pt x="1007375" y="144190"/>
                  <a:pt x="1022834" y="151619"/>
                </a:cubicBezTo>
                <a:cubicBezTo>
                  <a:pt x="1038864" y="159306"/>
                  <a:pt x="1053023" y="168962"/>
                  <a:pt x="1065311" y="180587"/>
                </a:cubicBezTo>
                <a:cubicBezTo>
                  <a:pt x="1077598" y="192212"/>
                  <a:pt x="1083741" y="202340"/>
                  <a:pt x="1083741" y="210969"/>
                </a:cubicBezTo>
                <a:cubicBezTo>
                  <a:pt x="1083741" y="225438"/>
                  <a:pt x="1077734" y="235811"/>
                  <a:pt x="1065718" y="242087"/>
                </a:cubicBezTo>
                <a:cubicBezTo>
                  <a:pt x="1053702" y="248364"/>
                  <a:pt x="1038312" y="250574"/>
                  <a:pt x="1019548" y="248717"/>
                </a:cubicBezTo>
                <a:cubicBezTo>
                  <a:pt x="994849" y="244602"/>
                  <a:pt x="967027" y="253132"/>
                  <a:pt x="936080" y="274306"/>
                </a:cubicBezTo>
                <a:cubicBezTo>
                  <a:pt x="905714" y="289012"/>
                  <a:pt x="890531" y="291398"/>
                  <a:pt x="890531" y="281464"/>
                </a:cubicBezTo>
                <a:cubicBezTo>
                  <a:pt x="889931" y="274530"/>
                  <a:pt x="898471" y="262652"/>
                  <a:pt x="916149" y="245831"/>
                </a:cubicBezTo>
                <a:cubicBezTo>
                  <a:pt x="935970" y="226009"/>
                  <a:pt x="946674" y="213334"/>
                  <a:pt x="948260" y="207805"/>
                </a:cubicBezTo>
                <a:cubicBezTo>
                  <a:pt x="949846" y="202275"/>
                  <a:pt x="945152" y="192291"/>
                  <a:pt x="934180" y="177851"/>
                </a:cubicBezTo>
                <a:cubicBezTo>
                  <a:pt x="920035" y="156963"/>
                  <a:pt x="912963" y="143651"/>
                  <a:pt x="912963" y="137917"/>
                </a:cubicBezTo>
                <a:cubicBezTo>
                  <a:pt x="914354" y="129097"/>
                  <a:pt x="921319" y="125016"/>
                  <a:pt x="933858" y="125673"/>
                </a:cubicBezTo>
                <a:close/>
                <a:moveTo>
                  <a:pt x="1222754" y="121962"/>
                </a:moveTo>
                <a:lnTo>
                  <a:pt x="1213979" y="149419"/>
                </a:lnTo>
                <a:cubicBezTo>
                  <a:pt x="1205773" y="173717"/>
                  <a:pt x="1197541" y="197439"/>
                  <a:pt x="1189283" y="220585"/>
                </a:cubicBezTo>
                <a:lnTo>
                  <a:pt x="1184211" y="227028"/>
                </a:lnTo>
                <a:lnTo>
                  <a:pt x="1198513" y="231315"/>
                </a:lnTo>
                <a:cubicBezTo>
                  <a:pt x="1205571" y="235572"/>
                  <a:pt x="1209257" y="237182"/>
                  <a:pt x="1209571" y="236144"/>
                </a:cubicBezTo>
                <a:cubicBezTo>
                  <a:pt x="1209886" y="235106"/>
                  <a:pt x="1211481" y="221628"/>
                  <a:pt x="1214358" y="195710"/>
                </a:cubicBezTo>
                <a:close/>
                <a:moveTo>
                  <a:pt x="4063531" y="83345"/>
                </a:moveTo>
                <a:lnTo>
                  <a:pt x="4048620" y="99730"/>
                </a:lnTo>
                <a:cubicBezTo>
                  <a:pt x="4033790" y="115038"/>
                  <a:pt x="4019497" y="126798"/>
                  <a:pt x="4005742" y="135010"/>
                </a:cubicBezTo>
                <a:cubicBezTo>
                  <a:pt x="3987402" y="145959"/>
                  <a:pt x="3976166" y="154400"/>
                  <a:pt x="3972038" y="160334"/>
                </a:cubicBezTo>
                <a:cubicBezTo>
                  <a:pt x="3967908" y="166268"/>
                  <a:pt x="3966696" y="175032"/>
                  <a:pt x="3968402" y="186623"/>
                </a:cubicBezTo>
                <a:cubicBezTo>
                  <a:pt x="3969688" y="196453"/>
                  <a:pt x="3969771" y="204199"/>
                  <a:pt x="3968652" y="209862"/>
                </a:cubicBezTo>
                <a:cubicBezTo>
                  <a:pt x="3967532" y="215525"/>
                  <a:pt x="3964378" y="222252"/>
                  <a:pt x="3959186" y="230043"/>
                </a:cubicBezTo>
                <a:cubicBezTo>
                  <a:pt x="3954062" y="238749"/>
                  <a:pt x="3951500" y="244257"/>
                  <a:pt x="3951500" y="246567"/>
                </a:cubicBezTo>
                <a:cubicBezTo>
                  <a:pt x="3951500" y="248876"/>
                  <a:pt x="3953738" y="253113"/>
                  <a:pt x="3958215" y="259275"/>
                </a:cubicBezTo>
                <a:cubicBezTo>
                  <a:pt x="3963054" y="266533"/>
                  <a:pt x="3966330" y="276447"/>
                  <a:pt x="3968044" y="289015"/>
                </a:cubicBezTo>
                <a:cubicBezTo>
                  <a:pt x="3969758" y="301583"/>
                  <a:pt x="3970335" y="307681"/>
                  <a:pt x="3969773" y="307310"/>
                </a:cubicBezTo>
                <a:cubicBezTo>
                  <a:pt x="3969754" y="306958"/>
                  <a:pt x="3981394" y="305181"/>
                  <a:pt x="4004692" y="301981"/>
                </a:cubicBezTo>
                <a:cubicBezTo>
                  <a:pt x="4027990" y="298780"/>
                  <a:pt x="4046059" y="295294"/>
                  <a:pt x="4058898" y="291522"/>
                </a:cubicBezTo>
                <a:cubicBezTo>
                  <a:pt x="4063585" y="290741"/>
                  <a:pt x="4066233" y="290313"/>
                  <a:pt x="4066842" y="290236"/>
                </a:cubicBezTo>
                <a:cubicBezTo>
                  <a:pt x="4067452" y="290160"/>
                  <a:pt x="4066032" y="288665"/>
                  <a:pt x="4062584" y="285750"/>
                </a:cubicBezTo>
                <a:cubicBezTo>
                  <a:pt x="4061738" y="284683"/>
                  <a:pt x="4061330" y="284093"/>
                  <a:pt x="4061363" y="283978"/>
                </a:cubicBezTo>
                <a:cubicBezTo>
                  <a:pt x="4061396" y="283864"/>
                  <a:pt x="4060846" y="284136"/>
                  <a:pt x="4059713" y="284793"/>
                </a:cubicBezTo>
                <a:cubicBezTo>
                  <a:pt x="4031328" y="294899"/>
                  <a:pt x="4011546" y="294908"/>
                  <a:pt x="4000362" y="284821"/>
                </a:cubicBezTo>
                <a:cubicBezTo>
                  <a:pt x="3994334" y="278792"/>
                  <a:pt x="3990486" y="271772"/>
                  <a:pt x="3988818" y="263762"/>
                </a:cubicBezTo>
                <a:cubicBezTo>
                  <a:pt x="3987152" y="255751"/>
                  <a:pt x="3985092" y="246962"/>
                  <a:pt x="3982639" y="237394"/>
                </a:cubicBezTo>
                <a:cubicBezTo>
                  <a:pt x="3980186" y="227826"/>
                  <a:pt x="3981951" y="219837"/>
                  <a:pt x="3987932" y="213427"/>
                </a:cubicBezTo>
                <a:cubicBezTo>
                  <a:pt x="3997067" y="198368"/>
                  <a:pt x="4014300" y="168893"/>
                  <a:pt x="4039632" y="125001"/>
                </a:cubicBezTo>
                <a:cubicBezTo>
                  <a:pt x="4049131" y="108542"/>
                  <a:pt x="4056850" y="95095"/>
                  <a:pt x="4062786" y="84659"/>
                </a:cubicBezTo>
                <a:close/>
                <a:moveTo>
                  <a:pt x="4815958" y="72773"/>
                </a:moveTo>
                <a:cubicBezTo>
                  <a:pt x="4824344" y="73454"/>
                  <a:pt x="4831314" y="74981"/>
                  <a:pt x="4836867" y="77353"/>
                </a:cubicBezTo>
                <a:cubicBezTo>
                  <a:pt x="4848078" y="83763"/>
                  <a:pt x="4855880" y="107685"/>
                  <a:pt x="4860270" y="149119"/>
                </a:cubicBezTo>
                <a:cubicBezTo>
                  <a:pt x="4861394" y="161192"/>
                  <a:pt x="4861956" y="170149"/>
                  <a:pt x="4861956" y="175990"/>
                </a:cubicBezTo>
                <a:lnTo>
                  <a:pt x="4861922" y="176510"/>
                </a:lnTo>
                <a:lnTo>
                  <a:pt x="4866899" y="167735"/>
                </a:lnTo>
                <a:cubicBezTo>
                  <a:pt x="4883282" y="148428"/>
                  <a:pt x="4900184" y="132709"/>
                  <a:pt x="4917606" y="120579"/>
                </a:cubicBezTo>
                <a:cubicBezTo>
                  <a:pt x="4935027" y="108449"/>
                  <a:pt x="4956506" y="97741"/>
                  <a:pt x="4982042" y="88454"/>
                </a:cubicBezTo>
                <a:cubicBezTo>
                  <a:pt x="5007131" y="79872"/>
                  <a:pt x="5033054" y="74952"/>
                  <a:pt x="5059810" y="73695"/>
                </a:cubicBezTo>
                <a:cubicBezTo>
                  <a:pt x="5083136" y="72438"/>
                  <a:pt x="5100772" y="73262"/>
                  <a:pt x="5112716" y="76167"/>
                </a:cubicBezTo>
                <a:cubicBezTo>
                  <a:pt x="5124660" y="79072"/>
                  <a:pt x="5137657" y="85315"/>
                  <a:pt x="5151706" y="94898"/>
                </a:cubicBezTo>
                <a:cubicBezTo>
                  <a:pt x="5167251" y="104623"/>
                  <a:pt x="5178770" y="116160"/>
                  <a:pt x="5186260" y="129509"/>
                </a:cubicBezTo>
                <a:cubicBezTo>
                  <a:pt x="5193752" y="142858"/>
                  <a:pt x="5199046" y="160058"/>
                  <a:pt x="5202142" y="181108"/>
                </a:cubicBezTo>
                <a:cubicBezTo>
                  <a:pt x="5205818" y="205626"/>
                  <a:pt x="5206666" y="222023"/>
                  <a:pt x="5204684" y="230300"/>
                </a:cubicBezTo>
                <a:cubicBezTo>
                  <a:pt x="5196169" y="264952"/>
                  <a:pt x="5187558" y="290989"/>
                  <a:pt x="5178852" y="308410"/>
                </a:cubicBezTo>
                <a:cubicBezTo>
                  <a:pt x="5173537" y="319030"/>
                  <a:pt x="5170880" y="326898"/>
                  <a:pt x="5170880" y="332013"/>
                </a:cubicBezTo>
                <a:cubicBezTo>
                  <a:pt x="5170880" y="337128"/>
                  <a:pt x="5168340" y="342974"/>
                  <a:pt x="5163258" y="349551"/>
                </a:cubicBezTo>
                <a:cubicBezTo>
                  <a:pt x="5158176" y="356128"/>
                  <a:pt x="5155636" y="361364"/>
                  <a:pt x="5155636" y="365260"/>
                </a:cubicBezTo>
                <a:cubicBezTo>
                  <a:pt x="5155636" y="373213"/>
                  <a:pt x="5148006" y="384820"/>
                  <a:pt x="5132746" y="400079"/>
                </a:cubicBezTo>
                <a:cubicBezTo>
                  <a:pt x="5117488" y="415338"/>
                  <a:pt x="5101634" y="427411"/>
                  <a:pt x="5085184" y="436297"/>
                </a:cubicBezTo>
                <a:cubicBezTo>
                  <a:pt x="5074744" y="442470"/>
                  <a:pt x="5069601" y="445951"/>
                  <a:pt x="5069753" y="446742"/>
                </a:cubicBezTo>
                <a:cubicBezTo>
                  <a:pt x="5069906" y="447532"/>
                  <a:pt x="5078202" y="453504"/>
                  <a:pt x="5094642" y="464658"/>
                </a:cubicBezTo>
                <a:cubicBezTo>
                  <a:pt x="5112720" y="476126"/>
                  <a:pt x="5123220" y="490807"/>
                  <a:pt x="5126139" y="508699"/>
                </a:cubicBezTo>
                <a:cubicBezTo>
                  <a:pt x="5129058" y="526592"/>
                  <a:pt x="5124242" y="547421"/>
                  <a:pt x="5111687" y="571186"/>
                </a:cubicBezTo>
                <a:cubicBezTo>
                  <a:pt x="5085522" y="617115"/>
                  <a:pt x="5046964" y="656044"/>
                  <a:pt x="4996016" y="687972"/>
                </a:cubicBezTo>
                <a:cubicBezTo>
                  <a:pt x="4985167" y="694601"/>
                  <a:pt x="4975270" y="701495"/>
                  <a:pt x="4966326" y="708653"/>
                </a:cubicBezTo>
                <a:lnTo>
                  <a:pt x="4962134" y="711748"/>
                </a:lnTo>
                <a:lnTo>
                  <a:pt x="4972512" y="711075"/>
                </a:lnTo>
                <a:cubicBezTo>
                  <a:pt x="4981761" y="710236"/>
                  <a:pt x="4992772" y="708951"/>
                  <a:pt x="5005545" y="707217"/>
                </a:cubicBezTo>
                <a:cubicBezTo>
                  <a:pt x="5030586" y="702931"/>
                  <a:pt x="5060276" y="699888"/>
                  <a:pt x="5094614" y="698087"/>
                </a:cubicBezTo>
                <a:cubicBezTo>
                  <a:pt x="5123798" y="696887"/>
                  <a:pt x="5140908" y="695544"/>
                  <a:pt x="5145941" y="694058"/>
                </a:cubicBezTo>
                <a:cubicBezTo>
                  <a:pt x="5150975" y="692572"/>
                  <a:pt x="5153045" y="691429"/>
                  <a:pt x="5152149" y="690629"/>
                </a:cubicBezTo>
                <a:cubicBezTo>
                  <a:pt x="5150654" y="677532"/>
                  <a:pt x="5154450" y="670984"/>
                  <a:pt x="5163536" y="670984"/>
                </a:cubicBezTo>
                <a:cubicBezTo>
                  <a:pt x="5166775" y="670984"/>
                  <a:pt x="5181038" y="674746"/>
                  <a:pt x="5206327" y="682271"/>
                </a:cubicBezTo>
                <a:cubicBezTo>
                  <a:pt x="5222072" y="686767"/>
                  <a:pt x="5233826" y="692013"/>
                  <a:pt x="5241589" y="698009"/>
                </a:cubicBezTo>
                <a:cubicBezTo>
                  <a:pt x="5249352" y="704005"/>
                  <a:pt x="5254676" y="711913"/>
                  <a:pt x="5257562" y="721733"/>
                </a:cubicBezTo>
                <a:cubicBezTo>
                  <a:pt x="5263763" y="747736"/>
                  <a:pt x="5263482" y="764522"/>
                  <a:pt x="5256720" y="772089"/>
                </a:cubicBezTo>
                <a:cubicBezTo>
                  <a:pt x="5249957" y="779657"/>
                  <a:pt x="5234998" y="781303"/>
                  <a:pt x="5211842" y="777026"/>
                </a:cubicBezTo>
                <a:cubicBezTo>
                  <a:pt x="5195898" y="773530"/>
                  <a:pt x="5185858" y="772380"/>
                  <a:pt x="5181724" y="773575"/>
                </a:cubicBezTo>
                <a:cubicBezTo>
                  <a:pt x="5177590" y="774771"/>
                  <a:pt x="5165594" y="775368"/>
                  <a:pt x="5145734" y="775368"/>
                </a:cubicBezTo>
                <a:cubicBezTo>
                  <a:pt x="5114921" y="775959"/>
                  <a:pt x="5070306" y="782974"/>
                  <a:pt x="5011889" y="796414"/>
                </a:cubicBezTo>
                <a:cubicBezTo>
                  <a:pt x="4993725" y="800929"/>
                  <a:pt x="4962250" y="802586"/>
                  <a:pt x="4917462" y="801386"/>
                </a:cubicBezTo>
                <a:cubicBezTo>
                  <a:pt x="4888764" y="800776"/>
                  <a:pt x="4869552" y="799969"/>
                  <a:pt x="4859826" y="798964"/>
                </a:cubicBezTo>
                <a:cubicBezTo>
                  <a:pt x="4850102" y="797959"/>
                  <a:pt x="4843001" y="795219"/>
                  <a:pt x="4838524" y="790742"/>
                </a:cubicBezTo>
                <a:cubicBezTo>
                  <a:pt x="4831428" y="783341"/>
                  <a:pt x="4828514" y="772892"/>
                  <a:pt x="4829780" y="759395"/>
                </a:cubicBezTo>
                <a:cubicBezTo>
                  <a:pt x="4831048" y="745898"/>
                  <a:pt x="4834848" y="734716"/>
                  <a:pt x="4841182" y="725848"/>
                </a:cubicBezTo>
                <a:cubicBezTo>
                  <a:pt x="4848650" y="716332"/>
                  <a:pt x="4856330" y="707800"/>
                  <a:pt x="4864220" y="700252"/>
                </a:cubicBezTo>
                <a:cubicBezTo>
                  <a:pt x="4872112" y="692703"/>
                  <a:pt x="4878892" y="688929"/>
                  <a:pt x="4884558" y="688929"/>
                </a:cubicBezTo>
                <a:cubicBezTo>
                  <a:pt x="4885692" y="688929"/>
                  <a:pt x="4894917" y="681216"/>
                  <a:pt x="4912234" y="665790"/>
                </a:cubicBezTo>
                <a:cubicBezTo>
                  <a:pt x="4929550" y="650365"/>
                  <a:pt x="4938208" y="642280"/>
                  <a:pt x="4938208" y="641537"/>
                </a:cubicBezTo>
                <a:cubicBezTo>
                  <a:pt x="4938208" y="642442"/>
                  <a:pt x="4936225" y="641952"/>
                  <a:pt x="4932257" y="640066"/>
                </a:cubicBezTo>
                <a:cubicBezTo>
                  <a:pt x="4928290" y="638180"/>
                  <a:pt x="4923454" y="637237"/>
                  <a:pt x="4917748" y="637237"/>
                </a:cubicBezTo>
                <a:cubicBezTo>
                  <a:pt x="4904356" y="637237"/>
                  <a:pt x="4892308" y="631705"/>
                  <a:pt x="4881601" y="620642"/>
                </a:cubicBezTo>
                <a:cubicBezTo>
                  <a:pt x="4870895" y="609579"/>
                  <a:pt x="4865542" y="597108"/>
                  <a:pt x="4865542" y="583230"/>
                </a:cubicBezTo>
                <a:cubicBezTo>
                  <a:pt x="4865542" y="574324"/>
                  <a:pt x="4869433" y="564685"/>
                  <a:pt x="4877214" y="554312"/>
                </a:cubicBezTo>
                <a:cubicBezTo>
                  <a:pt x="4884683" y="544806"/>
                  <a:pt x="4898268" y="532359"/>
                  <a:pt x="4917970" y="516972"/>
                </a:cubicBezTo>
                <a:cubicBezTo>
                  <a:pt x="4937672" y="501584"/>
                  <a:pt x="4954206" y="491028"/>
                  <a:pt x="4967569" y="485304"/>
                </a:cubicBezTo>
                <a:cubicBezTo>
                  <a:pt x="4981124" y="478808"/>
                  <a:pt x="4989784" y="473202"/>
                  <a:pt x="4993550" y="468487"/>
                </a:cubicBezTo>
                <a:cubicBezTo>
                  <a:pt x="4997318" y="463772"/>
                  <a:pt x="4999202" y="456872"/>
                  <a:pt x="4999202" y="447785"/>
                </a:cubicBezTo>
                <a:cubicBezTo>
                  <a:pt x="4999202" y="439984"/>
                  <a:pt x="4998944" y="435819"/>
                  <a:pt x="4998430" y="435290"/>
                </a:cubicBezTo>
                <a:cubicBezTo>
                  <a:pt x="4997916" y="434762"/>
                  <a:pt x="4993058" y="437007"/>
                  <a:pt x="4983857" y="442027"/>
                </a:cubicBezTo>
                <a:cubicBezTo>
                  <a:pt x="4968931" y="450171"/>
                  <a:pt x="4957363" y="454243"/>
                  <a:pt x="4949152" y="454243"/>
                </a:cubicBezTo>
                <a:cubicBezTo>
                  <a:pt x="4940399" y="454243"/>
                  <a:pt x="4930990" y="451640"/>
                  <a:pt x="4920928" y="446434"/>
                </a:cubicBezTo>
                <a:cubicBezTo>
                  <a:pt x="4910864" y="441229"/>
                  <a:pt x="4903823" y="435407"/>
                  <a:pt x="4899804" y="428968"/>
                </a:cubicBezTo>
                <a:cubicBezTo>
                  <a:pt x="4897442" y="423644"/>
                  <a:pt x="4892622" y="416224"/>
                  <a:pt x="4885344" y="406708"/>
                </a:cubicBezTo>
                <a:lnTo>
                  <a:pt x="4885344" y="395035"/>
                </a:lnTo>
                <a:lnTo>
                  <a:pt x="4884444" y="410451"/>
                </a:lnTo>
                <a:cubicBezTo>
                  <a:pt x="4880091" y="429130"/>
                  <a:pt x="4870248" y="452271"/>
                  <a:pt x="4854912" y="479874"/>
                </a:cubicBezTo>
                <a:cubicBezTo>
                  <a:pt x="4839577" y="507478"/>
                  <a:pt x="4822646" y="532629"/>
                  <a:pt x="4804120" y="555327"/>
                </a:cubicBezTo>
                <a:cubicBezTo>
                  <a:pt x="4793147" y="568128"/>
                  <a:pt x="4785513" y="577903"/>
                  <a:pt x="4781217" y="584652"/>
                </a:cubicBezTo>
                <a:cubicBezTo>
                  <a:pt x="4776922" y="591400"/>
                  <a:pt x="4766786" y="603187"/>
                  <a:pt x="4750813" y="620013"/>
                </a:cubicBezTo>
                <a:cubicBezTo>
                  <a:pt x="4734840" y="636839"/>
                  <a:pt x="4726853" y="646305"/>
                  <a:pt x="4726853" y="648410"/>
                </a:cubicBezTo>
                <a:cubicBezTo>
                  <a:pt x="4726853" y="650515"/>
                  <a:pt x="4711266" y="663259"/>
                  <a:pt x="4680090" y="686643"/>
                </a:cubicBezTo>
                <a:cubicBezTo>
                  <a:pt x="4638056" y="718314"/>
                  <a:pt x="4615896" y="738026"/>
                  <a:pt x="4613610" y="745779"/>
                </a:cubicBezTo>
                <a:cubicBezTo>
                  <a:pt x="4611230" y="755342"/>
                  <a:pt x="4608470" y="760124"/>
                  <a:pt x="4605331" y="760124"/>
                </a:cubicBezTo>
                <a:cubicBezTo>
                  <a:pt x="4602192" y="760124"/>
                  <a:pt x="4594204" y="764867"/>
                  <a:pt x="4581364" y="774354"/>
                </a:cubicBezTo>
                <a:cubicBezTo>
                  <a:pt x="4558504" y="787594"/>
                  <a:pt x="4545112" y="788622"/>
                  <a:pt x="4541188" y="777440"/>
                </a:cubicBezTo>
                <a:cubicBezTo>
                  <a:pt x="4540350" y="775773"/>
                  <a:pt x="4539930" y="772935"/>
                  <a:pt x="4539930" y="768925"/>
                </a:cubicBezTo>
                <a:cubicBezTo>
                  <a:pt x="4539930" y="765134"/>
                  <a:pt x="4538144" y="760859"/>
                  <a:pt x="4534572" y="756102"/>
                </a:cubicBezTo>
                <a:cubicBezTo>
                  <a:pt x="4531000" y="751344"/>
                  <a:pt x="4529058" y="740171"/>
                  <a:pt x="4528743" y="722583"/>
                </a:cubicBezTo>
                <a:cubicBezTo>
                  <a:pt x="4528428" y="704995"/>
                  <a:pt x="4530758" y="690844"/>
                  <a:pt x="4535730" y="680128"/>
                </a:cubicBezTo>
                <a:cubicBezTo>
                  <a:pt x="4539349" y="671079"/>
                  <a:pt x="4544836" y="663488"/>
                  <a:pt x="4552189" y="657354"/>
                </a:cubicBezTo>
                <a:cubicBezTo>
                  <a:pt x="4559114" y="651077"/>
                  <a:pt x="4571658" y="634891"/>
                  <a:pt x="4589822" y="608798"/>
                </a:cubicBezTo>
                <a:cubicBezTo>
                  <a:pt x="4607986" y="582704"/>
                  <a:pt x="4616880" y="569547"/>
                  <a:pt x="4616504" y="569328"/>
                </a:cubicBezTo>
                <a:cubicBezTo>
                  <a:pt x="4616128" y="569109"/>
                  <a:pt x="4605252" y="563004"/>
                  <a:pt x="4583878" y="551012"/>
                </a:cubicBezTo>
                <a:cubicBezTo>
                  <a:pt x="4564857" y="541420"/>
                  <a:pt x="4552198" y="534350"/>
                  <a:pt x="4545902" y="529802"/>
                </a:cubicBezTo>
                <a:cubicBezTo>
                  <a:pt x="4539606" y="525254"/>
                  <a:pt x="4534077" y="518560"/>
                  <a:pt x="4529314" y="509721"/>
                </a:cubicBezTo>
                <a:cubicBezTo>
                  <a:pt x="4525028" y="501148"/>
                  <a:pt x="4522885" y="494798"/>
                  <a:pt x="4522885" y="490669"/>
                </a:cubicBezTo>
                <a:cubicBezTo>
                  <a:pt x="4522885" y="486539"/>
                  <a:pt x="4524976" y="481413"/>
                  <a:pt x="4529158" y="475288"/>
                </a:cubicBezTo>
                <a:cubicBezTo>
                  <a:pt x="4559885" y="413538"/>
                  <a:pt x="4598628" y="371732"/>
                  <a:pt x="4645386" y="349872"/>
                </a:cubicBezTo>
                <a:cubicBezTo>
                  <a:pt x="4646300" y="348958"/>
                  <a:pt x="4648282" y="347986"/>
                  <a:pt x="4651330" y="346958"/>
                </a:cubicBezTo>
                <a:cubicBezTo>
                  <a:pt x="4660064" y="342824"/>
                  <a:pt x="4665227" y="338719"/>
                  <a:pt x="4666817" y="334642"/>
                </a:cubicBezTo>
                <a:cubicBezTo>
                  <a:pt x="4668408" y="330565"/>
                  <a:pt x="4670404" y="315297"/>
                  <a:pt x="4672804" y="288836"/>
                </a:cubicBezTo>
                <a:cubicBezTo>
                  <a:pt x="4673328" y="285160"/>
                  <a:pt x="4673590" y="282269"/>
                  <a:pt x="4673590" y="280164"/>
                </a:cubicBezTo>
                <a:cubicBezTo>
                  <a:pt x="4676647" y="248388"/>
                  <a:pt x="4680676" y="225619"/>
                  <a:pt x="4685677" y="211855"/>
                </a:cubicBezTo>
                <a:cubicBezTo>
                  <a:pt x="4702736" y="170221"/>
                  <a:pt x="4705750" y="148319"/>
                  <a:pt x="4694720" y="146147"/>
                </a:cubicBezTo>
                <a:cubicBezTo>
                  <a:pt x="4688425" y="143432"/>
                  <a:pt x="4680164" y="146097"/>
                  <a:pt x="4669939" y="154141"/>
                </a:cubicBezTo>
                <a:cubicBezTo>
                  <a:pt x="4659714" y="162185"/>
                  <a:pt x="4651178" y="172145"/>
                  <a:pt x="4644329" y="184023"/>
                </a:cubicBezTo>
                <a:cubicBezTo>
                  <a:pt x="4633898" y="203759"/>
                  <a:pt x="4622010" y="215156"/>
                  <a:pt x="4608660" y="218213"/>
                </a:cubicBezTo>
                <a:cubicBezTo>
                  <a:pt x="4595311" y="221271"/>
                  <a:pt x="4571639" y="219308"/>
                  <a:pt x="4537644" y="212327"/>
                </a:cubicBezTo>
                <a:cubicBezTo>
                  <a:pt x="4515536" y="207355"/>
                  <a:pt x="4502002" y="204869"/>
                  <a:pt x="4497039" y="204869"/>
                </a:cubicBezTo>
                <a:cubicBezTo>
                  <a:pt x="4479580" y="204869"/>
                  <a:pt x="4473474" y="194886"/>
                  <a:pt x="4478722" y="174922"/>
                </a:cubicBezTo>
                <a:cubicBezTo>
                  <a:pt x="4482342" y="165283"/>
                  <a:pt x="4492372" y="156310"/>
                  <a:pt x="4508812" y="148004"/>
                </a:cubicBezTo>
                <a:cubicBezTo>
                  <a:pt x="4519138" y="143832"/>
                  <a:pt x="4533682" y="137055"/>
                  <a:pt x="4552446" y="127673"/>
                </a:cubicBezTo>
                <a:cubicBezTo>
                  <a:pt x="4597242" y="106556"/>
                  <a:pt x="4631999" y="95998"/>
                  <a:pt x="4656716" y="95998"/>
                </a:cubicBezTo>
                <a:cubicBezTo>
                  <a:pt x="4685453" y="95998"/>
                  <a:pt x="4709111" y="104325"/>
                  <a:pt x="4727689" y="120979"/>
                </a:cubicBezTo>
                <a:cubicBezTo>
                  <a:pt x="4746268" y="137634"/>
                  <a:pt x="4752270" y="155096"/>
                  <a:pt x="4745698" y="173365"/>
                </a:cubicBezTo>
                <a:cubicBezTo>
                  <a:pt x="4742564" y="183718"/>
                  <a:pt x="4740552" y="197918"/>
                  <a:pt x="4739662" y="215963"/>
                </a:cubicBezTo>
                <a:cubicBezTo>
                  <a:pt x="4738772" y="234008"/>
                  <a:pt x="4737088" y="248907"/>
                  <a:pt x="4734611" y="260661"/>
                </a:cubicBezTo>
                <a:cubicBezTo>
                  <a:pt x="4731754" y="270977"/>
                  <a:pt x="4730466" y="284036"/>
                  <a:pt x="4730746" y="299838"/>
                </a:cubicBezTo>
                <a:cubicBezTo>
                  <a:pt x="4731028" y="315640"/>
                  <a:pt x="4732420" y="327546"/>
                  <a:pt x="4734926" y="335556"/>
                </a:cubicBezTo>
                <a:cubicBezTo>
                  <a:pt x="4736422" y="339881"/>
                  <a:pt x="4741350" y="344243"/>
                  <a:pt x="4749713" y="348644"/>
                </a:cubicBezTo>
                <a:cubicBezTo>
                  <a:pt x="4758572" y="352339"/>
                  <a:pt x="4764600" y="356016"/>
                  <a:pt x="4767801" y="359674"/>
                </a:cubicBezTo>
                <a:cubicBezTo>
                  <a:pt x="4771002" y="363331"/>
                  <a:pt x="4772602" y="368184"/>
                  <a:pt x="4772602" y="374233"/>
                </a:cubicBezTo>
                <a:cubicBezTo>
                  <a:pt x="4772602" y="380471"/>
                  <a:pt x="4768082" y="397157"/>
                  <a:pt x="4759043" y="424289"/>
                </a:cubicBezTo>
                <a:cubicBezTo>
                  <a:pt x="4750004" y="451421"/>
                  <a:pt x="4743503" y="467292"/>
                  <a:pt x="4739540" y="471902"/>
                </a:cubicBezTo>
                <a:cubicBezTo>
                  <a:pt x="4737826" y="474474"/>
                  <a:pt x="4734686" y="484892"/>
                  <a:pt x="4730118" y="503156"/>
                </a:cubicBezTo>
                <a:cubicBezTo>
                  <a:pt x="4726692" y="516854"/>
                  <a:pt x="4724552" y="527556"/>
                  <a:pt x="4723696" y="535261"/>
                </a:cubicBezTo>
                <a:lnTo>
                  <a:pt x="4723410" y="539737"/>
                </a:lnTo>
                <a:lnTo>
                  <a:pt x="4724038" y="538925"/>
                </a:lnTo>
                <a:cubicBezTo>
                  <a:pt x="4731184" y="529734"/>
                  <a:pt x="4744378" y="512884"/>
                  <a:pt x="4763622" y="488375"/>
                </a:cubicBezTo>
                <a:cubicBezTo>
                  <a:pt x="4794412" y="449161"/>
                  <a:pt x="4818722" y="416471"/>
                  <a:pt x="4836552" y="390306"/>
                </a:cubicBezTo>
                <a:cubicBezTo>
                  <a:pt x="4840506" y="384353"/>
                  <a:pt x="4843816" y="379500"/>
                  <a:pt x="4846482" y="375747"/>
                </a:cubicBezTo>
                <a:cubicBezTo>
                  <a:pt x="4848426" y="375166"/>
                  <a:pt x="4845273" y="370332"/>
                  <a:pt x="4837024" y="361245"/>
                </a:cubicBezTo>
                <a:cubicBezTo>
                  <a:pt x="4828776" y="352158"/>
                  <a:pt x="4823715" y="341524"/>
                  <a:pt x="4821844" y="329341"/>
                </a:cubicBezTo>
                <a:cubicBezTo>
                  <a:pt x="4819972" y="317159"/>
                  <a:pt x="4817198" y="305791"/>
                  <a:pt x="4813521" y="295237"/>
                </a:cubicBezTo>
                <a:cubicBezTo>
                  <a:pt x="4805148" y="276797"/>
                  <a:pt x="4800962" y="230862"/>
                  <a:pt x="4800962" y="157434"/>
                </a:cubicBezTo>
                <a:cubicBezTo>
                  <a:pt x="4800410" y="128154"/>
                  <a:pt x="4800091" y="113481"/>
                  <a:pt x="4800006" y="113414"/>
                </a:cubicBezTo>
                <a:cubicBezTo>
                  <a:pt x="4796014" y="110766"/>
                  <a:pt x="4793828" y="105075"/>
                  <a:pt x="4793447" y="96341"/>
                </a:cubicBezTo>
                <a:cubicBezTo>
                  <a:pt x="4793076" y="87606"/>
                  <a:pt x="4794638" y="81325"/>
                  <a:pt x="4798134" y="77495"/>
                </a:cubicBezTo>
                <a:cubicBezTo>
                  <a:pt x="4801630" y="73666"/>
                  <a:pt x="4807570" y="72092"/>
                  <a:pt x="4815958" y="72773"/>
                </a:cubicBezTo>
                <a:close/>
                <a:moveTo>
                  <a:pt x="4077630" y="57579"/>
                </a:moveTo>
                <a:lnTo>
                  <a:pt x="4076931" y="59180"/>
                </a:lnTo>
                <a:lnTo>
                  <a:pt x="4077036" y="58979"/>
                </a:lnTo>
                <a:cubicBezTo>
                  <a:pt x="4077432" y="58178"/>
                  <a:pt x="4077630" y="57711"/>
                  <a:pt x="4077630" y="57579"/>
                </a:cubicBezTo>
                <a:close/>
                <a:moveTo>
                  <a:pt x="6730091" y="55891"/>
                </a:moveTo>
                <a:cubicBezTo>
                  <a:pt x="6736488" y="55599"/>
                  <a:pt x="6744153" y="55998"/>
                  <a:pt x="6753085" y="57086"/>
                </a:cubicBezTo>
                <a:cubicBezTo>
                  <a:pt x="6770949" y="59262"/>
                  <a:pt x="6789310" y="62960"/>
                  <a:pt x="6808170" y="68180"/>
                </a:cubicBezTo>
                <a:cubicBezTo>
                  <a:pt x="6828468" y="74324"/>
                  <a:pt x="6850986" y="89149"/>
                  <a:pt x="6875722" y="112657"/>
                </a:cubicBezTo>
                <a:cubicBezTo>
                  <a:pt x="6892581" y="137050"/>
                  <a:pt x="6893476" y="149247"/>
                  <a:pt x="6878408" y="149247"/>
                </a:cubicBezTo>
                <a:cubicBezTo>
                  <a:pt x="6878760" y="149247"/>
                  <a:pt x="6876010" y="152467"/>
                  <a:pt x="6870157" y="158906"/>
                </a:cubicBezTo>
                <a:lnTo>
                  <a:pt x="6868580" y="159903"/>
                </a:lnTo>
                <a:lnTo>
                  <a:pt x="6873608" y="159806"/>
                </a:lnTo>
                <a:cubicBezTo>
                  <a:pt x="6892838" y="161092"/>
                  <a:pt x="6915968" y="168245"/>
                  <a:pt x="6942994" y="181266"/>
                </a:cubicBezTo>
                <a:cubicBezTo>
                  <a:pt x="6970022" y="194286"/>
                  <a:pt x="6983535" y="202761"/>
                  <a:pt x="6983535" y="206690"/>
                </a:cubicBezTo>
                <a:cubicBezTo>
                  <a:pt x="6983535" y="210619"/>
                  <a:pt x="6979468" y="219530"/>
                  <a:pt x="6971334" y="233422"/>
                </a:cubicBezTo>
                <a:cubicBezTo>
                  <a:pt x="6963200" y="247314"/>
                  <a:pt x="6953642" y="256494"/>
                  <a:pt x="6942659" y="260961"/>
                </a:cubicBezTo>
                <a:cubicBezTo>
                  <a:pt x="6931676" y="265429"/>
                  <a:pt x="6925030" y="267662"/>
                  <a:pt x="6922720" y="267662"/>
                </a:cubicBezTo>
                <a:cubicBezTo>
                  <a:pt x="6920411" y="267662"/>
                  <a:pt x="6915965" y="270203"/>
                  <a:pt x="6909383" y="275285"/>
                </a:cubicBezTo>
                <a:cubicBezTo>
                  <a:pt x="6902802" y="280366"/>
                  <a:pt x="6896067" y="282907"/>
                  <a:pt x="6889181" y="282907"/>
                </a:cubicBezTo>
                <a:cubicBezTo>
                  <a:pt x="6882287" y="282907"/>
                  <a:pt x="6872808" y="287123"/>
                  <a:pt x="6860744" y="295557"/>
                </a:cubicBezTo>
                <a:lnTo>
                  <a:pt x="6858064" y="297596"/>
                </a:lnTo>
                <a:lnTo>
                  <a:pt x="6861567" y="298428"/>
                </a:lnTo>
                <a:cubicBezTo>
                  <a:pt x="6866536" y="300023"/>
                  <a:pt x="6873122" y="302414"/>
                  <a:pt x="6881322" y="305603"/>
                </a:cubicBezTo>
                <a:cubicBezTo>
                  <a:pt x="6897724" y="311980"/>
                  <a:pt x="6911236" y="316006"/>
                  <a:pt x="6921856" y="317683"/>
                </a:cubicBezTo>
                <a:cubicBezTo>
                  <a:pt x="6939344" y="320188"/>
                  <a:pt x="6952456" y="323186"/>
                  <a:pt x="6961190" y="326677"/>
                </a:cubicBezTo>
                <a:cubicBezTo>
                  <a:pt x="6969924" y="330168"/>
                  <a:pt x="6976801" y="335504"/>
                  <a:pt x="6981820" y="342686"/>
                </a:cubicBezTo>
                <a:cubicBezTo>
                  <a:pt x="6986898" y="349925"/>
                  <a:pt x="6989648" y="355361"/>
                  <a:pt x="6990072" y="358995"/>
                </a:cubicBezTo>
                <a:cubicBezTo>
                  <a:pt x="6990496" y="362629"/>
                  <a:pt x="6988914" y="367617"/>
                  <a:pt x="6985328" y="373961"/>
                </a:cubicBezTo>
                <a:cubicBezTo>
                  <a:pt x="6981742" y="380305"/>
                  <a:pt x="6980062" y="384372"/>
                  <a:pt x="6980284" y="386163"/>
                </a:cubicBezTo>
                <a:cubicBezTo>
                  <a:pt x="6980509" y="387953"/>
                  <a:pt x="6982206" y="393597"/>
                  <a:pt x="6985378" y="403093"/>
                </a:cubicBezTo>
                <a:cubicBezTo>
                  <a:pt x="6991922" y="418810"/>
                  <a:pt x="6995194" y="427430"/>
                  <a:pt x="6995194" y="428954"/>
                </a:cubicBezTo>
                <a:cubicBezTo>
                  <a:pt x="6995194" y="434554"/>
                  <a:pt x="6989267" y="440317"/>
                  <a:pt x="6977413" y="446242"/>
                </a:cubicBezTo>
                <a:cubicBezTo>
                  <a:pt x="6965559" y="452166"/>
                  <a:pt x="6957080" y="455128"/>
                  <a:pt x="6951974" y="455128"/>
                </a:cubicBezTo>
                <a:cubicBezTo>
                  <a:pt x="6944450" y="455128"/>
                  <a:pt x="6933362" y="447504"/>
                  <a:pt x="6918712" y="432254"/>
                </a:cubicBezTo>
                <a:cubicBezTo>
                  <a:pt x="6904064" y="417005"/>
                  <a:pt x="6896310" y="409380"/>
                  <a:pt x="6895452" y="409380"/>
                </a:cubicBezTo>
                <a:cubicBezTo>
                  <a:pt x="6893938" y="409380"/>
                  <a:pt x="6877177" y="417674"/>
                  <a:pt x="6845168" y="434262"/>
                </a:cubicBezTo>
                <a:cubicBezTo>
                  <a:pt x="6813159" y="450849"/>
                  <a:pt x="6792307" y="461967"/>
                  <a:pt x="6782610" y="467616"/>
                </a:cubicBezTo>
                <a:cubicBezTo>
                  <a:pt x="6767075" y="477865"/>
                  <a:pt x="6754818" y="485311"/>
                  <a:pt x="6745842" y="489954"/>
                </a:cubicBezTo>
                <a:cubicBezTo>
                  <a:pt x="6736864" y="494598"/>
                  <a:pt x="6728780" y="499791"/>
                  <a:pt x="6721588" y="505535"/>
                </a:cubicBezTo>
                <a:lnTo>
                  <a:pt x="6710844" y="514164"/>
                </a:lnTo>
                <a:lnTo>
                  <a:pt x="6716230" y="545425"/>
                </a:lnTo>
                <a:cubicBezTo>
                  <a:pt x="6721498" y="570571"/>
                  <a:pt x="6724446" y="589624"/>
                  <a:pt x="6725074" y="602583"/>
                </a:cubicBezTo>
                <a:cubicBezTo>
                  <a:pt x="6725703" y="615541"/>
                  <a:pt x="6724150" y="632860"/>
                  <a:pt x="6720416" y="654539"/>
                </a:cubicBezTo>
                <a:cubicBezTo>
                  <a:pt x="6711863" y="702802"/>
                  <a:pt x="6692170" y="726934"/>
                  <a:pt x="6661338" y="726934"/>
                </a:cubicBezTo>
                <a:cubicBezTo>
                  <a:pt x="6641450" y="726934"/>
                  <a:pt x="6629570" y="717957"/>
                  <a:pt x="6625698" y="700002"/>
                </a:cubicBezTo>
                <a:cubicBezTo>
                  <a:pt x="6621826" y="682047"/>
                  <a:pt x="6626490" y="664202"/>
                  <a:pt x="6639692" y="646467"/>
                </a:cubicBezTo>
                <a:cubicBezTo>
                  <a:pt x="6655942" y="625216"/>
                  <a:pt x="6665544" y="600699"/>
                  <a:pt x="6668496" y="572915"/>
                </a:cubicBezTo>
                <a:lnTo>
                  <a:pt x="6671025" y="561856"/>
                </a:lnTo>
                <a:lnTo>
                  <a:pt x="6668482" y="560984"/>
                </a:lnTo>
                <a:cubicBezTo>
                  <a:pt x="6649222" y="558032"/>
                  <a:pt x="6633625" y="541220"/>
                  <a:pt x="6621690" y="510550"/>
                </a:cubicBezTo>
                <a:cubicBezTo>
                  <a:pt x="6616308" y="499310"/>
                  <a:pt x="6614734" y="488235"/>
                  <a:pt x="6616968" y="477324"/>
                </a:cubicBezTo>
                <a:cubicBezTo>
                  <a:pt x="6619202" y="466413"/>
                  <a:pt x="6627028" y="451690"/>
                  <a:pt x="6640450" y="433154"/>
                </a:cubicBezTo>
                <a:cubicBezTo>
                  <a:pt x="6655862" y="412199"/>
                  <a:pt x="6666602" y="399736"/>
                  <a:pt x="6672675" y="395764"/>
                </a:cubicBezTo>
                <a:cubicBezTo>
                  <a:pt x="6678747" y="391792"/>
                  <a:pt x="6681038" y="388199"/>
                  <a:pt x="6679547" y="384984"/>
                </a:cubicBezTo>
                <a:cubicBezTo>
                  <a:pt x="6678057" y="381769"/>
                  <a:pt x="6679666" y="378047"/>
                  <a:pt x="6684376" y="373818"/>
                </a:cubicBezTo>
                <a:cubicBezTo>
                  <a:pt x="6689086" y="369589"/>
                  <a:pt x="6695082" y="359897"/>
                  <a:pt x="6702364" y="344743"/>
                </a:cubicBezTo>
                <a:cubicBezTo>
                  <a:pt x="6709646" y="329589"/>
                  <a:pt x="6718354" y="316066"/>
                  <a:pt x="6728489" y="304174"/>
                </a:cubicBezTo>
                <a:cubicBezTo>
                  <a:pt x="6733556" y="298228"/>
                  <a:pt x="6737454" y="293924"/>
                  <a:pt x="6740180" y="291263"/>
                </a:cubicBezTo>
                <a:lnTo>
                  <a:pt x="6743097" y="288757"/>
                </a:lnTo>
                <a:lnTo>
                  <a:pt x="6724803" y="294494"/>
                </a:lnTo>
                <a:cubicBezTo>
                  <a:pt x="6711097" y="296932"/>
                  <a:pt x="6688476" y="297997"/>
                  <a:pt x="6656944" y="297687"/>
                </a:cubicBezTo>
                <a:cubicBezTo>
                  <a:pt x="6625412" y="297378"/>
                  <a:pt x="6605640" y="295408"/>
                  <a:pt x="6597630" y="291779"/>
                </a:cubicBezTo>
                <a:cubicBezTo>
                  <a:pt x="6579580" y="280302"/>
                  <a:pt x="6588900" y="266400"/>
                  <a:pt x="6625590" y="250074"/>
                </a:cubicBezTo>
                <a:cubicBezTo>
                  <a:pt x="6650908" y="240987"/>
                  <a:pt x="6670530" y="234025"/>
                  <a:pt x="6684455" y="229186"/>
                </a:cubicBezTo>
                <a:cubicBezTo>
                  <a:pt x="6695942" y="224585"/>
                  <a:pt x="6712208" y="217315"/>
                  <a:pt x="6733254" y="207376"/>
                </a:cubicBezTo>
                <a:cubicBezTo>
                  <a:pt x="6743776" y="202406"/>
                  <a:pt x="6752301" y="198221"/>
                  <a:pt x="6758826" y="194819"/>
                </a:cubicBezTo>
                <a:lnTo>
                  <a:pt x="6772344" y="187004"/>
                </a:lnTo>
                <a:lnTo>
                  <a:pt x="6770748" y="187106"/>
                </a:lnTo>
                <a:cubicBezTo>
                  <a:pt x="6765864" y="186627"/>
                  <a:pt x="6763422" y="184414"/>
                  <a:pt x="6763422" y="180465"/>
                </a:cubicBezTo>
                <a:cubicBezTo>
                  <a:pt x="6763422" y="178122"/>
                  <a:pt x="6765512" y="175503"/>
                  <a:pt x="6769694" y="172607"/>
                </a:cubicBezTo>
                <a:cubicBezTo>
                  <a:pt x="6776876" y="162511"/>
                  <a:pt x="6779174" y="155491"/>
                  <a:pt x="6776588" y="151548"/>
                </a:cubicBezTo>
                <a:cubicBezTo>
                  <a:pt x="6774002" y="147604"/>
                  <a:pt x="6761541" y="134355"/>
                  <a:pt x="6739204" y="111800"/>
                </a:cubicBezTo>
                <a:cubicBezTo>
                  <a:pt x="6710496" y="98017"/>
                  <a:pt x="6696142" y="86220"/>
                  <a:pt x="6696142" y="76410"/>
                </a:cubicBezTo>
                <a:cubicBezTo>
                  <a:pt x="6696142" y="69113"/>
                  <a:pt x="6702329" y="63256"/>
                  <a:pt x="6714702" y="58836"/>
                </a:cubicBezTo>
                <a:cubicBezTo>
                  <a:pt x="6718564" y="57164"/>
                  <a:pt x="6723694" y="56183"/>
                  <a:pt x="6730091" y="55891"/>
                </a:cubicBezTo>
                <a:close/>
                <a:moveTo>
                  <a:pt x="6557107" y="30086"/>
                </a:moveTo>
                <a:cubicBezTo>
                  <a:pt x="6563086" y="29460"/>
                  <a:pt x="6572056" y="34081"/>
                  <a:pt x="6584014" y="43948"/>
                </a:cubicBezTo>
                <a:cubicBezTo>
                  <a:pt x="6599702" y="62570"/>
                  <a:pt x="6609662" y="76850"/>
                  <a:pt x="6613896" y="86789"/>
                </a:cubicBezTo>
                <a:cubicBezTo>
                  <a:pt x="6618130" y="96729"/>
                  <a:pt x="6619232" y="108556"/>
                  <a:pt x="6617204" y="122272"/>
                </a:cubicBezTo>
                <a:lnTo>
                  <a:pt x="6614146" y="145847"/>
                </a:lnTo>
                <a:lnTo>
                  <a:pt x="6581914" y="164492"/>
                </a:lnTo>
                <a:cubicBezTo>
                  <a:pt x="6569694" y="172093"/>
                  <a:pt x="6550050" y="185645"/>
                  <a:pt x="6522984" y="205147"/>
                </a:cubicBezTo>
                <a:cubicBezTo>
                  <a:pt x="6502686" y="219774"/>
                  <a:pt x="6489530" y="229623"/>
                  <a:pt x="6483518" y="234694"/>
                </a:cubicBezTo>
                <a:lnTo>
                  <a:pt x="6482988" y="235201"/>
                </a:lnTo>
                <a:lnTo>
                  <a:pt x="6489702" y="238301"/>
                </a:lnTo>
                <a:cubicBezTo>
                  <a:pt x="6524106" y="256989"/>
                  <a:pt x="6536708" y="284388"/>
                  <a:pt x="6527507" y="320497"/>
                </a:cubicBezTo>
                <a:cubicBezTo>
                  <a:pt x="6524459" y="330232"/>
                  <a:pt x="6521440" y="340581"/>
                  <a:pt x="6518448" y="351544"/>
                </a:cubicBezTo>
                <a:cubicBezTo>
                  <a:pt x="6514600" y="365641"/>
                  <a:pt x="6507164" y="381726"/>
                  <a:pt x="6496138" y="399800"/>
                </a:cubicBezTo>
                <a:cubicBezTo>
                  <a:pt x="6485114" y="417874"/>
                  <a:pt x="6477377" y="430883"/>
                  <a:pt x="6472928" y="438826"/>
                </a:cubicBezTo>
                <a:cubicBezTo>
                  <a:pt x="6468481" y="446770"/>
                  <a:pt x="6464566" y="451871"/>
                  <a:pt x="6461184" y="454128"/>
                </a:cubicBezTo>
                <a:cubicBezTo>
                  <a:pt x="6458384" y="453557"/>
                  <a:pt x="6462161" y="456491"/>
                  <a:pt x="6472514" y="462929"/>
                </a:cubicBezTo>
                <a:cubicBezTo>
                  <a:pt x="6479496" y="469911"/>
                  <a:pt x="6483849" y="476345"/>
                  <a:pt x="6485573" y="482232"/>
                </a:cubicBezTo>
                <a:cubicBezTo>
                  <a:pt x="6487297" y="488118"/>
                  <a:pt x="6488783" y="500982"/>
                  <a:pt x="6490030" y="520822"/>
                </a:cubicBezTo>
                <a:cubicBezTo>
                  <a:pt x="6490859" y="533305"/>
                  <a:pt x="6491434" y="542620"/>
                  <a:pt x="6491752" y="548769"/>
                </a:cubicBezTo>
                <a:lnTo>
                  <a:pt x="6491758" y="548898"/>
                </a:lnTo>
                <a:lnTo>
                  <a:pt x="6493045" y="544725"/>
                </a:lnTo>
                <a:cubicBezTo>
                  <a:pt x="6495112" y="541573"/>
                  <a:pt x="6497142" y="538015"/>
                  <a:pt x="6499132" y="534053"/>
                </a:cubicBezTo>
                <a:cubicBezTo>
                  <a:pt x="6505285" y="523108"/>
                  <a:pt x="6513046" y="513093"/>
                  <a:pt x="6522413" y="504006"/>
                </a:cubicBezTo>
                <a:cubicBezTo>
                  <a:pt x="6531782" y="494919"/>
                  <a:pt x="6536465" y="488711"/>
                  <a:pt x="6536465" y="485382"/>
                </a:cubicBezTo>
                <a:cubicBezTo>
                  <a:pt x="6536465" y="482053"/>
                  <a:pt x="6541704" y="473150"/>
                  <a:pt x="6552181" y="458672"/>
                </a:cubicBezTo>
                <a:cubicBezTo>
                  <a:pt x="6562659" y="444194"/>
                  <a:pt x="6570462" y="432852"/>
                  <a:pt x="6575591" y="424646"/>
                </a:cubicBezTo>
                <a:cubicBezTo>
                  <a:pt x="6580720" y="416440"/>
                  <a:pt x="6585046" y="411797"/>
                  <a:pt x="6588564" y="410716"/>
                </a:cubicBezTo>
                <a:cubicBezTo>
                  <a:pt x="6592084" y="409635"/>
                  <a:pt x="6595184" y="405341"/>
                  <a:pt x="6597866" y="397836"/>
                </a:cubicBezTo>
                <a:cubicBezTo>
                  <a:pt x="6600547" y="390330"/>
                  <a:pt x="6606040" y="382105"/>
                  <a:pt x="6614346" y="373161"/>
                </a:cubicBezTo>
                <a:cubicBezTo>
                  <a:pt x="6632634" y="361798"/>
                  <a:pt x="6641778" y="359393"/>
                  <a:pt x="6641778" y="365946"/>
                </a:cubicBezTo>
                <a:cubicBezTo>
                  <a:pt x="6642369" y="366546"/>
                  <a:pt x="6642664" y="369008"/>
                  <a:pt x="6642664" y="373332"/>
                </a:cubicBezTo>
                <a:cubicBezTo>
                  <a:pt x="6642664" y="381172"/>
                  <a:pt x="6638745" y="393383"/>
                  <a:pt x="6630906" y="409966"/>
                </a:cubicBezTo>
                <a:cubicBezTo>
                  <a:pt x="6623066" y="426549"/>
                  <a:pt x="6614489" y="446327"/>
                  <a:pt x="6605174" y="469302"/>
                </a:cubicBezTo>
                <a:cubicBezTo>
                  <a:pt x="6587762" y="510726"/>
                  <a:pt x="6562688" y="551750"/>
                  <a:pt x="6529950" y="592374"/>
                </a:cubicBezTo>
                <a:cubicBezTo>
                  <a:pt x="6506586" y="634227"/>
                  <a:pt x="6491140" y="673961"/>
                  <a:pt x="6483616" y="711575"/>
                </a:cubicBezTo>
                <a:cubicBezTo>
                  <a:pt x="6479891" y="730796"/>
                  <a:pt x="6474660" y="749672"/>
                  <a:pt x="6467920" y="768203"/>
                </a:cubicBezTo>
                <a:cubicBezTo>
                  <a:pt x="6461182" y="786734"/>
                  <a:pt x="6453888" y="796000"/>
                  <a:pt x="6446039" y="796000"/>
                </a:cubicBezTo>
                <a:cubicBezTo>
                  <a:pt x="6441353" y="796000"/>
                  <a:pt x="6437364" y="794056"/>
                  <a:pt x="6434074" y="790170"/>
                </a:cubicBezTo>
                <a:cubicBezTo>
                  <a:pt x="6430783" y="786284"/>
                  <a:pt x="6425220" y="784341"/>
                  <a:pt x="6417386" y="784341"/>
                </a:cubicBezTo>
                <a:cubicBezTo>
                  <a:pt x="6409552" y="784341"/>
                  <a:pt x="6403954" y="780048"/>
                  <a:pt x="6400591" y="771461"/>
                </a:cubicBezTo>
                <a:cubicBezTo>
                  <a:pt x="6397229" y="762874"/>
                  <a:pt x="6393662" y="755618"/>
                  <a:pt x="6389890" y="749694"/>
                </a:cubicBezTo>
                <a:cubicBezTo>
                  <a:pt x="6384756" y="741264"/>
                  <a:pt x="6383100" y="728453"/>
                  <a:pt x="6384925" y="711260"/>
                </a:cubicBezTo>
                <a:cubicBezTo>
                  <a:pt x="6386749" y="694068"/>
                  <a:pt x="6391161" y="677518"/>
                  <a:pt x="6398162" y="661611"/>
                </a:cubicBezTo>
                <a:cubicBezTo>
                  <a:pt x="6404877" y="643704"/>
                  <a:pt x="6410320" y="621530"/>
                  <a:pt x="6414493" y="595089"/>
                </a:cubicBezTo>
                <a:cubicBezTo>
                  <a:pt x="6417622" y="575258"/>
                  <a:pt x="6418725" y="560750"/>
                  <a:pt x="6417804" y="551565"/>
                </a:cubicBezTo>
                <a:lnTo>
                  <a:pt x="6416740" y="546627"/>
                </a:lnTo>
                <a:lnTo>
                  <a:pt x="6414893" y="552741"/>
                </a:lnTo>
                <a:cubicBezTo>
                  <a:pt x="6402148" y="563618"/>
                  <a:pt x="6388530" y="567997"/>
                  <a:pt x="6374038" y="565878"/>
                </a:cubicBezTo>
                <a:cubicBezTo>
                  <a:pt x="6359546" y="563759"/>
                  <a:pt x="6350818" y="556036"/>
                  <a:pt x="6347856" y="542711"/>
                </a:cubicBezTo>
                <a:cubicBezTo>
                  <a:pt x="6345027" y="531157"/>
                  <a:pt x="6343924" y="519429"/>
                  <a:pt x="6344548" y="507528"/>
                </a:cubicBezTo>
                <a:cubicBezTo>
                  <a:pt x="6345172" y="495626"/>
                  <a:pt x="6346846" y="486961"/>
                  <a:pt x="6349570" y="481532"/>
                </a:cubicBezTo>
                <a:cubicBezTo>
                  <a:pt x="6352895" y="474245"/>
                  <a:pt x="6365063" y="459777"/>
                  <a:pt x="6386075" y="438126"/>
                </a:cubicBezTo>
                <a:cubicBezTo>
                  <a:pt x="6401744" y="421286"/>
                  <a:pt x="6413312" y="406265"/>
                  <a:pt x="6420779" y="393063"/>
                </a:cubicBezTo>
                <a:cubicBezTo>
                  <a:pt x="6428248" y="379862"/>
                  <a:pt x="6435414" y="361936"/>
                  <a:pt x="6442282" y="339285"/>
                </a:cubicBezTo>
                <a:cubicBezTo>
                  <a:pt x="6453045" y="311863"/>
                  <a:pt x="6455298" y="298452"/>
                  <a:pt x="6449040" y="299052"/>
                </a:cubicBezTo>
                <a:cubicBezTo>
                  <a:pt x="6444296" y="299052"/>
                  <a:pt x="6437352" y="301142"/>
                  <a:pt x="6428209" y="305324"/>
                </a:cubicBezTo>
                <a:cubicBezTo>
                  <a:pt x="6419064" y="309505"/>
                  <a:pt x="6413874" y="312520"/>
                  <a:pt x="6412636" y="314368"/>
                </a:cubicBezTo>
                <a:cubicBezTo>
                  <a:pt x="6410702" y="318245"/>
                  <a:pt x="6399372" y="331208"/>
                  <a:pt x="6378645" y="353259"/>
                </a:cubicBezTo>
                <a:cubicBezTo>
                  <a:pt x="6373445" y="358459"/>
                  <a:pt x="6369128" y="362776"/>
                  <a:pt x="6365694" y="366210"/>
                </a:cubicBezTo>
                <a:cubicBezTo>
                  <a:pt x="6362260" y="369644"/>
                  <a:pt x="6358669" y="372616"/>
                  <a:pt x="6354921" y="375126"/>
                </a:cubicBezTo>
                <a:cubicBezTo>
                  <a:pt x="6351173" y="377635"/>
                  <a:pt x="6347194" y="378516"/>
                  <a:pt x="6342984" y="377769"/>
                </a:cubicBezTo>
                <a:cubicBezTo>
                  <a:pt x="6338774" y="377021"/>
                  <a:pt x="6335926" y="374414"/>
                  <a:pt x="6334440" y="369946"/>
                </a:cubicBezTo>
                <a:cubicBezTo>
                  <a:pt x="6331582" y="363174"/>
                  <a:pt x="6331349" y="358633"/>
                  <a:pt x="6333740" y="356323"/>
                </a:cubicBezTo>
                <a:cubicBezTo>
                  <a:pt x="6336131" y="354013"/>
                  <a:pt x="6334807" y="352277"/>
                  <a:pt x="6329768" y="351115"/>
                </a:cubicBezTo>
                <a:cubicBezTo>
                  <a:pt x="6321920" y="347972"/>
                  <a:pt x="6317050" y="344281"/>
                  <a:pt x="6315159" y="340043"/>
                </a:cubicBezTo>
                <a:cubicBezTo>
                  <a:pt x="6313268" y="335804"/>
                  <a:pt x="6312006" y="327674"/>
                  <a:pt x="6311372" y="315654"/>
                </a:cubicBezTo>
                <a:cubicBezTo>
                  <a:pt x="6310740" y="303633"/>
                  <a:pt x="6311472" y="294954"/>
                  <a:pt x="6313573" y="289615"/>
                </a:cubicBezTo>
                <a:cubicBezTo>
                  <a:pt x="6315674" y="284276"/>
                  <a:pt x="6322448" y="273849"/>
                  <a:pt x="6333896" y="258332"/>
                </a:cubicBezTo>
                <a:cubicBezTo>
                  <a:pt x="6344812" y="243492"/>
                  <a:pt x="6360252" y="227962"/>
                  <a:pt x="6380217" y="211741"/>
                </a:cubicBezTo>
                <a:cubicBezTo>
                  <a:pt x="6397972" y="196348"/>
                  <a:pt x="6418212" y="178784"/>
                  <a:pt x="6440939" y="159049"/>
                </a:cubicBezTo>
                <a:cubicBezTo>
                  <a:pt x="6465284" y="138541"/>
                  <a:pt x="6479844" y="128287"/>
                  <a:pt x="6484616" y="128287"/>
                </a:cubicBezTo>
                <a:cubicBezTo>
                  <a:pt x="6484978" y="128287"/>
                  <a:pt x="6492616" y="120965"/>
                  <a:pt x="6507532" y="106320"/>
                </a:cubicBezTo>
                <a:cubicBezTo>
                  <a:pt x="6522449" y="91676"/>
                  <a:pt x="6532946" y="79496"/>
                  <a:pt x="6539022" y="69780"/>
                </a:cubicBezTo>
                <a:cubicBezTo>
                  <a:pt x="6545100" y="60674"/>
                  <a:pt x="6548138" y="53316"/>
                  <a:pt x="6548138" y="47706"/>
                </a:cubicBezTo>
                <a:cubicBezTo>
                  <a:pt x="6548138" y="36586"/>
                  <a:pt x="6551128" y="30712"/>
                  <a:pt x="6557107" y="30086"/>
                </a:cubicBezTo>
                <a:close/>
                <a:moveTo>
                  <a:pt x="345725" y="12687"/>
                </a:moveTo>
                <a:cubicBezTo>
                  <a:pt x="349764" y="12002"/>
                  <a:pt x="355003" y="14352"/>
                  <a:pt x="361441" y="19738"/>
                </a:cubicBezTo>
                <a:cubicBezTo>
                  <a:pt x="367880" y="25125"/>
                  <a:pt x="372519" y="27818"/>
                  <a:pt x="375358" y="27818"/>
                </a:cubicBezTo>
                <a:cubicBezTo>
                  <a:pt x="378196" y="27818"/>
                  <a:pt x="386168" y="30766"/>
                  <a:pt x="399275" y="36662"/>
                </a:cubicBezTo>
                <a:lnTo>
                  <a:pt x="422649" y="47577"/>
                </a:lnTo>
                <a:lnTo>
                  <a:pt x="419806" y="69909"/>
                </a:lnTo>
                <a:cubicBezTo>
                  <a:pt x="417834" y="81767"/>
                  <a:pt x="415139" y="90340"/>
                  <a:pt x="411719" y="95626"/>
                </a:cubicBezTo>
                <a:cubicBezTo>
                  <a:pt x="408300" y="100913"/>
                  <a:pt x="401949" y="116879"/>
                  <a:pt x="392667" y="143525"/>
                </a:cubicBezTo>
                <a:cubicBezTo>
                  <a:pt x="383385" y="170171"/>
                  <a:pt x="374610" y="190171"/>
                  <a:pt x="366342" y="203526"/>
                </a:cubicBezTo>
                <a:lnTo>
                  <a:pt x="355369" y="215970"/>
                </a:lnTo>
                <a:lnTo>
                  <a:pt x="362284" y="221085"/>
                </a:lnTo>
                <a:cubicBezTo>
                  <a:pt x="366952" y="225762"/>
                  <a:pt x="372348" y="229057"/>
                  <a:pt x="378472" y="230972"/>
                </a:cubicBezTo>
                <a:cubicBezTo>
                  <a:pt x="384597" y="232886"/>
                  <a:pt x="387659" y="236492"/>
                  <a:pt x="387659" y="241787"/>
                </a:cubicBezTo>
                <a:cubicBezTo>
                  <a:pt x="387659" y="247083"/>
                  <a:pt x="389140" y="252694"/>
                  <a:pt x="392102" y="258618"/>
                </a:cubicBezTo>
                <a:lnTo>
                  <a:pt x="399318" y="278235"/>
                </a:lnTo>
                <a:lnTo>
                  <a:pt x="375215" y="290594"/>
                </a:lnTo>
                <a:cubicBezTo>
                  <a:pt x="363909" y="296518"/>
                  <a:pt x="352990" y="302769"/>
                  <a:pt x="342461" y="309346"/>
                </a:cubicBezTo>
                <a:cubicBezTo>
                  <a:pt x="331931" y="315923"/>
                  <a:pt x="326666" y="318116"/>
                  <a:pt x="326666" y="315925"/>
                </a:cubicBezTo>
                <a:cubicBezTo>
                  <a:pt x="326666" y="316249"/>
                  <a:pt x="327390" y="317387"/>
                  <a:pt x="328837" y="319340"/>
                </a:cubicBezTo>
                <a:cubicBezTo>
                  <a:pt x="335324" y="328017"/>
                  <a:pt x="354686" y="336778"/>
                  <a:pt x="386923" y="345622"/>
                </a:cubicBezTo>
                <a:cubicBezTo>
                  <a:pt x="419161" y="354466"/>
                  <a:pt x="443423" y="358612"/>
                  <a:pt x="459711" y="358059"/>
                </a:cubicBezTo>
                <a:cubicBezTo>
                  <a:pt x="476332" y="356764"/>
                  <a:pt x="489560" y="359857"/>
                  <a:pt x="499394" y="367339"/>
                </a:cubicBezTo>
                <a:cubicBezTo>
                  <a:pt x="509229" y="374821"/>
                  <a:pt x="514146" y="384891"/>
                  <a:pt x="514146" y="397550"/>
                </a:cubicBezTo>
                <a:cubicBezTo>
                  <a:pt x="514146" y="404455"/>
                  <a:pt x="512091" y="409732"/>
                  <a:pt x="507981" y="413380"/>
                </a:cubicBezTo>
                <a:cubicBezTo>
                  <a:pt x="503871" y="417028"/>
                  <a:pt x="497240" y="421138"/>
                  <a:pt x="488086" y="425710"/>
                </a:cubicBezTo>
                <a:cubicBezTo>
                  <a:pt x="474151" y="432045"/>
                  <a:pt x="456522" y="436617"/>
                  <a:pt x="435201" y="439426"/>
                </a:cubicBezTo>
                <a:cubicBezTo>
                  <a:pt x="413879" y="442236"/>
                  <a:pt x="403361" y="443222"/>
                  <a:pt x="403647" y="442384"/>
                </a:cubicBezTo>
                <a:cubicBezTo>
                  <a:pt x="403152" y="443556"/>
                  <a:pt x="404278" y="447978"/>
                  <a:pt x="407026" y="455650"/>
                </a:cubicBezTo>
                <a:cubicBezTo>
                  <a:pt x="409774" y="463322"/>
                  <a:pt x="413177" y="470345"/>
                  <a:pt x="417234" y="476717"/>
                </a:cubicBezTo>
                <a:cubicBezTo>
                  <a:pt x="420244" y="483213"/>
                  <a:pt x="424671" y="491433"/>
                  <a:pt x="430514" y="501377"/>
                </a:cubicBezTo>
                <a:cubicBezTo>
                  <a:pt x="436358" y="511321"/>
                  <a:pt x="444731" y="523611"/>
                  <a:pt x="455632" y="538246"/>
                </a:cubicBezTo>
                <a:cubicBezTo>
                  <a:pt x="466533" y="552881"/>
                  <a:pt x="471984" y="561427"/>
                  <a:pt x="471984" y="563885"/>
                </a:cubicBezTo>
                <a:cubicBezTo>
                  <a:pt x="471984" y="566342"/>
                  <a:pt x="474127" y="569581"/>
                  <a:pt x="478413" y="573600"/>
                </a:cubicBezTo>
                <a:lnTo>
                  <a:pt x="483676" y="580391"/>
                </a:lnTo>
                <a:lnTo>
                  <a:pt x="480735" y="568962"/>
                </a:lnTo>
                <a:cubicBezTo>
                  <a:pt x="478475" y="559596"/>
                  <a:pt x="476087" y="548559"/>
                  <a:pt x="473570" y="535853"/>
                </a:cubicBezTo>
                <a:cubicBezTo>
                  <a:pt x="467493" y="504439"/>
                  <a:pt x="464754" y="484718"/>
                  <a:pt x="465354" y="476688"/>
                </a:cubicBezTo>
                <a:cubicBezTo>
                  <a:pt x="468288" y="465077"/>
                  <a:pt x="476213" y="465477"/>
                  <a:pt x="489129" y="477888"/>
                </a:cubicBezTo>
                <a:lnTo>
                  <a:pt x="491867" y="485054"/>
                </a:lnTo>
                <a:lnTo>
                  <a:pt x="492222" y="483246"/>
                </a:lnTo>
                <a:cubicBezTo>
                  <a:pt x="494537" y="477445"/>
                  <a:pt x="498630" y="474545"/>
                  <a:pt x="504502" y="474545"/>
                </a:cubicBezTo>
                <a:cubicBezTo>
                  <a:pt x="509684" y="476250"/>
                  <a:pt x="514389" y="480874"/>
                  <a:pt x="518618" y="488418"/>
                </a:cubicBezTo>
                <a:cubicBezTo>
                  <a:pt x="522590" y="495648"/>
                  <a:pt x="524762" y="500727"/>
                  <a:pt x="525133" y="503656"/>
                </a:cubicBezTo>
                <a:cubicBezTo>
                  <a:pt x="525505" y="506585"/>
                  <a:pt x="527055" y="513400"/>
                  <a:pt x="529784" y="524101"/>
                </a:cubicBezTo>
                <a:cubicBezTo>
                  <a:pt x="532513" y="534803"/>
                  <a:pt x="534111" y="541425"/>
                  <a:pt x="534577" y="543968"/>
                </a:cubicBezTo>
                <a:cubicBezTo>
                  <a:pt x="538854" y="561075"/>
                  <a:pt x="543017" y="575696"/>
                  <a:pt x="547065" y="587831"/>
                </a:cubicBezTo>
                <a:cubicBezTo>
                  <a:pt x="550227" y="596479"/>
                  <a:pt x="555763" y="613262"/>
                  <a:pt x="563674" y="638180"/>
                </a:cubicBezTo>
                <a:cubicBezTo>
                  <a:pt x="571585" y="663097"/>
                  <a:pt x="576668" y="676120"/>
                  <a:pt x="578926" y="677249"/>
                </a:cubicBezTo>
                <a:cubicBezTo>
                  <a:pt x="581183" y="678378"/>
                  <a:pt x="582312" y="682731"/>
                  <a:pt x="582312" y="690308"/>
                </a:cubicBezTo>
                <a:cubicBezTo>
                  <a:pt x="582312" y="697885"/>
                  <a:pt x="583657" y="702421"/>
                  <a:pt x="586348" y="703917"/>
                </a:cubicBezTo>
                <a:cubicBezTo>
                  <a:pt x="589039" y="705412"/>
                  <a:pt x="590384" y="709451"/>
                  <a:pt x="590384" y="716032"/>
                </a:cubicBezTo>
                <a:cubicBezTo>
                  <a:pt x="590384" y="722614"/>
                  <a:pt x="593980" y="732518"/>
                  <a:pt x="601172" y="745743"/>
                </a:cubicBezTo>
                <a:cubicBezTo>
                  <a:pt x="608363" y="758969"/>
                  <a:pt x="613483" y="768934"/>
                  <a:pt x="616531" y="775640"/>
                </a:cubicBezTo>
                <a:cubicBezTo>
                  <a:pt x="619579" y="782345"/>
                  <a:pt x="623412" y="790313"/>
                  <a:pt x="628032" y="799543"/>
                </a:cubicBezTo>
                <a:cubicBezTo>
                  <a:pt x="637624" y="818726"/>
                  <a:pt x="639238" y="834966"/>
                  <a:pt x="632875" y="848263"/>
                </a:cubicBezTo>
                <a:cubicBezTo>
                  <a:pt x="627208" y="855283"/>
                  <a:pt x="619407" y="856674"/>
                  <a:pt x="609473" y="852435"/>
                </a:cubicBezTo>
                <a:cubicBezTo>
                  <a:pt x="606548" y="848901"/>
                  <a:pt x="604429" y="848906"/>
                  <a:pt x="603115" y="852449"/>
                </a:cubicBezTo>
                <a:cubicBezTo>
                  <a:pt x="598504" y="857060"/>
                  <a:pt x="591699" y="859719"/>
                  <a:pt x="582698" y="860429"/>
                </a:cubicBezTo>
                <a:cubicBezTo>
                  <a:pt x="573697" y="861139"/>
                  <a:pt x="567010" y="858031"/>
                  <a:pt x="562638" y="851106"/>
                </a:cubicBezTo>
                <a:cubicBezTo>
                  <a:pt x="563419" y="852650"/>
                  <a:pt x="561088" y="853421"/>
                  <a:pt x="555644" y="853421"/>
                </a:cubicBezTo>
                <a:cubicBezTo>
                  <a:pt x="550201" y="853421"/>
                  <a:pt x="541054" y="846282"/>
                  <a:pt x="528205" y="832004"/>
                </a:cubicBezTo>
                <a:cubicBezTo>
                  <a:pt x="513280" y="814592"/>
                  <a:pt x="500435" y="790294"/>
                  <a:pt x="489672" y="759109"/>
                </a:cubicBezTo>
                <a:cubicBezTo>
                  <a:pt x="483119" y="741412"/>
                  <a:pt x="476680" y="729084"/>
                  <a:pt x="470355" y="722126"/>
                </a:cubicBezTo>
                <a:cubicBezTo>
                  <a:pt x="464031" y="715168"/>
                  <a:pt x="460868" y="709701"/>
                  <a:pt x="460868" y="705724"/>
                </a:cubicBezTo>
                <a:cubicBezTo>
                  <a:pt x="460868" y="701747"/>
                  <a:pt x="453220" y="685729"/>
                  <a:pt x="437923" y="657668"/>
                </a:cubicBezTo>
                <a:cubicBezTo>
                  <a:pt x="422625" y="629607"/>
                  <a:pt x="405535" y="597458"/>
                  <a:pt x="386652" y="561220"/>
                </a:cubicBezTo>
                <a:cubicBezTo>
                  <a:pt x="367769" y="524982"/>
                  <a:pt x="356558" y="504775"/>
                  <a:pt x="353019" y="500598"/>
                </a:cubicBezTo>
                <a:cubicBezTo>
                  <a:pt x="349481" y="496422"/>
                  <a:pt x="346947" y="491726"/>
                  <a:pt x="345418" y="486511"/>
                </a:cubicBezTo>
                <a:cubicBezTo>
                  <a:pt x="343889" y="481296"/>
                  <a:pt x="341391" y="476212"/>
                  <a:pt x="337924" y="471259"/>
                </a:cubicBezTo>
                <a:lnTo>
                  <a:pt x="336153" y="466801"/>
                </a:lnTo>
                <a:lnTo>
                  <a:pt x="317036" y="479803"/>
                </a:lnTo>
                <a:cubicBezTo>
                  <a:pt x="295033" y="492890"/>
                  <a:pt x="245475" y="516365"/>
                  <a:pt x="168360" y="550226"/>
                </a:cubicBezTo>
                <a:cubicBezTo>
                  <a:pt x="133889" y="569314"/>
                  <a:pt x="112158" y="586435"/>
                  <a:pt x="103166" y="601590"/>
                </a:cubicBezTo>
                <a:cubicBezTo>
                  <a:pt x="94289" y="615296"/>
                  <a:pt x="91846" y="632327"/>
                  <a:pt x="95837" y="652682"/>
                </a:cubicBezTo>
                <a:lnTo>
                  <a:pt x="96166" y="659311"/>
                </a:lnTo>
                <a:lnTo>
                  <a:pt x="118011" y="640880"/>
                </a:lnTo>
                <a:cubicBezTo>
                  <a:pt x="175447" y="605952"/>
                  <a:pt x="223220" y="573062"/>
                  <a:pt x="261329" y="542211"/>
                </a:cubicBezTo>
                <a:cubicBezTo>
                  <a:pt x="290533" y="525190"/>
                  <a:pt x="304049" y="523418"/>
                  <a:pt x="301877" y="536896"/>
                </a:cubicBezTo>
                <a:cubicBezTo>
                  <a:pt x="300934" y="539725"/>
                  <a:pt x="298605" y="543611"/>
                  <a:pt x="294890" y="548554"/>
                </a:cubicBezTo>
                <a:cubicBezTo>
                  <a:pt x="289994" y="554546"/>
                  <a:pt x="286785" y="561958"/>
                  <a:pt x="285261" y="570793"/>
                </a:cubicBezTo>
                <a:cubicBezTo>
                  <a:pt x="283737" y="579627"/>
                  <a:pt x="275617" y="591769"/>
                  <a:pt x="260900" y="607219"/>
                </a:cubicBezTo>
                <a:cubicBezTo>
                  <a:pt x="240746" y="629545"/>
                  <a:pt x="224553" y="648048"/>
                  <a:pt x="212323" y="662726"/>
                </a:cubicBezTo>
                <a:cubicBezTo>
                  <a:pt x="208132" y="667593"/>
                  <a:pt x="198169" y="675065"/>
                  <a:pt x="182434" y="685143"/>
                </a:cubicBezTo>
                <a:cubicBezTo>
                  <a:pt x="156030" y="702355"/>
                  <a:pt x="137018" y="719938"/>
                  <a:pt x="125398" y="737892"/>
                </a:cubicBezTo>
                <a:cubicBezTo>
                  <a:pt x="119207" y="747960"/>
                  <a:pt x="114125" y="754285"/>
                  <a:pt x="110153" y="756866"/>
                </a:cubicBezTo>
                <a:cubicBezTo>
                  <a:pt x="106181" y="759447"/>
                  <a:pt x="104395" y="760624"/>
                  <a:pt x="104795" y="760395"/>
                </a:cubicBezTo>
                <a:cubicBezTo>
                  <a:pt x="106195" y="776273"/>
                  <a:pt x="99199" y="788156"/>
                  <a:pt x="83807" y="796042"/>
                </a:cubicBezTo>
                <a:cubicBezTo>
                  <a:pt x="77301" y="799005"/>
                  <a:pt x="71472" y="800164"/>
                  <a:pt x="66319" y="799521"/>
                </a:cubicBezTo>
                <a:cubicBezTo>
                  <a:pt x="61166" y="798879"/>
                  <a:pt x="52132" y="795790"/>
                  <a:pt x="39216" y="790256"/>
                </a:cubicBezTo>
                <a:lnTo>
                  <a:pt x="6511" y="777169"/>
                </a:lnTo>
                <a:lnTo>
                  <a:pt x="4340" y="747979"/>
                </a:lnTo>
                <a:cubicBezTo>
                  <a:pt x="-1080" y="693087"/>
                  <a:pt x="-1423" y="663140"/>
                  <a:pt x="3311" y="658140"/>
                </a:cubicBezTo>
                <a:cubicBezTo>
                  <a:pt x="4597" y="656196"/>
                  <a:pt x="6131" y="622347"/>
                  <a:pt x="7912" y="556591"/>
                </a:cubicBezTo>
                <a:cubicBezTo>
                  <a:pt x="9693" y="490835"/>
                  <a:pt x="11626" y="451711"/>
                  <a:pt x="13712" y="439219"/>
                </a:cubicBezTo>
                <a:cubicBezTo>
                  <a:pt x="15798" y="426727"/>
                  <a:pt x="16841" y="413330"/>
                  <a:pt x="16841" y="399029"/>
                </a:cubicBezTo>
                <a:cubicBezTo>
                  <a:pt x="16841" y="384727"/>
                  <a:pt x="18037" y="373237"/>
                  <a:pt x="20427" y="364560"/>
                </a:cubicBezTo>
                <a:cubicBezTo>
                  <a:pt x="22818" y="355883"/>
                  <a:pt x="25511" y="341669"/>
                  <a:pt x="28507" y="321919"/>
                </a:cubicBezTo>
                <a:cubicBezTo>
                  <a:pt x="31503" y="302169"/>
                  <a:pt x="34946" y="285400"/>
                  <a:pt x="38837" y="271613"/>
                </a:cubicBezTo>
                <a:cubicBezTo>
                  <a:pt x="42728" y="257825"/>
                  <a:pt x="46759" y="241754"/>
                  <a:pt x="50931" y="223399"/>
                </a:cubicBezTo>
                <a:cubicBezTo>
                  <a:pt x="56208" y="204178"/>
                  <a:pt x="61152" y="192038"/>
                  <a:pt x="65762" y="186981"/>
                </a:cubicBezTo>
                <a:cubicBezTo>
                  <a:pt x="70372" y="181923"/>
                  <a:pt x="80049" y="181027"/>
                  <a:pt x="94794" y="184295"/>
                </a:cubicBezTo>
                <a:cubicBezTo>
                  <a:pt x="102728" y="186409"/>
                  <a:pt x="105843" y="188071"/>
                  <a:pt x="104138" y="189281"/>
                </a:cubicBezTo>
                <a:cubicBezTo>
                  <a:pt x="109939" y="185804"/>
                  <a:pt x="126014" y="183911"/>
                  <a:pt x="152365" y="183602"/>
                </a:cubicBezTo>
                <a:cubicBezTo>
                  <a:pt x="178716" y="183292"/>
                  <a:pt x="195249" y="183685"/>
                  <a:pt x="201964" y="184780"/>
                </a:cubicBezTo>
                <a:cubicBezTo>
                  <a:pt x="219995" y="187943"/>
                  <a:pt x="236054" y="190114"/>
                  <a:pt x="250142" y="191295"/>
                </a:cubicBezTo>
                <a:lnTo>
                  <a:pt x="264058" y="192853"/>
                </a:lnTo>
                <a:lnTo>
                  <a:pt x="275902" y="165978"/>
                </a:lnTo>
                <a:cubicBezTo>
                  <a:pt x="282694" y="150948"/>
                  <a:pt x="286642" y="139289"/>
                  <a:pt x="287747" y="131002"/>
                </a:cubicBezTo>
                <a:lnTo>
                  <a:pt x="289533" y="127387"/>
                </a:lnTo>
                <a:lnTo>
                  <a:pt x="271345" y="126816"/>
                </a:lnTo>
                <a:cubicBezTo>
                  <a:pt x="254047" y="126225"/>
                  <a:pt x="236102" y="129130"/>
                  <a:pt x="217509" y="135531"/>
                </a:cubicBezTo>
                <a:cubicBezTo>
                  <a:pt x="194830" y="142866"/>
                  <a:pt x="172770" y="146687"/>
                  <a:pt x="151330" y="146997"/>
                </a:cubicBezTo>
                <a:cubicBezTo>
                  <a:pt x="129889" y="147307"/>
                  <a:pt x="115130" y="143818"/>
                  <a:pt x="107053" y="136531"/>
                </a:cubicBezTo>
                <a:cubicBezTo>
                  <a:pt x="100137" y="126835"/>
                  <a:pt x="98897" y="118551"/>
                  <a:pt x="103331" y="111678"/>
                </a:cubicBezTo>
                <a:cubicBezTo>
                  <a:pt x="107765" y="104806"/>
                  <a:pt x="115173" y="101370"/>
                  <a:pt x="125555" y="101370"/>
                </a:cubicBezTo>
                <a:cubicBezTo>
                  <a:pt x="130575" y="101370"/>
                  <a:pt x="137528" y="99015"/>
                  <a:pt x="146415" y="94305"/>
                </a:cubicBezTo>
                <a:cubicBezTo>
                  <a:pt x="155301" y="89595"/>
                  <a:pt x="173309" y="78724"/>
                  <a:pt x="200436" y="61693"/>
                </a:cubicBezTo>
                <a:cubicBezTo>
                  <a:pt x="212828" y="53435"/>
                  <a:pt x="228968" y="46353"/>
                  <a:pt x="248856" y="40448"/>
                </a:cubicBezTo>
                <a:cubicBezTo>
                  <a:pt x="268744" y="34542"/>
                  <a:pt x="284289" y="29675"/>
                  <a:pt x="295490" y="25846"/>
                </a:cubicBezTo>
                <a:cubicBezTo>
                  <a:pt x="306692" y="22008"/>
                  <a:pt x="316855" y="19026"/>
                  <a:pt x="325980" y="16902"/>
                </a:cubicBezTo>
                <a:cubicBezTo>
                  <a:pt x="335105" y="14778"/>
                  <a:pt x="341687" y="13373"/>
                  <a:pt x="345725" y="12687"/>
                </a:cubicBezTo>
                <a:close/>
                <a:moveTo>
                  <a:pt x="2151441" y="11673"/>
                </a:moveTo>
                <a:cubicBezTo>
                  <a:pt x="2156490" y="12683"/>
                  <a:pt x="2164005" y="15845"/>
                  <a:pt x="2173987" y="21160"/>
                </a:cubicBezTo>
                <a:cubicBezTo>
                  <a:pt x="2182617" y="24998"/>
                  <a:pt x="2187517" y="26918"/>
                  <a:pt x="2188689" y="26918"/>
                </a:cubicBezTo>
                <a:cubicBezTo>
                  <a:pt x="2194109" y="26918"/>
                  <a:pt x="2201612" y="31359"/>
                  <a:pt x="2211199" y="40241"/>
                </a:cubicBezTo>
                <a:cubicBezTo>
                  <a:pt x="2220786" y="49123"/>
                  <a:pt x="2226303" y="56078"/>
                  <a:pt x="2227751" y="61108"/>
                </a:cubicBezTo>
                <a:cubicBezTo>
                  <a:pt x="2231132" y="69175"/>
                  <a:pt x="2231047" y="80429"/>
                  <a:pt x="2227494" y="94869"/>
                </a:cubicBezTo>
                <a:cubicBezTo>
                  <a:pt x="2223941" y="109309"/>
                  <a:pt x="2218250" y="121153"/>
                  <a:pt x="2210420" y="130402"/>
                </a:cubicBezTo>
                <a:cubicBezTo>
                  <a:pt x="2203524" y="139403"/>
                  <a:pt x="2192718" y="159220"/>
                  <a:pt x="2178002" y="189852"/>
                </a:cubicBezTo>
                <a:cubicBezTo>
                  <a:pt x="2162028" y="223009"/>
                  <a:pt x="2148274" y="249538"/>
                  <a:pt x="2136740" y="269441"/>
                </a:cubicBezTo>
                <a:cubicBezTo>
                  <a:pt x="2125205" y="289343"/>
                  <a:pt x="2099102" y="332499"/>
                  <a:pt x="2058430" y="398907"/>
                </a:cubicBezTo>
                <a:cubicBezTo>
                  <a:pt x="2050200" y="411271"/>
                  <a:pt x="2033103" y="437169"/>
                  <a:pt x="2007138" y="476602"/>
                </a:cubicBezTo>
                <a:cubicBezTo>
                  <a:pt x="1994155" y="496319"/>
                  <a:pt x="1984418" y="511875"/>
                  <a:pt x="1977927" y="523271"/>
                </a:cubicBezTo>
                <a:lnTo>
                  <a:pt x="1971582" y="535410"/>
                </a:lnTo>
                <a:lnTo>
                  <a:pt x="1983549" y="533260"/>
                </a:lnTo>
                <a:cubicBezTo>
                  <a:pt x="2001789" y="532664"/>
                  <a:pt x="2010909" y="532876"/>
                  <a:pt x="2010909" y="533895"/>
                </a:cubicBezTo>
                <a:cubicBezTo>
                  <a:pt x="2010909" y="528333"/>
                  <a:pt x="2013060" y="524830"/>
                  <a:pt x="2017360" y="523387"/>
                </a:cubicBezTo>
                <a:cubicBezTo>
                  <a:pt x="2021661" y="521944"/>
                  <a:pt x="2027845" y="521391"/>
                  <a:pt x="2035912" y="521730"/>
                </a:cubicBezTo>
                <a:cubicBezTo>
                  <a:pt x="2043980" y="522068"/>
                  <a:pt x="2053539" y="522696"/>
                  <a:pt x="2064588" y="523616"/>
                </a:cubicBezTo>
                <a:cubicBezTo>
                  <a:pt x="2075637" y="524535"/>
                  <a:pt x="2091324" y="526161"/>
                  <a:pt x="2111651" y="528495"/>
                </a:cubicBezTo>
                <a:cubicBezTo>
                  <a:pt x="2176021" y="535705"/>
                  <a:pt x="2226006" y="544180"/>
                  <a:pt x="2261605" y="553919"/>
                </a:cubicBezTo>
                <a:cubicBezTo>
                  <a:pt x="2297205" y="563659"/>
                  <a:pt x="2340017" y="580549"/>
                  <a:pt x="2390042" y="604590"/>
                </a:cubicBezTo>
                <a:cubicBezTo>
                  <a:pt x="2437363" y="625516"/>
                  <a:pt x="2468819" y="645400"/>
                  <a:pt x="2484411" y="664240"/>
                </a:cubicBezTo>
                <a:cubicBezTo>
                  <a:pt x="2490108" y="670651"/>
                  <a:pt x="2492955" y="682964"/>
                  <a:pt x="2492955" y="701181"/>
                </a:cubicBezTo>
                <a:cubicBezTo>
                  <a:pt x="2492955" y="719397"/>
                  <a:pt x="2489769" y="731832"/>
                  <a:pt x="2483397" y="738485"/>
                </a:cubicBezTo>
                <a:cubicBezTo>
                  <a:pt x="2477025" y="745138"/>
                  <a:pt x="2469846" y="748139"/>
                  <a:pt x="2461859" y="747486"/>
                </a:cubicBezTo>
                <a:cubicBezTo>
                  <a:pt x="2453872" y="746834"/>
                  <a:pt x="2441316" y="742388"/>
                  <a:pt x="2424189" y="734149"/>
                </a:cubicBezTo>
                <a:cubicBezTo>
                  <a:pt x="2406826" y="725748"/>
                  <a:pt x="2395498" y="721547"/>
                  <a:pt x="2390207" y="721547"/>
                </a:cubicBezTo>
                <a:cubicBezTo>
                  <a:pt x="2384916" y="721547"/>
                  <a:pt x="2382270" y="719988"/>
                  <a:pt x="2382270" y="716868"/>
                </a:cubicBezTo>
                <a:cubicBezTo>
                  <a:pt x="2382270" y="713749"/>
                  <a:pt x="2374048" y="708601"/>
                  <a:pt x="2357603" y="701423"/>
                </a:cubicBezTo>
                <a:cubicBezTo>
                  <a:pt x="2341158" y="694246"/>
                  <a:pt x="2332935" y="685948"/>
                  <a:pt x="2332935" y="676528"/>
                </a:cubicBezTo>
                <a:cubicBezTo>
                  <a:pt x="2332935" y="674422"/>
                  <a:pt x="2321675" y="667807"/>
                  <a:pt x="2299153" y="656682"/>
                </a:cubicBezTo>
                <a:cubicBezTo>
                  <a:pt x="2276631" y="645557"/>
                  <a:pt x="2248425" y="634446"/>
                  <a:pt x="2214535" y="623349"/>
                </a:cubicBezTo>
                <a:cubicBezTo>
                  <a:pt x="2176635" y="611148"/>
                  <a:pt x="2143640" y="600361"/>
                  <a:pt x="2115551" y="590988"/>
                </a:cubicBezTo>
                <a:cubicBezTo>
                  <a:pt x="2066859" y="575120"/>
                  <a:pt x="2024126" y="565380"/>
                  <a:pt x="1987349" y="561770"/>
                </a:cubicBezTo>
                <a:cubicBezTo>
                  <a:pt x="1976962" y="560613"/>
                  <a:pt x="1969172" y="558739"/>
                  <a:pt x="1963979" y="556148"/>
                </a:cubicBezTo>
                <a:lnTo>
                  <a:pt x="1962821" y="554674"/>
                </a:lnTo>
                <a:lnTo>
                  <a:pt x="1959360" y="556963"/>
                </a:lnTo>
                <a:cubicBezTo>
                  <a:pt x="1953474" y="558806"/>
                  <a:pt x="1946678" y="565918"/>
                  <a:pt x="1938972" y="578301"/>
                </a:cubicBezTo>
                <a:cubicBezTo>
                  <a:pt x="1931266" y="590683"/>
                  <a:pt x="1920255" y="605823"/>
                  <a:pt x="1905939" y="623721"/>
                </a:cubicBezTo>
                <a:cubicBezTo>
                  <a:pt x="1891623" y="641618"/>
                  <a:pt x="1882393" y="654415"/>
                  <a:pt x="1878250" y="662111"/>
                </a:cubicBezTo>
                <a:cubicBezTo>
                  <a:pt x="1873011" y="671951"/>
                  <a:pt x="1862736" y="684212"/>
                  <a:pt x="1847425" y="698895"/>
                </a:cubicBezTo>
                <a:cubicBezTo>
                  <a:pt x="1832114" y="713577"/>
                  <a:pt x="1820486" y="722905"/>
                  <a:pt x="1812542" y="726877"/>
                </a:cubicBezTo>
                <a:cubicBezTo>
                  <a:pt x="1789568" y="736487"/>
                  <a:pt x="1774873" y="737990"/>
                  <a:pt x="1768458" y="731384"/>
                </a:cubicBezTo>
                <a:cubicBezTo>
                  <a:pt x="1762043" y="724779"/>
                  <a:pt x="1758835" y="707089"/>
                  <a:pt x="1758835" y="678313"/>
                </a:cubicBezTo>
                <a:lnTo>
                  <a:pt x="1758835" y="635022"/>
                </a:lnTo>
                <a:lnTo>
                  <a:pt x="1804855" y="587545"/>
                </a:lnTo>
                <a:cubicBezTo>
                  <a:pt x="1830239" y="560037"/>
                  <a:pt x="1846899" y="547326"/>
                  <a:pt x="1854833" y="549412"/>
                </a:cubicBezTo>
                <a:cubicBezTo>
                  <a:pt x="1857500" y="549716"/>
                  <a:pt x="1862358" y="547254"/>
                  <a:pt x="1869406" y="542025"/>
                </a:cubicBezTo>
                <a:cubicBezTo>
                  <a:pt x="1876455" y="536796"/>
                  <a:pt x="1884127" y="527957"/>
                  <a:pt x="1892423" y="515507"/>
                </a:cubicBezTo>
                <a:cubicBezTo>
                  <a:pt x="1915779" y="478122"/>
                  <a:pt x="1944182" y="436321"/>
                  <a:pt x="1977634" y="390106"/>
                </a:cubicBezTo>
                <a:cubicBezTo>
                  <a:pt x="1995170" y="366141"/>
                  <a:pt x="2007259" y="347667"/>
                  <a:pt x="2013903" y="334685"/>
                </a:cubicBezTo>
                <a:cubicBezTo>
                  <a:pt x="2020547" y="321702"/>
                  <a:pt x="2027064" y="311377"/>
                  <a:pt x="2033455" y="303709"/>
                </a:cubicBezTo>
                <a:cubicBezTo>
                  <a:pt x="2037037" y="298785"/>
                  <a:pt x="2042547" y="290820"/>
                  <a:pt x="2049986" y="279814"/>
                </a:cubicBezTo>
                <a:cubicBezTo>
                  <a:pt x="2057425" y="268807"/>
                  <a:pt x="2061144" y="263200"/>
                  <a:pt x="2061144" y="262990"/>
                </a:cubicBezTo>
                <a:cubicBezTo>
                  <a:pt x="2061144" y="260247"/>
                  <a:pt x="2065554" y="252427"/>
                  <a:pt x="2074375" y="239530"/>
                </a:cubicBezTo>
                <a:cubicBezTo>
                  <a:pt x="2083424" y="226509"/>
                  <a:pt x="2101973" y="189262"/>
                  <a:pt x="2130024" y="127787"/>
                </a:cubicBezTo>
                <a:cubicBezTo>
                  <a:pt x="2139721" y="107385"/>
                  <a:pt x="2140535" y="88611"/>
                  <a:pt x="2132468" y="71466"/>
                </a:cubicBezTo>
                <a:cubicBezTo>
                  <a:pt x="2127972" y="59769"/>
                  <a:pt x="2125931" y="48823"/>
                  <a:pt x="2126345" y="38626"/>
                </a:cubicBezTo>
                <a:cubicBezTo>
                  <a:pt x="2126656" y="30979"/>
                  <a:pt x="2129845" y="26199"/>
                  <a:pt x="2135913" y="24288"/>
                </a:cubicBezTo>
                <a:lnTo>
                  <a:pt x="2139411" y="23812"/>
                </a:lnTo>
                <a:lnTo>
                  <a:pt x="2139250" y="21333"/>
                </a:lnTo>
                <a:cubicBezTo>
                  <a:pt x="2139898" y="14893"/>
                  <a:pt x="2143962" y="11673"/>
                  <a:pt x="2151441" y="11673"/>
                </a:cubicBezTo>
                <a:close/>
                <a:moveTo>
                  <a:pt x="1254777" y="6987"/>
                </a:moveTo>
                <a:cubicBezTo>
                  <a:pt x="1263407" y="5910"/>
                  <a:pt x="1270931" y="7410"/>
                  <a:pt x="1277351" y="11487"/>
                </a:cubicBezTo>
                <a:cubicBezTo>
                  <a:pt x="1285400" y="16316"/>
                  <a:pt x="1296201" y="27870"/>
                  <a:pt x="1309755" y="46149"/>
                </a:cubicBezTo>
                <a:cubicBezTo>
                  <a:pt x="1323309" y="64427"/>
                  <a:pt x="1330434" y="77462"/>
                  <a:pt x="1331129" y="85254"/>
                </a:cubicBezTo>
                <a:cubicBezTo>
                  <a:pt x="1333053" y="95560"/>
                  <a:pt x="1331175" y="108540"/>
                  <a:pt x="1325493" y="124194"/>
                </a:cubicBezTo>
                <a:cubicBezTo>
                  <a:pt x="1319811" y="139849"/>
                  <a:pt x="1317194" y="149366"/>
                  <a:pt x="1317642" y="152748"/>
                </a:cubicBezTo>
                <a:cubicBezTo>
                  <a:pt x="1317813" y="153443"/>
                  <a:pt x="1320578" y="153891"/>
                  <a:pt x="1325936" y="154091"/>
                </a:cubicBezTo>
                <a:cubicBezTo>
                  <a:pt x="1331294" y="154291"/>
                  <a:pt x="1352708" y="152310"/>
                  <a:pt x="1390180" y="148147"/>
                </a:cubicBezTo>
                <a:cubicBezTo>
                  <a:pt x="1419698" y="144461"/>
                  <a:pt x="1441010" y="144940"/>
                  <a:pt x="1454116" y="149583"/>
                </a:cubicBezTo>
                <a:cubicBezTo>
                  <a:pt x="1467223" y="154226"/>
                  <a:pt x="1477845" y="157363"/>
                  <a:pt x="1485984" y="158991"/>
                </a:cubicBezTo>
                <a:cubicBezTo>
                  <a:pt x="1494124" y="160620"/>
                  <a:pt x="1505963" y="168866"/>
                  <a:pt x="1521503" y="183730"/>
                </a:cubicBezTo>
                <a:cubicBezTo>
                  <a:pt x="1537043" y="198594"/>
                  <a:pt x="1542994" y="210436"/>
                  <a:pt x="1539355" y="219256"/>
                </a:cubicBezTo>
                <a:cubicBezTo>
                  <a:pt x="1531240" y="231419"/>
                  <a:pt x="1502499" y="245459"/>
                  <a:pt x="1453130" y="261376"/>
                </a:cubicBezTo>
                <a:cubicBezTo>
                  <a:pt x="1426346" y="270596"/>
                  <a:pt x="1412954" y="275025"/>
                  <a:pt x="1412954" y="274663"/>
                </a:cubicBezTo>
                <a:cubicBezTo>
                  <a:pt x="1412954" y="279140"/>
                  <a:pt x="1414587" y="283521"/>
                  <a:pt x="1417855" y="287807"/>
                </a:cubicBezTo>
                <a:cubicBezTo>
                  <a:pt x="1421122" y="292094"/>
                  <a:pt x="1424415" y="294237"/>
                  <a:pt x="1427734" y="294237"/>
                </a:cubicBezTo>
                <a:cubicBezTo>
                  <a:pt x="1431054" y="294237"/>
                  <a:pt x="1439724" y="296468"/>
                  <a:pt x="1453745" y="300931"/>
                </a:cubicBezTo>
                <a:cubicBezTo>
                  <a:pt x="1467766" y="305393"/>
                  <a:pt x="1479934" y="309877"/>
                  <a:pt x="1490249" y="314382"/>
                </a:cubicBezTo>
                <a:cubicBezTo>
                  <a:pt x="1498565" y="318916"/>
                  <a:pt x="1504237" y="324984"/>
                  <a:pt x="1507266" y="332585"/>
                </a:cubicBezTo>
                <a:cubicBezTo>
                  <a:pt x="1510171" y="339081"/>
                  <a:pt x="1510252" y="345034"/>
                  <a:pt x="1507509" y="350444"/>
                </a:cubicBezTo>
                <a:cubicBezTo>
                  <a:pt x="1504765" y="355854"/>
                  <a:pt x="1497064" y="364574"/>
                  <a:pt x="1484406" y="376604"/>
                </a:cubicBezTo>
                <a:cubicBezTo>
                  <a:pt x="1470261" y="390749"/>
                  <a:pt x="1463189" y="397731"/>
                  <a:pt x="1463189" y="397550"/>
                </a:cubicBezTo>
                <a:cubicBezTo>
                  <a:pt x="1463189" y="399121"/>
                  <a:pt x="1465451" y="401522"/>
                  <a:pt x="1469975" y="404751"/>
                </a:cubicBezTo>
                <a:cubicBezTo>
                  <a:pt x="1474500" y="407980"/>
                  <a:pt x="1480596" y="410237"/>
                  <a:pt x="1488263" y="411523"/>
                </a:cubicBezTo>
                <a:cubicBezTo>
                  <a:pt x="1507009" y="414838"/>
                  <a:pt x="1520751" y="418014"/>
                  <a:pt x="1529490" y="421053"/>
                </a:cubicBezTo>
                <a:cubicBezTo>
                  <a:pt x="1538229" y="424091"/>
                  <a:pt x="1543413" y="428863"/>
                  <a:pt x="1545042" y="435369"/>
                </a:cubicBezTo>
                <a:cubicBezTo>
                  <a:pt x="1546680" y="444437"/>
                  <a:pt x="1545575" y="453800"/>
                  <a:pt x="1541727" y="463458"/>
                </a:cubicBezTo>
                <a:cubicBezTo>
                  <a:pt x="1537879" y="473116"/>
                  <a:pt x="1531731" y="480908"/>
                  <a:pt x="1523282" y="486832"/>
                </a:cubicBezTo>
                <a:cubicBezTo>
                  <a:pt x="1516491" y="491357"/>
                  <a:pt x="1505218" y="496719"/>
                  <a:pt x="1489463" y="502920"/>
                </a:cubicBezTo>
                <a:cubicBezTo>
                  <a:pt x="1443315" y="520065"/>
                  <a:pt x="1414392" y="540334"/>
                  <a:pt x="1402695" y="563728"/>
                </a:cubicBezTo>
                <a:cubicBezTo>
                  <a:pt x="1399143" y="569833"/>
                  <a:pt x="1396823" y="578027"/>
                  <a:pt x="1395737" y="588309"/>
                </a:cubicBezTo>
                <a:cubicBezTo>
                  <a:pt x="1394652" y="598592"/>
                  <a:pt x="1394985" y="604528"/>
                  <a:pt x="1396738" y="606119"/>
                </a:cubicBezTo>
                <a:cubicBezTo>
                  <a:pt x="1398928" y="608748"/>
                  <a:pt x="1406844" y="613210"/>
                  <a:pt x="1420484" y="619506"/>
                </a:cubicBezTo>
                <a:cubicBezTo>
                  <a:pt x="1434514" y="626840"/>
                  <a:pt x="1454083" y="638780"/>
                  <a:pt x="1479191" y="655325"/>
                </a:cubicBezTo>
                <a:cubicBezTo>
                  <a:pt x="1504299" y="671870"/>
                  <a:pt x="1526035" y="687186"/>
                  <a:pt x="1544399" y="701273"/>
                </a:cubicBezTo>
                <a:cubicBezTo>
                  <a:pt x="1560477" y="714142"/>
                  <a:pt x="1575181" y="729303"/>
                  <a:pt x="1588511" y="746758"/>
                </a:cubicBezTo>
                <a:cubicBezTo>
                  <a:pt x="1601842" y="764212"/>
                  <a:pt x="1608507" y="777578"/>
                  <a:pt x="1608507" y="786856"/>
                </a:cubicBezTo>
                <a:cubicBezTo>
                  <a:pt x="1608507" y="810401"/>
                  <a:pt x="1592696" y="823574"/>
                  <a:pt x="1561072" y="826375"/>
                </a:cubicBezTo>
                <a:cubicBezTo>
                  <a:pt x="1542327" y="828251"/>
                  <a:pt x="1528392" y="825908"/>
                  <a:pt x="1519267" y="819345"/>
                </a:cubicBezTo>
                <a:cubicBezTo>
                  <a:pt x="1512152" y="814611"/>
                  <a:pt x="1496024" y="799829"/>
                  <a:pt x="1470882" y="774997"/>
                </a:cubicBezTo>
                <a:cubicBezTo>
                  <a:pt x="1445741" y="750165"/>
                  <a:pt x="1430775" y="734149"/>
                  <a:pt x="1425984" y="726948"/>
                </a:cubicBezTo>
                <a:cubicBezTo>
                  <a:pt x="1419136" y="717833"/>
                  <a:pt x="1407892" y="705684"/>
                  <a:pt x="1392251" y="690501"/>
                </a:cubicBezTo>
                <a:cubicBezTo>
                  <a:pt x="1376611" y="675318"/>
                  <a:pt x="1369287" y="667960"/>
                  <a:pt x="1370277" y="668426"/>
                </a:cubicBezTo>
                <a:cubicBezTo>
                  <a:pt x="1369925" y="668569"/>
                  <a:pt x="1364188" y="678056"/>
                  <a:pt x="1353068" y="696887"/>
                </a:cubicBezTo>
                <a:cubicBezTo>
                  <a:pt x="1341948" y="715718"/>
                  <a:pt x="1335151" y="725134"/>
                  <a:pt x="1332680" y="725134"/>
                </a:cubicBezTo>
                <a:cubicBezTo>
                  <a:pt x="1330208" y="725134"/>
                  <a:pt x="1322724" y="730029"/>
                  <a:pt x="1310227" y="739821"/>
                </a:cubicBezTo>
                <a:cubicBezTo>
                  <a:pt x="1297368" y="750832"/>
                  <a:pt x="1281299" y="760107"/>
                  <a:pt x="1262021" y="767646"/>
                </a:cubicBezTo>
                <a:cubicBezTo>
                  <a:pt x="1242742" y="775185"/>
                  <a:pt x="1226792" y="778645"/>
                  <a:pt x="1214172" y="778026"/>
                </a:cubicBezTo>
                <a:cubicBezTo>
                  <a:pt x="1206542" y="777331"/>
                  <a:pt x="1200332" y="775609"/>
                  <a:pt x="1195541" y="772861"/>
                </a:cubicBezTo>
                <a:cubicBezTo>
                  <a:pt x="1190750" y="770113"/>
                  <a:pt x="1188524" y="765684"/>
                  <a:pt x="1188862" y="759574"/>
                </a:cubicBezTo>
                <a:cubicBezTo>
                  <a:pt x="1189200" y="753463"/>
                  <a:pt x="1191310" y="747408"/>
                  <a:pt x="1195191" y="741407"/>
                </a:cubicBezTo>
                <a:cubicBezTo>
                  <a:pt x="1199073" y="735406"/>
                  <a:pt x="1204842" y="728258"/>
                  <a:pt x="1212500" y="719961"/>
                </a:cubicBezTo>
                <a:cubicBezTo>
                  <a:pt x="1225959" y="703693"/>
                  <a:pt x="1240332" y="681076"/>
                  <a:pt x="1255620" y="652110"/>
                </a:cubicBezTo>
                <a:lnTo>
                  <a:pt x="1278951" y="614805"/>
                </a:lnTo>
                <a:lnTo>
                  <a:pt x="1263250" y="627479"/>
                </a:lnTo>
                <a:cubicBezTo>
                  <a:pt x="1234551" y="640556"/>
                  <a:pt x="1213046" y="645678"/>
                  <a:pt x="1198734" y="642845"/>
                </a:cubicBezTo>
                <a:cubicBezTo>
                  <a:pt x="1184423" y="640011"/>
                  <a:pt x="1174872" y="628341"/>
                  <a:pt x="1170081" y="607833"/>
                </a:cubicBezTo>
                <a:cubicBezTo>
                  <a:pt x="1167309" y="596365"/>
                  <a:pt x="1166095" y="588286"/>
                  <a:pt x="1166437" y="583594"/>
                </a:cubicBezTo>
                <a:cubicBezTo>
                  <a:pt x="1166780" y="578903"/>
                  <a:pt x="1169128" y="572929"/>
                  <a:pt x="1173481" y="565671"/>
                </a:cubicBezTo>
                <a:cubicBezTo>
                  <a:pt x="1179387" y="555822"/>
                  <a:pt x="1188666" y="546423"/>
                  <a:pt x="1201320" y="537474"/>
                </a:cubicBezTo>
                <a:cubicBezTo>
                  <a:pt x="1213974" y="528526"/>
                  <a:pt x="1234765" y="512078"/>
                  <a:pt x="1263692" y="488133"/>
                </a:cubicBezTo>
                <a:cubicBezTo>
                  <a:pt x="1284400" y="469464"/>
                  <a:pt x="1297597" y="457017"/>
                  <a:pt x="1303283" y="450792"/>
                </a:cubicBezTo>
                <a:cubicBezTo>
                  <a:pt x="1308970" y="444568"/>
                  <a:pt x="1312251" y="439684"/>
                  <a:pt x="1313127" y="436140"/>
                </a:cubicBezTo>
                <a:cubicBezTo>
                  <a:pt x="1314261" y="430625"/>
                  <a:pt x="1315284" y="428225"/>
                  <a:pt x="1316199" y="428939"/>
                </a:cubicBezTo>
                <a:cubicBezTo>
                  <a:pt x="1317113" y="429654"/>
                  <a:pt x="1312680" y="431806"/>
                  <a:pt x="1302897" y="435397"/>
                </a:cubicBezTo>
                <a:cubicBezTo>
                  <a:pt x="1265645" y="447361"/>
                  <a:pt x="1239270" y="451452"/>
                  <a:pt x="1223773" y="447670"/>
                </a:cubicBezTo>
                <a:cubicBezTo>
                  <a:pt x="1214486" y="445137"/>
                  <a:pt x="1207285" y="438760"/>
                  <a:pt x="1202171" y="428539"/>
                </a:cubicBezTo>
                <a:cubicBezTo>
                  <a:pt x="1198932" y="421253"/>
                  <a:pt x="1197313" y="415116"/>
                  <a:pt x="1197313" y="410130"/>
                </a:cubicBezTo>
                <a:cubicBezTo>
                  <a:pt x="1197313" y="405144"/>
                  <a:pt x="1198508" y="397650"/>
                  <a:pt x="1200899" y="387649"/>
                </a:cubicBezTo>
                <a:cubicBezTo>
                  <a:pt x="1205690" y="370427"/>
                  <a:pt x="1211924" y="358673"/>
                  <a:pt x="1219601" y="352387"/>
                </a:cubicBezTo>
                <a:lnTo>
                  <a:pt x="1229479" y="345006"/>
                </a:lnTo>
                <a:lnTo>
                  <a:pt x="1224309" y="345427"/>
                </a:lnTo>
                <a:cubicBezTo>
                  <a:pt x="1219385" y="345457"/>
                  <a:pt x="1214696" y="345096"/>
                  <a:pt x="1210243" y="344343"/>
                </a:cubicBezTo>
                <a:cubicBezTo>
                  <a:pt x="1203404" y="342819"/>
                  <a:pt x="1198682" y="340235"/>
                  <a:pt x="1196077" y="336592"/>
                </a:cubicBezTo>
                <a:cubicBezTo>
                  <a:pt x="1193472" y="332949"/>
                  <a:pt x="1191831" y="327089"/>
                  <a:pt x="1191155" y="319011"/>
                </a:cubicBezTo>
                <a:cubicBezTo>
                  <a:pt x="1189983" y="308505"/>
                  <a:pt x="1188040" y="299995"/>
                  <a:pt x="1185325" y="293480"/>
                </a:cubicBezTo>
                <a:lnTo>
                  <a:pt x="1184825" y="288293"/>
                </a:lnTo>
                <a:lnTo>
                  <a:pt x="1173981" y="298495"/>
                </a:lnTo>
                <a:cubicBezTo>
                  <a:pt x="1164209" y="303381"/>
                  <a:pt x="1151747" y="312399"/>
                  <a:pt x="1136598" y="325548"/>
                </a:cubicBezTo>
                <a:cubicBezTo>
                  <a:pt x="1121449" y="338697"/>
                  <a:pt x="1110983" y="349606"/>
                  <a:pt x="1105201" y="358273"/>
                </a:cubicBezTo>
                <a:cubicBezTo>
                  <a:pt x="1102544" y="361817"/>
                  <a:pt x="1101144" y="363936"/>
                  <a:pt x="1101001" y="364631"/>
                </a:cubicBezTo>
                <a:cubicBezTo>
                  <a:pt x="1100858" y="365327"/>
                  <a:pt x="1102163" y="368051"/>
                  <a:pt x="1104915" y="372804"/>
                </a:cubicBezTo>
                <a:cubicBezTo>
                  <a:pt x="1107668" y="378309"/>
                  <a:pt x="1115988" y="386668"/>
                  <a:pt x="1129876" y="397878"/>
                </a:cubicBezTo>
                <a:cubicBezTo>
                  <a:pt x="1156584" y="418729"/>
                  <a:pt x="1172095" y="440241"/>
                  <a:pt x="1176410" y="462415"/>
                </a:cubicBezTo>
                <a:cubicBezTo>
                  <a:pt x="1181011" y="485313"/>
                  <a:pt x="1156965" y="549393"/>
                  <a:pt x="1104273" y="654653"/>
                </a:cubicBezTo>
                <a:cubicBezTo>
                  <a:pt x="1071954" y="718699"/>
                  <a:pt x="1051059" y="758397"/>
                  <a:pt x="1041586" y="773747"/>
                </a:cubicBezTo>
                <a:cubicBezTo>
                  <a:pt x="1032113" y="789096"/>
                  <a:pt x="1021257" y="798300"/>
                  <a:pt x="1009018" y="801357"/>
                </a:cubicBezTo>
                <a:cubicBezTo>
                  <a:pt x="1001855" y="803167"/>
                  <a:pt x="996126" y="803512"/>
                  <a:pt x="991830" y="802393"/>
                </a:cubicBezTo>
                <a:cubicBezTo>
                  <a:pt x="987534" y="801274"/>
                  <a:pt x="981405" y="797933"/>
                  <a:pt x="973442" y="792371"/>
                </a:cubicBezTo>
                <a:cubicBezTo>
                  <a:pt x="958240" y="781122"/>
                  <a:pt x="950639" y="765529"/>
                  <a:pt x="950639" y="745593"/>
                </a:cubicBezTo>
                <a:cubicBezTo>
                  <a:pt x="950639" y="740812"/>
                  <a:pt x="943857" y="716599"/>
                  <a:pt x="930294" y="672956"/>
                </a:cubicBezTo>
                <a:lnTo>
                  <a:pt x="921507" y="643409"/>
                </a:lnTo>
                <a:lnTo>
                  <a:pt x="897804" y="630779"/>
                </a:lnTo>
                <a:cubicBezTo>
                  <a:pt x="885174" y="624464"/>
                  <a:pt x="876563" y="619011"/>
                  <a:pt x="871972" y="614420"/>
                </a:cubicBezTo>
                <a:cubicBezTo>
                  <a:pt x="867381" y="609829"/>
                  <a:pt x="863185" y="603418"/>
                  <a:pt x="859385" y="595189"/>
                </a:cubicBezTo>
                <a:cubicBezTo>
                  <a:pt x="855718" y="585645"/>
                  <a:pt x="853565" y="578084"/>
                  <a:pt x="852927" y="572507"/>
                </a:cubicBezTo>
                <a:cubicBezTo>
                  <a:pt x="852289" y="566930"/>
                  <a:pt x="852865" y="559627"/>
                  <a:pt x="854656" y="550597"/>
                </a:cubicBezTo>
                <a:cubicBezTo>
                  <a:pt x="857894" y="531643"/>
                  <a:pt x="865957" y="512267"/>
                  <a:pt x="878844" y="492469"/>
                </a:cubicBezTo>
                <a:cubicBezTo>
                  <a:pt x="891732" y="472671"/>
                  <a:pt x="904857" y="458753"/>
                  <a:pt x="918221" y="450714"/>
                </a:cubicBezTo>
                <a:cubicBezTo>
                  <a:pt x="927936" y="444741"/>
                  <a:pt x="937754" y="436517"/>
                  <a:pt x="947674" y="426039"/>
                </a:cubicBezTo>
                <a:cubicBezTo>
                  <a:pt x="957595" y="415562"/>
                  <a:pt x="962769" y="408180"/>
                  <a:pt x="963198" y="403893"/>
                </a:cubicBezTo>
                <a:cubicBezTo>
                  <a:pt x="963798" y="398464"/>
                  <a:pt x="964098" y="386482"/>
                  <a:pt x="964098" y="367946"/>
                </a:cubicBezTo>
                <a:lnTo>
                  <a:pt x="964098" y="349287"/>
                </a:lnTo>
                <a:lnTo>
                  <a:pt x="963569" y="350973"/>
                </a:lnTo>
                <a:cubicBezTo>
                  <a:pt x="957083" y="352592"/>
                  <a:pt x="935027" y="362807"/>
                  <a:pt x="897404" y="381619"/>
                </a:cubicBezTo>
                <a:lnTo>
                  <a:pt x="838368" y="411137"/>
                </a:lnTo>
                <a:lnTo>
                  <a:pt x="789347" y="412080"/>
                </a:lnTo>
                <a:cubicBezTo>
                  <a:pt x="776498" y="412080"/>
                  <a:pt x="766442" y="411921"/>
                  <a:pt x="759179" y="411602"/>
                </a:cubicBezTo>
                <a:cubicBezTo>
                  <a:pt x="751917" y="411282"/>
                  <a:pt x="745556" y="410540"/>
                  <a:pt x="740098" y="409373"/>
                </a:cubicBezTo>
                <a:cubicBezTo>
                  <a:pt x="734641" y="408206"/>
                  <a:pt x="730840" y="405998"/>
                  <a:pt x="728697" y="402750"/>
                </a:cubicBezTo>
                <a:cubicBezTo>
                  <a:pt x="726554" y="399502"/>
                  <a:pt x="725782" y="395521"/>
                  <a:pt x="726382" y="390806"/>
                </a:cubicBezTo>
                <a:cubicBezTo>
                  <a:pt x="726382" y="385167"/>
                  <a:pt x="735343" y="378800"/>
                  <a:pt x="753264" y="371704"/>
                </a:cubicBezTo>
                <a:cubicBezTo>
                  <a:pt x="771186" y="364608"/>
                  <a:pt x="787757" y="359302"/>
                  <a:pt x="802978" y="355787"/>
                </a:cubicBezTo>
                <a:cubicBezTo>
                  <a:pt x="814817" y="353292"/>
                  <a:pt x="832298" y="347153"/>
                  <a:pt x="855420" y="337371"/>
                </a:cubicBezTo>
                <a:cubicBezTo>
                  <a:pt x="878542" y="327589"/>
                  <a:pt x="904643" y="317952"/>
                  <a:pt x="933722" y="308460"/>
                </a:cubicBezTo>
                <a:cubicBezTo>
                  <a:pt x="962802" y="298968"/>
                  <a:pt x="985600" y="290608"/>
                  <a:pt x="1002117" y="283378"/>
                </a:cubicBezTo>
                <a:cubicBezTo>
                  <a:pt x="1042065" y="265338"/>
                  <a:pt x="1080379" y="250722"/>
                  <a:pt x="1117060" y="239530"/>
                </a:cubicBezTo>
                <a:lnTo>
                  <a:pt x="1138777" y="232286"/>
                </a:lnTo>
                <a:lnTo>
                  <a:pt x="1153464" y="204554"/>
                </a:lnTo>
                <a:cubicBezTo>
                  <a:pt x="1164009" y="184628"/>
                  <a:pt x="1175229" y="158910"/>
                  <a:pt x="1187126" y="127402"/>
                </a:cubicBezTo>
                <a:cubicBezTo>
                  <a:pt x="1199820" y="94205"/>
                  <a:pt x="1210655" y="73457"/>
                  <a:pt x="1219632" y="65157"/>
                </a:cubicBezTo>
                <a:lnTo>
                  <a:pt x="1221363" y="63914"/>
                </a:lnTo>
                <a:lnTo>
                  <a:pt x="1219751" y="56932"/>
                </a:lnTo>
                <a:cubicBezTo>
                  <a:pt x="1219754" y="52467"/>
                  <a:pt x="1220654" y="47416"/>
                  <a:pt x="1222452" y="41777"/>
                </a:cubicBezTo>
                <a:cubicBezTo>
                  <a:pt x="1226047" y="30499"/>
                  <a:pt x="1230322" y="22050"/>
                  <a:pt x="1235275" y="16431"/>
                </a:cubicBezTo>
                <a:cubicBezTo>
                  <a:pt x="1239647" y="11211"/>
                  <a:pt x="1246147" y="8063"/>
                  <a:pt x="1254777" y="6987"/>
                </a:cubicBezTo>
                <a:close/>
                <a:moveTo>
                  <a:pt x="5884441" y="2700"/>
                </a:moveTo>
                <a:cubicBezTo>
                  <a:pt x="5900214" y="2700"/>
                  <a:pt x="5909206" y="4355"/>
                  <a:pt x="5911416" y="7665"/>
                </a:cubicBezTo>
                <a:cubicBezTo>
                  <a:pt x="5913626" y="10975"/>
                  <a:pt x="5918893" y="14302"/>
                  <a:pt x="5927218" y="17645"/>
                </a:cubicBezTo>
                <a:lnTo>
                  <a:pt x="5944448" y="27761"/>
                </a:lnTo>
                <a:lnTo>
                  <a:pt x="5935218" y="46063"/>
                </a:lnTo>
                <a:cubicBezTo>
                  <a:pt x="5921464" y="63103"/>
                  <a:pt x="5902588" y="79260"/>
                  <a:pt x="5878590" y="94533"/>
                </a:cubicBezTo>
                <a:cubicBezTo>
                  <a:pt x="5854592" y="109807"/>
                  <a:pt x="5833030" y="119763"/>
                  <a:pt x="5813904" y="124401"/>
                </a:cubicBezTo>
                <a:cubicBezTo>
                  <a:pt x="5803998" y="126249"/>
                  <a:pt x="5798278" y="127711"/>
                  <a:pt x="5796744" y="128788"/>
                </a:cubicBezTo>
                <a:cubicBezTo>
                  <a:pt x="5795211" y="129864"/>
                  <a:pt x="5794144" y="131612"/>
                  <a:pt x="5793544" y="134031"/>
                </a:cubicBezTo>
                <a:cubicBezTo>
                  <a:pt x="5791286" y="140899"/>
                  <a:pt x="5791803" y="151795"/>
                  <a:pt x="5795094" y="166721"/>
                </a:cubicBezTo>
                <a:cubicBezTo>
                  <a:pt x="5798384" y="181647"/>
                  <a:pt x="5800030" y="195717"/>
                  <a:pt x="5800030" y="208933"/>
                </a:cubicBezTo>
                <a:cubicBezTo>
                  <a:pt x="5800030" y="215541"/>
                  <a:pt x="5799642" y="220497"/>
                  <a:pt x="5798864" y="223801"/>
                </a:cubicBezTo>
                <a:lnTo>
                  <a:pt x="5797788" y="226543"/>
                </a:lnTo>
                <a:lnTo>
                  <a:pt x="5801525" y="224464"/>
                </a:lnTo>
                <a:cubicBezTo>
                  <a:pt x="5807186" y="221602"/>
                  <a:pt x="5816456" y="217308"/>
                  <a:pt x="5829334" y="211584"/>
                </a:cubicBezTo>
                <a:cubicBezTo>
                  <a:pt x="5854376" y="200944"/>
                  <a:pt x="5872701" y="195806"/>
                  <a:pt x="5884312" y="196167"/>
                </a:cubicBezTo>
                <a:cubicBezTo>
                  <a:pt x="5895924" y="196529"/>
                  <a:pt x="5908391" y="203035"/>
                  <a:pt x="5921716" y="215684"/>
                </a:cubicBezTo>
                <a:cubicBezTo>
                  <a:pt x="5930746" y="224028"/>
                  <a:pt x="5936494" y="231908"/>
                  <a:pt x="5938962" y="239323"/>
                </a:cubicBezTo>
                <a:cubicBezTo>
                  <a:pt x="5941430" y="246738"/>
                  <a:pt x="5939226" y="256732"/>
                  <a:pt x="5932354" y="269305"/>
                </a:cubicBezTo>
                <a:cubicBezTo>
                  <a:pt x="5925482" y="281878"/>
                  <a:pt x="5915466" y="295206"/>
                  <a:pt x="5902308" y="309289"/>
                </a:cubicBezTo>
                <a:cubicBezTo>
                  <a:pt x="5889148" y="323371"/>
                  <a:pt x="5869053" y="343619"/>
                  <a:pt x="5842021" y="370032"/>
                </a:cubicBezTo>
                <a:cubicBezTo>
                  <a:pt x="5822376" y="389238"/>
                  <a:pt x="5806337" y="404998"/>
                  <a:pt x="5793904" y="417311"/>
                </a:cubicBezTo>
                <a:lnTo>
                  <a:pt x="5790821" y="420376"/>
                </a:lnTo>
                <a:lnTo>
                  <a:pt x="5792515" y="419824"/>
                </a:lnTo>
                <a:cubicBezTo>
                  <a:pt x="5798744" y="419824"/>
                  <a:pt x="5811424" y="414740"/>
                  <a:pt x="5830556" y="404572"/>
                </a:cubicBezTo>
                <a:cubicBezTo>
                  <a:pt x="5849686" y="394404"/>
                  <a:pt x="5861293" y="389320"/>
                  <a:pt x="5865374" y="389320"/>
                </a:cubicBezTo>
                <a:cubicBezTo>
                  <a:pt x="5869456" y="389320"/>
                  <a:pt x="5877178" y="386887"/>
                  <a:pt x="5888542" y="382019"/>
                </a:cubicBezTo>
                <a:lnTo>
                  <a:pt x="5901943" y="378319"/>
                </a:lnTo>
                <a:lnTo>
                  <a:pt x="5895656" y="376290"/>
                </a:lnTo>
                <a:cubicBezTo>
                  <a:pt x="5890504" y="369642"/>
                  <a:pt x="5887722" y="364393"/>
                  <a:pt x="5887312" y="360545"/>
                </a:cubicBezTo>
                <a:cubicBezTo>
                  <a:pt x="5886903" y="356697"/>
                  <a:pt x="5888436" y="351768"/>
                  <a:pt x="5891913" y="345758"/>
                </a:cubicBezTo>
                <a:cubicBezTo>
                  <a:pt x="5902381" y="326346"/>
                  <a:pt x="5921950" y="319197"/>
                  <a:pt x="5950620" y="324312"/>
                </a:cubicBezTo>
                <a:cubicBezTo>
                  <a:pt x="5968204" y="327951"/>
                  <a:pt x="5990621" y="336271"/>
                  <a:pt x="6017872" y="349272"/>
                </a:cubicBezTo>
                <a:cubicBezTo>
                  <a:pt x="6045123" y="362274"/>
                  <a:pt x="6062944" y="373618"/>
                  <a:pt x="6071336" y="383305"/>
                </a:cubicBezTo>
                <a:lnTo>
                  <a:pt x="6084394" y="400150"/>
                </a:lnTo>
                <a:lnTo>
                  <a:pt x="6071878" y="429197"/>
                </a:lnTo>
                <a:cubicBezTo>
                  <a:pt x="6065868" y="441217"/>
                  <a:pt x="6060010" y="449671"/>
                  <a:pt x="6054305" y="454557"/>
                </a:cubicBezTo>
                <a:cubicBezTo>
                  <a:pt x="6049324" y="457872"/>
                  <a:pt x="6041284" y="459693"/>
                  <a:pt x="6030188" y="460022"/>
                </a:cubicBezTo>
                <a:cubicBezTo>
                  <a:pt x="6019091" y="460351"/>
                  <a:pt x="6009928" y="459169"/>
                  <a:pt x="6002698" y="456479"/>
                </a:cubicBezTo>
                <a:cubicBezTo>
                  <a:pt x="5995469" y="453788"/>
                  <a:pt x="5981534" y="452442"/>
                  <a:pt x="5960893" y="452442"/>
                </a:cubicBezTo>
                <a:cubicBezTo>
                  <a:pt x="5947920" y="451842"/>
                  <a:pt x="5937397" y="452388"/>
                  <a:pt x="5929325" y="454078"/>
                </a:cubicBezTo>
                <a:cubicBezTo>
                  <a:pt x="5921252" y="455769"/>
                  <a:pt x="5908649" y="459567"/>
                  <a:pt x="5891513" y="465473"/>
                </a:cubicBezTo>
                <a:cubicBezTo>
                  <a:pt x="5866252" y="473902"/>
                  <a:pt x="5853213" y="478560"/>
                  <a:pt x="5852394" y="479446"/>
                </a:cubicBezTo>
                <a:cubicBezTo>
                  <a:pt x="5851575" y="480332"/>
                  <a:pt x="5852630" y="501544"/>
                  <a:pt x="5855558" y="543082"/>
                </a:cubicBezTo>
                <a:cubicBezTo>
                  <a:pt x="5858488" y="584621"/>
                  <a:pt x="5860994" y="625683"/>
                  <a:pt x="5863080" y="666269"/>
                </a:cubicBezTo>
                <a:cubicBezTo>
                  <a:pt x="5865166" y="706855"/>
                  <a:pt x="5867124" y="731120"/>
                  <a:pt x="5868953" y="739064"/>
                </a:cubicBezTo>
                <a:cubicBezTo>
                  <a:pt x="5870144" y="746779"/>
                  <a:pt x="5872492" y="758223"/>
                  <a:pt x="5875996" y="773397"/>
                </a:cubicBezTo>
                <a:cubicBezTo>
                  <a:pt x="5882760" y="804001"/>
                  <a:pt x="5880022" y="826056"/>
                  <a:pt x="5867782" y="839562"/>
                </a:cubicBezTo>
                <a:cubicBezTo>
                  <a:pt x="5861876" y="844010"/>
                  <a:pt x="5856658" y="846051"/>
                  <a:pt x="5852130" y="845684"/>
                </a:cubicBezTo>
                <a:cubicBezTo>
                  <a:pt x="5847600" y="845318"/>
                  <a:pt x="5840636" y="842601"/>
                  <a:pt x="5831234" y="837533"/>
                </a:cubicBezTo>
                <a:cubicBezTo>
                  <a:pt x="5817966" y="831209"/>
                  <a:pt x="5810008" y="825901"/>
                  <a:pt x="5807360" y="821610"/>
                </a:cubicBezTo>
                <a:cubicBezTo>
                  <a:pt x="5804712" y="817319"/>
                  <a:pt x="5798883" y="811149"/>
                  <a:pt x="5789872" y="803100"/>
                </a:cubicBezTo>
                <a:cubicBezTo>
                  <a:pt x="5780861" y="795052"/>
                  <a:pt x="5776356" y="785763"/>
                  <a:pt x="5776356" y="775233"/>
                </a:cubicBezTo>
                <a:cubicBezTo>
                  <a:pt x="5776356" y="764703"/>
                  <a:pt x="5772146" y="753642"/>
                  <a:pt x="5763726" y="742050"/>
                </a:cubicBezTo>
                <a:cubicBezTo>
                  <a:pt x="5747628" y="719628"/>
                  <a:pt x="5733664" y="704383"/>
                  <a:pt x="5721834" y="696316"/>
                </a:cubicBezTo>
                <a:lnTo>
                  <a:pt x="5717376" y="690158"/>
                </a:lnTo>
                <a:lnTo>
                  <a:pt x="5668000" y="737692"/>
                </a:lnTo>
                <a:cubicBezTo>
                  <a:pt x="5639415" y="769992"/>
                  <a:pt x="5621475" y="786141"/>
                  <a:pt x="5614178" y="786141"/>
                </a:cubicBezTo>
                <a:cubicBezTo>
                  <a:pt x="5600024" y="786141"/>
                  <a:pt x="5586440" y="775959"/>
                  <a:pt x="5573424" y="755595"/>
                </a:cubicBezTo>
                <a:cubicBezTo>
                  <a:pt x="5560407" y="735230"/>
                  <a:pt x="5553900" y="716051"/>
                  <a:pt x="5553900" y="698059"/>
                </a:cubicBezTo>
                <a:cubicBezTo>
                  <a:pt x="5553900" y="685800"/>
                  <a:pt x="5555533" y="674118"/>
                  <a:pt x="5558800" y="663012"/>
                </a:cubicBezTo>
                <a:cubicBezTo>
                  <a:pt x="5562068" y="651905"/>
                  <a:pt x="5567696" y="643578"/>
                  <a:pt x="5575688" y="638030"/>
                </a:cubicBezTo>
                <a:cubicBezTo>
                  <a:pt x="5583680" y="632482"/>
                  <a:pt x="5591000" y="633870"/>
                  <a:pt x="5597648" y="642195"/>
                </a:cubicBezTo>
                <a:cubicBezTo>
                  <a:pt x="5601439" y="647491"/>
                  <a:pt x="5607102" y="658292"/>
                  <a:pt x="5614636" y="674599"/>
                </a:cubicBezTo>
                <a:cubicBezTo>
                  <a:pt x="5617512" y="680352"/>
                  <a:pt x="5619696" y="683812"/>
                  <a:pt x="5621186" y="684979"/>
                </a:cubicBezTo>
                <a:cubicBezTo>
                  <a:pt x="5622678" y="686145"/>
                  <a:pt x="5625066" y="686934"/>
                  <a:pt x="5628352" y="687343"/>
                </a:cubicBezTo>
                <a:cubicBezTo>
                  <a:pt x="5632952" y="687191"/>
                  <a:pt x="5642025" y="684909"/>
                  <a:pt x="5655570" y="680499"/>
                </a:cubicBezTo>
                <a:cubicBezTo>
                  <a:pt x="5669114" y="676089"/>
                  <a:pt x="5678500" y="671770"/>
                  <a:pt x="5683730" y="667541"/>
                </a:cubicBezTo>
                <a:lnTo>
                  <a:pt x="5689344" y="666712"/>
                </a:lnTo>
                <a:lnTo>
                  <a:pt x="5676200" y="659168"/>
                </a:lnTo>
                <a:cubicBezTo>
                  <a:pt x="5661646" y="640185"/>
                  <a:pt x="5657984" y="629322"/>
                  <a:pt x="5665213" y="626578"/>
                </a:cubicBezTo>
                <a:cubicBezTo>
                  <a:pt x="5669652" y="625073"/>
                  <a:pt x="5677077" y="627536"/>
                  <a:pt x="5687488" y="633965"/>
                </a:cubicBezTo>
                <a:cubicBezTo>
                  <a:pt x="5699536" y="642166"/>
                  <a:pt x="5707345" y="646348"/>
                  <a:pt x="5710912" y="646509"/>
                </a:cubicBezTo>
                <a:cubicBezTo>
                  <a:pt x="5714479" y="646671"/>
                  <a:pt x="5720573" y="644709"/>
                  <a:pt x="5729193" y="640623"/>
                </a:cubicBezTo>
                <a:cubicBezTo>
                  <a:pt x="5751900" y="632146"/>
                  <a:pt x="5763254" y="631855"/>
                  <a:pt x="5763254" y="639751"/>
                </a:cubicBezTo>
                <a:cubicBezTo>
                  <a:pt x="5763254" y="644114"/>
                  <a:pt x="5759058" y="650491"/>
                  <a:pt x="5750666" y="658882"/>
                </a:cubicBezTo>
                <a:cubicBezTo>
                  <a:pt x="5743504" y="665083"/>
                  <a:pt x="5740437" y="668260"/>
                  <a:pt x="5741466" y="668412"/>
                </a:cubicBezTo>
                <a:cubicBezTo>
                  <a:pt x="5741542" y="668707"/>
                  <a:pt x="5745728" y="671320"/>
                  <a:pt x="5754024" y="676249"/>
                </a:cubicBezTo>
                <a:cubicBezTo>
                  <a:pt x="5762321" y="681178"/>
                  <a:pt x="5769579" y="684681"/>
                  <a:pt x="5775798" y="686757"/>
                </a:cubicBezTo>
                <a:cubicBezTo>
                  <a:pt x="5776237" y="687596"/>
                  <a:pt x="5776804" y="687043"/>
                  <a:pt x="5777498" y="685100"/>
                </a:cubicBezTo>
                <a:cubicBezTo>
                  <a:pt x="5779223" y="682090"/>
                  <a:pt x="5782006" y="660197"/>
                  <a:pt x="5785850" y="619420"/>
                </a:cubicBezTo>
                <a:cubicBezTo>
                  <a:pt x="5789693" y="578644"/>
                  <a:pt x="5791614" y="548640"/>
                  <a:pt x="5791614" y="529409"/>
                </a:cubicBezTo>
                <a:lnTo>
                  <a:pt x="5791614" y="515236"/>
                </a:lnTo>
                <a:lnTo>
                  <a:pt x="5790157" y="519294"/>
                </a:lnTo>
                <a:cubicBezTo>
                  <a:pt x="5782328" y="521903"/>
                  <a:pt x="5775296" y="526032"/>
                  <a:pt x="5769062" y="531681"/>
                </a:cubicBezTo>
                <a:cubicBezTo>
                  <a:pt x="5762828" y="537329"/>
                  <a:pt x="5750014" y="544216"/>
                  <a:pt x="5730622" y="552341"/>
                </a:cubicBezTo>
                <a:cubicBezTo>
                  <a:pt x="5696770" y="566104"/>
                  <a:pt x="5673276" y="580806"/>
                  <a:pt x="5660142" y="596446"/>
                </a:cubicBezTo>
                <a:cubicBezTo>
                  <a:pt x="5656065" y="601542"/>
                  <a:pt x="5651852" y="604828"/>
                  <a:pt x="5647504" y="606304"/>
                </a:cubicBezTo>
                <a:cubicBezTo>
                  <a:pt x="5643156" y="607781"/>
                  <a:pt x="5637781" y="606023"/>
                  <a:pt x="5631380" y="601032"/>
                </a:cubicBezTo>
                <a:cubicBezTo>
                  <a:pt x="5629532" y="599451"/>
                  <a:pt x="5626254" y="598661"/>
                  <a:pt x="5621544" y="598661"/>
                </a:cubicBezTo>
                <a:cubicBezTo>
                  <a:pt x="5616834" y="598661"/>
                  <a:pt x="5609797" y="588550"/>
                  <a:pt x="5600434" y="568328"/>
                </a:cubicBezTo>
                <a:cubicBezTo>
                  <a:pt x="5594633" y="556051"/>
                  <a:pt x="5591256" y="546902"/>
                  <a:pt x="5590304" y="540882"/>
                </a:cubicBezTo>
                <a:cubicBezTo>
                  <a:pt x="5589352" y="534862"/>
                  <a:pt x="5589475" y="525699"/>
                  <a:pt x="5590675" y="513393"/>
                </a:cubicBezTo>
                <a:cubicBezTo>
                  <a:pt x="5591990" y="499601"/>
                  <a:pt x="5593974" y="490619"/>
                  <a:pt x="5596626" y="486447"/>
                </a:cubicBezTo>
                <a:cubicBezTo>
                  <a:pt x="5599280" y="482275"/>
                  <a:pt x="5606316" y="475907"/>
                  <a:pt x="5617736" y="467344"/>
                </a:cubicBezTo>
                <a:cubicBezTo>
                  <a:pt x="5630252" y="457657"/>
                  <a:pt x="5640298" y="450992"/>
                  <a:pt x="5647875" y="447349"/>
                </a:cubicBezTo>
                <a:cubicBezTo>
                  <a:pt x="5655452" y="443706"/>
                  <a:pt x="5661741" y="437621"/>
                  <a:pt x="5666742" y="429097"/>
                </a:cubicBezTo>
                <a:cubicBezTo>
                  <a:pt x="5671743" y="420572"/>
                  <a:pt x="5683626" y="410175"/>
                  <a:pt x="5702390" y="397907"/>
                </a:cubicBezTo>
                <a:cubicBezTo>
                  <a:pt x="5723592" y="384153"/>
                  <a:pt x="5734193" y="372670"/>
                  <a:pt x="5734193" y="363460"/>
                </a:cubicBezTo>
                <a:cubicBezTo>
                  <a:pt x="5734193" y="358307"/>
                  <a:pt x="5749593" y="340793"/>
                  <a:pt x="5780392" y="310918"/>
                </a:cubicBezTo>
                <a:cubicBezTo>
                  <a:pt x="5795792" y="295980"/>
                  <a:pt x="5807228" y="284867"/>
                  <a:pt x="5814702" y="277579"/>
                </a:cubicBezTo>
                <a:lnTo>
                  <a:pt x="5820270" y="272129"/>
                </a:lnTo>
                <a:lnTo>
                  <a:pt x="5808424" y="280407"/>
                </a:lnTo>
                <a:cubicBezTo>
                  <a:pt x="5796408" y="288312"/>
                  <a:pt x="5781430" y="298590"/>
                  <a:pt x="5763490" y="311239"/>
                </a:cubicBezTo>
                <a:cubicBezTo>
                  <a:pt x="5745550" y="323888"/>
                  <a:pt x="5732656" y="334423"/>
                  <a:pt x="5724806" y="342843"/>
                </a:cubicBezTo>
                <a:cubicBezTo>
                  <a:pt x="5714376" y="353873"/>
                  <a:pt x="5706382" y="361891"/>
                  <a:pt x="5700825" y="366896"/>
                </a:cubicBezTo>
                <a:cubicBezTo>
                  <a:pt x="5695267" y="371901"/>
                  <a:pt x="5685869" y="381019"/>
                  <a:pt x="5672628" y="394249"/>
                </a:cubicBezTo>
                <a:cubicBezTo>
                  <a:pt x="5658056" y="408527"/>
                  <a:pt x="5646114" y="415252"/>
                  <a:pt x="5636802" y="414423"/>
                </a:cubicBezTo>
                <a:cubicBezTo>
                  <a:pt x="5627492" y="413595"/>
                  <a:pt x="5620656" y="404093"/>
                  <a:pt x="5616293" y="385920"/>
                </a:cubicBezTo>
                <a:cubicBezTo>
                  <a:pt x="5612368" y="367527"/>
                  <a:pt x="5611064" y="353954"/>
                  <a:pt x="5612378" y="345200"/>
                </a:cubicBezTo>
                <a:cubicBezTo>
                  <a:pt x="5613692" y="336447"/>
                  <a:pt x="5618212" y="328217"/>
                  <a:pt x="5625937" y="320512"/>
                </a:cubicBezTo>
                <a:cubicBezTo>
                  <a:pt x="5637320" y="309834"/>
                  <a:pt x="5646596" y="301914"/>
                  <a:pt x="5653769" y="296751"/>
                </a:cubicBezTo>
                <a:cubicBezTo>
                  <a:pt x="5660941" y="291589"/>
                  <a:pt x="5668252" y="283250"/>
                  <a:pt x="5675700" y="271734"/>
                </a:cubicBezTo>
                <a:cubicBezTo>
                  <a:pt x="5703047" y="231281"/>
                  <a:pt x="5719392" y="205993"/>
                  <a:pt x="5724735" y="195867"/>
                </a:cubicBezTo>
                <a:cubicBezTo>
                  <a:pt x="5730078" y="185742"/>
                  <a:pt x="5734593" y="170550"/>
                  <a:pt x="5738280" y="150290"/>
                </a:cubicBezTo>
                <a:cubicBezTo>
                  <a:pt x="5740113" y="142323"/>
                  <a:pt x="5741886" y="135952"/>
                  <a:pt x="5743598" y="131177"/>
                </a:cubicBezTo>
                <a:lnTo>
                  <a:pt x="5745319" y="127108"/>
                </a:lnTo>
                <a:lnTo>
                  <a:pt x="5711919" y="121258"/>
                </a:lnTo>
                <a:cubicBezTo>
                  <a:pt x="5692660" y="118782"/>
                  <a:pt x="5677043" y="112667"/>
                  <a:pt x="5665070" y="102913"/>
                </a:cubicBezTo>
                <a:cubicBezTo>
                  <a:pt x="5656136" y="93807"/>
                  <a:pt x="5653304" y="86887"/>
                  <a:pt x="5656576" y="82153"/>
                </a:cubicBezTo>
                <a:cubicBezTo>
                  <a:pt x="5659848" y="77419"/>
                  <a:pt x="5673524" y="73466"/>
                  <a:pt x="5697603" y="70295"/>
                </a:cubicBezTo>
                <a:cubicBezTo>
                  <a:pt x="5714691" y="67856"/>
                  <a:pt x="5734168" y="62991"/>
                  <a:pt x="5756032" y="55700"/>
                </a:cubicBezTo>
                <a:cubicBezTo>
                  <a:pt x="5777896" y="48408"/>
                  <a:pt x="5789276" y="43982"/>
                  <a:pt x="5790172" y="42420"/>
                </a:cubicBezTo>
                <a:cubicBezTo>
                  <a:pt x="5793258" y="36276"/>
                  <a:pt x="5797572" y="33204"/>
                  <a:pt x="5803116" y="33204"/>
                </a:cubicBezTo>
                <a:cubicBezTo>
                  <a:pt x="5808660" y="33204"/>
                  <a:pt x="5819656" y="28120"/>
                  <a:pt x="5836106" y="17952"/>
                </a:cubicBezTo>
                <a:cubicBezTo>
                  <a:pt x="5852556" y="7784"/>
                  <a:pt x="5868668" y="2700"/>
                  <a:pt x="5884441" y="2700"/>
                </a:cubicBezTo>
                <a:close/>
                <a:moveTo>
                  <a:pt x="4091160" y="0"/>
                </a:moveTo>
                <a:lnTo>
                  <a:pt x="4115292" y="2829"/>
                </a:lnTo>
                <a:cubicBezTo>
                  <a:pt x="4130360" y="4143"/>
                  <a:pt x="4142223" y="6791"/>
                  <a:pt x="4150882" y="10773"/>
                </a:cubicBezTo>
                <a:cubicBezTo>
                  <a:pt x="4157692" y="14192"/>
                  <a:pt x="4162045" y="17797"/>
                  <a:pt x="4163940" y="21588"/>
                </a:cubicBezTo>
                <a:cubicBezTo>
                  <a:pt x="4165836" y="25379"/>
                  <a:pt x="4166784" y="31394"/>
                  <a:pt x="4166784" y="39634"/>
                </a:cubicBezTo>
                <a:cubicBezTo>
                  <a:pt x="4166784" y="51845"/>
                  <a:pt x="4161895" y="64572"/>
                  <a:pt x="4152118" y="77817"/>
                </a:cubicBezTo>
                <a:cubicBezTo>
                  <a:pt x="4142340" y="91061"/>
                  <a:pt x="4132968" y="107249"/>
                  <a:pt x="4124000" y="126380"/>
                </a:cubicBezTo>
                <a:cubicBezTo>
                  <a:pt x="4115032" y="145511"/>
                  <a:pt x="4105118" y="161244"/>
                  <a:pt x="4094260" y="173579"/>
                </a:cubicBezTo>
                <a:lnTo>
                  <a:pt x="4090139" y="178053"/>
                </a:lnTo>
                <a:lnTo>
                  <a:pt x="4098789" y="173579"/>
                </a:lnTo>
                <a:cubicBezTo>
                  <a:pt x="4115220" y="166111"/>
                  <a:pt x="4130950" y="162378"/>
                  <a:pt x="4145981" y="162378"/>
                </a:cubicBezTo>
                <a:cubicBezTo>
                  <a:pt x="4154496" y="162378"/>
                  <a:pt x="4162536" y="163097"/>
                  <a:pt x="4170098" y="164535"/>
                </a:cubicBezTo>
                <a:cubicBezTo>
                  <a:pt x="4177661" y="165973"/>
                  <a:pt x="4183784" y="168771"/>
                  <a:pt x="4188465" y="172929"/>
                </a:cubicBezTo>
                <a:cubicBezTo>
                  <a:pt x="4193146" y="177087"/>
                  <a:pt x="4194625" y="182585"/>
                  <a:pt x="4192901" y="189424"/>
                </a:cubicBezTo>
                <a:cubicBezTo>
                  <a:pt x="4191444" y="192815"/>
                  <a:pt x="4190120" y="198392"/>
                  <a:pt x="4188929" y="206154"/>
                </a:cubicBezTo>
                <a:cubicBezTo>
                  <a:pt x="4188176" y="213698"/>
                  <a:pt x="4185888" y="219139"/>
                  <a:pt x="4182064" y="222478"/>
                </a:cubicBezTo>
                <a:cubicBezTo>
                  <a:pt x="4178240" y="225816"/>
                  <a:pt x="4170670" y="228905"/>
                  <a:pt x="4159354" y="231743"/>
                </a:cubicBezTo>
                <a:cubicBezTo>
                  <a:pt x="4138418" y="238030"/>
                  <a:pt x="4125016" y="246579"/>
                  <a:pt x="4119149" y="257389"/>
                </a:cubicBezTo>
                <a:cubicBezTo>
                  <a:pt x="4117416" y="258971"/>
                  <a:pt x="4117484" y="261054"/>
                  <a:pt x="4119356" y="263640"/>
                </a:cubicBezTo>
                <a:cubicBezTo>
                  <a:pt x="4121228" y="266226"/>
                  <a:pt x="4123821" y="271039"/>
                  <a:pt x="4127136" y="278078"/>
                </a:cubicBezTo>
                <a:cubicBezTo>
                  <a:pt x="4146110" y="294432"/>
                  <a:pt x="4157311" y="306693"/>
                  <a:pt x="4160740" y="314861"/>
                </a:cubicBezTo>
                <a:cubicBezTo>
                  <a:pt x="4164169" y="323029"/>
                  <a:pt x="4164150" y="331146"/>
                  <a:pt x="4160683" y="339214"/>
                </a:cubicBezTo>
                <a:cubicBezTo>
                  <a:pt x="4152920" y="351311"/>
                  <a:pt x="4136466" y="353173"/>
                  <a:pt x="4111319" y="344800"/>
                </a:cubicBezTo>
                <a:cubicBezTo>
                  <a:pt x="4096013" y="339409"/>
                  <a:pt x="4070824" y="336566"/>
                  <a:pt x="4035752" y="336271"/>
                </a:cubicBezTo>
                <a:cubicBezTo>
                  <a:pt x="4000682" y="335975"/>
                  <a:pt x="3982806" y="335430"/>
                  <a:pt x="3982124" y="334635"/>
                </a:cubicBezTo>
                <a:cubicBezTo>
                  <a:pt x="3981444" y="333839"/>
                  <a:pt x="3986185" y="335904"/>
                  <a:pt x="3996348" y="340828"/>
                </a:cubicBezTo>
                <a:cubicBezTo>
                  <a:pt x="4008645" y="348867"/>
                  <a:pt x="4015158" y="359136"/>
                  <a:pt x="4015886" y="371632"/>
                </a:cubicBezTo>
                <a:lnTo>
                  <a:pt x="4012258" y="385150"/>
                </a:lnTo>
                <a:lnTo>
                  <a:pt x="4033638" y="380605"/>
                </a:lnTo>
                <a:cubicBezTo>
                  <a:pt x="4055984" y="375776"/>
                  <a:pt x="4083250" y="372594"/>
                  <a:pt x="4115434" y="371061"/>
                </a:cubicBezTo>
                <a:cubicBezTo>
                  <a:pt x="4147620" y="369527"/>
                  <a:pt x="4172532" y="369975"/>
                  <a:pt x="4190172" y="372404"/>
                </a:cubicBezTo>
                <a:cubicBezTo>
                  <a:pt x="4208432" y="374918"/>
                  <a:pt x="4226012" y="379843"/>
                  <a:pt x="4242914" y="387177"/>
                </a:cubicBezTo>
                <a:cubicBezTo>
                  <a:pt x="4259816" y="394511"/>
                  <a:pt x="4272896" y="402808"/>
                  <a:pt x="4282155" y="412066"/>
                </a:cubicBezTo>
                <a:cubicBezTo>
                  <a:pt x="4289080" y="419695"/>
                  <a:pt x="4292962" y="425456"/>
                  <a:pt x="4293800" y="429347"/>
                </a:cubicBezTo>
                <a:cubicBezTo>
                  <a:pt x="4294638" y="433238"/>
                  <a:pt x="4293562" y="438360"/>
                  <a:pt x="4290570" y="444713"/>
                </a:cubicBezTo>
                <a:lnTo>
                  <a:pt x="4281069" y="468587"/>
                </a:lnTo>
                <a:lnTo>
                  <a:pt x="4252723" y="468587"/>
                </a:lnTo>
                <a:cubicBezTo>
                  <a:pt x="4236149" y="468587"/>
                  <a:pt x="4222419" y="465868"/>
                  <a:pt x="4211532" y="460429"/>
                </a:cubicBezTo>
                <a:cubicBezTo>
                  <a:pt x="4197244" y="453314"/>
                  <a:pt x="4184528" y="451752"/>
                  <a:pt x="4173384" y="455743"/>
                </a:cubicBezTo>
                <a:cubicBezTo>
                  <a:pt x="4163831" y="458286"/>
                  <a:pt x="4149791" y="460143"/>
                  <a:pt x="4131265" y="461315"/>
                </a:cubicBezTo>
                <a:lnTo>
                  <a:pt x="4102625" y="463472"/>
                </a:lnTo>
                <a:lnTo>
                  <a:pt x="4116978" y="469173"/>
                </a:lnTo>
                <a:cubicBezTo>
                  <a:pt x="4132122" y="476117"/>
                  <a:pt x="4142442" y="485670"/>
                  <a:pt x="4147938" y="497834"/>
                </a:cubicBezTo>
                <a:cubicBezTo>
                  <a:pt x="4154520" y="512550"/>
                  <a:pt x="4153510" y="525880"/>
                  <a:pt x="4144910" y="537824"/>
                </a:cubicBezTo>
                <a:cubicBezTo>
                  <a:pt x="4141842" y="541654"/>
                  <a:pt x="4136318" y="546171"/>
                  <a:pt x="4128336" y="551376"/>
                </a:cubicBezTo>
                <a:cubicBezTo>
                  <a:pt x="4120354" y="556582"/>
                  <a:pt x="4113977" y="559184"/>
                  <a:pt x="4109205" y="559184"/>
                </a:cubicBezTo>
                <a:cubicBezTo>
                  <a:pt x="4108272" y="559184"/>
                  <a:pt x="4102638" y="564609"/>
                  <a:pt x="4092302" y="575458"/>
                </a:cubicBezTo>
                <a:cubicBezTo>
                  <a:pt x="4085121" y="582640"/>
                  <a:pt x="4080937" y="587002"/>
                  <a:pt x="4079751" y="588545"/>
                </a:cubicBezTo>
                <a:cubicBezTo>
                  <a:pt x="4078565" y="590088"/>
                  <a:pt x="4078568" y="591364"/>
                  <a:pt x="4079758" y="592374"/>
                </a:cubicBezTo>
                <a:cubicBezTo>
                  <a:pt x="4081844" y="595708"/>
                  <a:pt x="4084462" y="598361"/>
                  <a:pt x="4087610" y="600332"/>
                </a:cubicBezTo>
                <a:cubicBezTo>
                  <a:pt x="4090758" y="602304"/>
                  <a:pt x="4092331" y="609762"/>
                  <a:pt x="4092331" y="622707"/>
                </a:cubicBezTo>
                <a:cubicBezTo>
                  <a:pt x="4092331" y="634356"/>
                  <a:pt x="4089016" y="644474"/>
                  <a:pt x="4082388" y="653060"/>
                </a:cubicBezTo>
                <a:cubicBezTo>
                  <a:pt x="4075758" y="661647"/>
                  <a:pt x="4067352" y="665940"/>
                  <a:pt x="4057170" y="665940"/>
                </a:cubicBezTo>
                <a:cubicBezTo>
                  <a:pt x="4047807" y="665940"/>
                  <a:pt x="4033178" y="668103"/>
                  <a:pt x="4013286" y="672427"/>
                </a:cubicBezTo>
                <a:cubicBezTo>
                  <a:pt x="3993393" y="676751"/>
                  <a:pt x="3981804" y="679942"/>
                  <a:pt x="3978517" y="682000"/>
                </a:cubicBezTo>
                <a:cubicBezTo>
                  <a:pt x="3975855" y="683776"/>
                  <a:pt x="3973028" y="685875"/>
                  <a:pt x="3970036" y="688297"/>
                </a:cubicBezTo>
                <a:lnTo>
                  <a:pt x="3968688" y="689468"/>
                </a:lnTo>
                <a:lnTo>
                  <a:pt x="3992904" y="683528"/>
                </a:lnTo>
                <a:cubicBezTo>
                  <a:pt x="4041054" y="671698"/>
                  <a:pt x="4070786" y="664705"/>
                  <a:pt x="4082102" y="662547"/>
                </a:cubicBezTo>
                <a:cubicBezTo>
                  <a:pt x="4093417" y="660390"/>
                  <a:pt x="4104209" y="662226"/>
                  <a:pt x="4114477" y="668055"/>
                </a:cubicBezTo>
                <a:cubicBezTo>
                  <a:pt x="4142548" y="681161"/>
                  <a:pt x="4159950" y="694444"/>
                  <a:pt x="4166684" y="707903"/>
                </a:cubicBezTo>
                <a:cubicBezTo>
                  <a:pt x="4169741" y="714027"/>
                  <a:pt x="4171270" y="719092"/>
                  <a:pt x="4171270" y="723098"/>
                </a:cubicBezTo>
                <a:cubicBezTo>
                  <a:pt x="4171270" y="727103"/>
                  <a:pt x="4169088" y="733092"/>
                  <a:pt x="4164726" y="741064"/>
                </a:cubicBezTo>
                <a:cubicBezTo>
                  <a:pt x="4158449" y="753628"/>
                  <a:pt x="4150510" y="769815"/>
                  <a:pt x="4140908" y="789627"/>
                </a:cubicBezTo>
                <a:cubicBezTo>
                  <a:pt x="4135794" y="799857"/>
                  <a:pt x="4132996" y="805796"/>
                  <a:pt x="4132514" y="807444"/>
                </a:cubicBezTo>
                <a:cubicBezTo>
                  <a:pt x="4132034" y="809092"/>
                  <a:pt x="4131894" y="809835"/>
                  <a:pt x="4132093" y="809673"/>
                </a:cubicBezTo>
                <a:cubicBezTo>
                  <a:pt x="4136637" y="812511"/>
                  <a:pt x="4140576" y="814642"/>
                  <a:pt x="4143909" y="816066"/>
                </a:cubicBezTo>
                <a:cubicBezTo>
                  <a:pt x="4147243" y="817490"/>
                  <a:pt x="4150000" y="824779"/>
                  <a:pt x="4152182" y="837933"/>
                </a:cubicBezTo>
                <a:cubicBezTo>
                  <a:pt x="4152944" y="847163"/>
                  <a:pt x="4152694" y="853895"/>
                  <a:pt x="4151432" y="858129"/>
                </a:cubicBezTo>
                <a:cubicBezTo>
                  <a:pt x="4150170" y="862363"/>
                  <a:pt x="4146310" y="867709"/>
                  <a:pt x="4139852" y="874166"/>
                </a:cubicBezTo>
                <a:cubicBezTo>
                  <a:pt x="4132632" y="881386"/>
                  <a:pt x="4126796" y="885413"/>
                  <a:pt x="4122342" y="886247"/>
                </a:cubicBezTo>
                <a:cubicBezTo>
                  <a:pt x="4117890" y="887080"/>
                  <a:pt x="4109896" y="886835"/>
                  <a:pt x="4098360" y="885511"/>
                </a:cubicBezTo>
                <a:cubicBezTo>
                  <a:pt x="4082035" y="882653"/>
                  <a:pt x="4038844" y="882420"/>
                  <a:pt x="3968787" y="884811"/>
                </a:cubicBezTo>
                <a:cubicBezTo>
                  <a:pt x="3954748" y="884811"/>
                  <a:pt x="3943604" y="884811"/>
                  <a:pt x="3935355" y="884811"/>
                </a:cubicBezTo>
                <a:cubicBezTo>
                  <a:pt x="3921420" y="883610"/>
                  <a:pt x="3911637" y="885139"/>
                  <a:pt x="3906008" y="889397"/>
                </a:cubicBezTo>
                <a:cubicBezTo>
                  <a:pt x="3882129" y="901884"/>
                  <a:pt x="3866079" y="891635"/>
                  <a:pt x="3857859" y="858650"/>
                </a:cubicBezTo>
                <a:cubicBezTo>
                  <a:pt x="3852478" y="841496"/>
                  <a:pt x="3853516" y="814759"/>
                  <a:pt x="3860974" y="778440"/>
                </a:cubicBezTo>
                <a:cubicBezTo>
                  <a:pt x="3866089" y="751751"/>
                  <a:pt x="3870587" y="715597"/>
                  <a:pt x="3874468" y="669977"/>
                </a:cubicBezTo>
                <a:cubicBezTo>
                  <a:pt x="3878350" y="624357"/>
                  <a:pt x="3879990" y="586316"/>
                  <a:pt x="3879390" y="555855"/>
                </a:cubicBezTo>
                <a:cubicBezTo>
                  <a:pt x="3878819" y="538139"/>
                  <a:pt x="3878145" y="526823"/>
                  <a:pt x="3877369" y="521908"/>
                </a:cubicBezTo>
                <a:cubicBezTo>
                  <a:pt x="3876593" y="516993"/>
                  <a:pt x="3875266" y="513445"/>
                  <a:pt x="3873390" y="511264"/>
                </a:cubicBezTo>
                <a:lnTo>
                  <a:pt x="3861445" y="494933"/>
                </a:lnTo>
                <a:lnTo>
                  <a:pt x="3876533" y="479932"/>
                </a:lnTo>
                <a:cubicBezTo>
                  <a:pt x="3885172" y="473283"/>
                  <a:pt x="3893400" y="469021"/>
                  <a:pt x="3901215" y="467144"/>
                </a:cubicBezTo>
                <a:cubicBezTo>
                  <a:pt x="3905122" y="466206"/>
                  <a:pt x="3910631" y="464325"/>
                  <a:pt x="3917740" y="461501"/>
                </a:cubicBezTo>
                <a:lnTo>
                  <a:pt x="3936823" y="453247"/>
                </a:lnTo>
                <a:lnTo>
                  <a:pt x="3892064" y="464715"/>
                </a:lnTo>
                <a:cubicBezTo>
                  <a:pt x="3863489" y="471269"/>
                  <a:pt x="3834638" y="481232"/>
                  <a:pt x="3805510" y="494605"/>
                </a:cubicBezTo>
                <a:cubicBezTo>
                  <a:pt x="3793204" y="502282"/>
                  <a:pt x="3785603" y="507183"/>
                  <a:pt x="3782707" y="509307"/>
                </a:cubicBezTo>
                <a:cubicBezTo>
                  <a:pt x="3779811" y="511431"/>
                  <a:pt x="3778364" y="513350"/>
                  <a:pt x="3778364" y="515064"/>
                </a:cubicBezTo>
                <a:cubicBezTo>
                  <a:pt x="3778364" y="522656"/>
                  <a:pt x="3776571" y="531538"/>
                  <a:pt x="3772984" y="541711"/>
                </a:cubicBezTo>
                <a:cubicBezTo>
                  <a:pt x="3769398" y="551883"/>
                  <a:pt x="3767605" y="564828"/>
                  <a:pt x="3767605" y="580544"/>
                </a:cubicBezTo>
                <a:lnTo>
                  <a:pt x="3767605" y="610805"/>
                </a:lnTo>
                <a:lnTo>
                  <a:pt x="3747831" y="622907"/>
                </a:lnTo>
                <a:cubicBezTo>
                  <a:pt x="3735297" y="631260"/>
                  <a:pt x="3726186" y="635437"/>
                  <a:pt x="3720499" y="635437"/>
                </a:cubicBezTo>
                <a:cubicBezTo>
                  <a:pt x="3714813" y="635437"/>
                  <a:pt x="3706459" y="628950"/>
                  <a:pt x="3695439" y="615977"/>
                </a:cubicBezTo>
                <a:cubicBezTo>
                  <a:pt x="3686628" y="606443"/>
                  <a:pt x="3681297" y="599073"/>
                  <a:pt x="3679444" y="593867"/>
                </a:cubicBezTo>
                <a:cubicBezTo>
                  <a:pt x="3677591" y="588662"/>
                  <a:pt x="3676665" y="580930"/>
                  <a:pt x="3676665" y="570671"/>
                </a:cubicBezTo>
                <a:cubicBezTo>
                  <a:pt x="3676665" y="557108"/>
                  <a:pt x="3679256" y="543161"/>
                  <a:pt x="3684438" y="528830"/>
                </a:cubicBezTo>
                <a:cubicBezTo>
                  <a:pt x="3689620" y="514500"/>
                  <a:pt x="3693306" y="502744"/>
                  <a:pt x="3695496" y="493562"/>
                </a:cubicBezTo>
                <a:cubicBezTo>
                  <a:pt x="3698773" y="472445"/>
                  <a:pt x="3705193" y="458012"/>
                  <a:pt x="3714755" y="450263"/>
                </a:cubicBezTo>
                <a:cubicBezTo>
                  <a:pt x="3724319" y="442515"/>
                  <a:pt x="3734754" y="443346"/>
                  <a:pt x="3746060" y="452757"/>
                </a:cubicBezTo>
                <a:cubicBezTo>
                  <a:pt x="3748812" y="455309"/>
                  <a:pt x="3752187" y="456338"/>
                  <a:pt x="3756182" y="455843"/>
                </a:cubicBezTo>
                <a:cubicBezTo>
                  <a:pt x="3760178" y="455347"/>
                  <a:pt x="3773849" y="450433"/>
                  <a:pt x="3797195" y="441098"/>
                </a:cubicBezTo>
                <a:cubicBezTo>
                  <a:pt x="3814597" y="434259"/>
                  <a:pt x="3834799" y="428654"/>
                  <a:pt x="3857802" y="424282"/>
                </a:cubicBezTo>
                <a:cubicBezTo>
                  <a:pt x="3894188" y="417100"/>
                  <a:pt x="3920643" y="406337"/>
                  <a:pt x="3937169" y="391992"/>
                </a:cubicBezTo>
                <a:cubicBezTo>
                  <a:pt x="3942904" y="387630"/>
                  <a:pt x="3942556" y="382572"/>
                  <a:pt x="3936126" y="376819"/>
                </a:cubicBezTo>
                <a:cubicBezTo>
                  <a:pt x="3929821" y="368141"/>
                  <a:pt x="3926135" y="361831"/>
                  <a:pt x="3925068" y="357888"/>
                </a:cubicBezTo>
                <a:cubicBezTo>
                  <a:pt x="3924001" y="353944"/>
                  <a:pt x="3923667" y="352487"/>
                  <a:pt x="3924067" y="353516"/>
                </a:cubicBezTo>
                <a:cubicBezTo>
                  <a:pt x="3916562" y="355478"/>
                  <a:pt x="3905680" y="352861"/>
                  <a:pt x="3891421" y="345665"/>
                </a:cubicBezTo>
                <a:cubicBezTo>
                  <a:pt x="3877162" y="338469"/>
                  <a:pt x="3866732" y="331294"/>
                  <a:pt x="3860131" y="324141"/>
                </a:cubicBezTo>
                <a:cubicBezTo>
                  <a:pt x="3853530" y="316987"/>
                  <a:pt x="3849244" y="313411"/>
                  <a:pt x="3847272" y="313411"/>
                </a:cubicBezTo>
                <a:cubicBezTo>
                  <a:pt x="3844329" y="313411"/>
                  <a:pt x="3835895" y="319828"/>
                  <a:pt x="3821969" y="332663"/>
                </a:cubicBezTo>
                <a:cubicBezTo>
                  <a:pt x="3808044" y="345498"/>
                  <a:pt x="3799852" y="354863"/>
                  <a:pt x="3797395" y="360759"/>
                </a:cubicBezTo>
                <a:cubicBezTo>
                  <a:pt x="3793356" y="370437"/>
                  <a:pt x="3785726" y="377285"/>
                  <a:pt x="3774506" y="381305"/>
                </a:cubicBezTo>
                <a:cubicBezTo>
                  <a:pt x="3767829" y="383877"/>
                  <a:pt x="3762136" y="384674"/>
                  <a:pt x="3757425" y="383698"/>
                </a:cubicBezTo>
                <a:cubicBezTo>
                  <a:pt x="3752715" y="382722"/>
                  <a:pt x="3744712" y="379571"/>
                  <a:pt x="3733415" y="374247"/>
                </a:cubicBezTo>
                <a:cubicBezTo>
                  <a:pt x="3716775" y="364931"/>
                  <a:pt x="3704819" y="353497"/>
                  <a:pt x="3697546" y="339943"/>
                </a:cubicBezTo>
                <a:cubicBezTo>
                  <a:pt x="3690274" y="326389"/>
                  <a:pt x="3686019" y="308072"/>
                  <a:pt x="3684781" y="284993"/>
                </a:cubicBezTo>
                <a:cubicBezTo>
                  <a:pt x="3684152" y="268105"/>
                  <a:pt x="3684326" y="257180"/>
                  <a:pt x="3685302" y="252217"/>
                </a:cubicBezTo>
                <a:cubicBezTo>
                  <a:pt x="3686278" y="247255"/>
                  <a:pt x="3692296" y="243316"/>
                  <a:pt x="3703354" y="240402"/>
                </a:cubicBezTo>
                <a:cubicBezTo>
                  <a:pt x="3705097" y="240097"/>
                  <a:pt x="3709896" y="234615"/>
                  <a:pt x="3717749" y="223957"/>
                </a:cubicBezTo>
                <a:cubicBezTo>
                  <a:pt x="3725602" y="213298"/>
                  <a:pt x="3733425" y="203656"/>
                  <a:pt x="3741216" y="195032"/>
                </a:cubicBezTo>
                <a:cubicBezTo>
                  <a:pt x="3749008" y="186407"/>
                  <a:pt x="3752903" y="180470"/>
                  <a:pt x="3752903" y="177222"/>
                </a:cubicBezTo>
                <a:cubicBezTo>
                  <a:pt x="3752903" y="173974"/>
                  <a:pt x="3756909" y="167616"/>
                  <a:pt x="3764919" y="158148"/>
                </a:cubicBezTo>
                <a:cubicBezTo>
                  <a:pt x="3770510" y="151529"/>
                  <a:pt x="3775587" y="140237"/>
                  <a:pt x="3780149" y="124273"/>
                </a:cubicBezTo>
                <a:cubicBezTo>
                  <a:pt x="3784712" y="108309"/>
                  <a:pt x="3786993" y="93555"/>
                  <a:pt x="3786993" y="80010"/>
                </a:cubicBezTo>
                <a:cubicBezTo>
                  <a:pt x="3786993" y="58369"/>
                  <a:pt x="3791537" y="47549"/>
                  <a:pt x="3800623" y="47549"/>
                </a:cubicBezTo>
                <a:cubicBezTo>
                  <a:pt x="3807186" y="47549"/>
                  <a:pt x="3815325" y="53450"/>
                  <a:pt x="3825041" y="65251"/>
                </a:cubicBezTo>
                <a:cubicBezTo>
                  <a:pt x="3834756" y="77053"/>
                  <a:pt x="3840286" y="85982"/>
                  <a:pt x="3841629" y="92040"/>
                </a:cubicBezTo>
                <a:cubicBezTo>
                  <a:pt x="3843419" y="98022"/>
                  <a:pt x="3844946" y="103049"/>
                  <a:pt x="3846208" y="107121"/>
                </a:cubicBezTo>
                <a:cubicBezTo>
                  <a:pt x="3847470" y="111193"/>
                  <a:pt x="3849030" y="120672"/>
                  <a:pt x="3850887" y="135560"/>
                </a:cubicBezTo>
                <a:lnTo>
                  <a:pt x="3852687" y="149262"/>
                </a:lnTo>
                <a:lnTo>
                  <a:pt x="3873018" y="149819"/>
                </a:lnTo>
                <a:cubicBezTo>
                  <a:pt x="3899164" y="149819"/>
                  <a:pt x="3915676" y="150848"/>
                  <a:pt x="3922553" y="152905"/>
                </a:cubicBezTo>
                <a:cubicBezTo>
                  <a:pt x="3926935" y="153819"/>
                  <a:pt x="3934697" y="149926"/>
                  <a:pt x="3945842" y="141225"/>
                </a:cubicBezTo>
                <a:cubicBezTo>
                  <a:pt x="3956986" y="132524"/>
                  <a:pt x="3979984" y="113590"/>
                  <a:pt x="4014836" y="84425"/>
                </a:cubicBezTo>
                <a:close/>
              </a:path>
            </a:pathLst>
          </a:custGeom>
          <a:solidFill>
            <a:schemeClr val="tx1">
              <a:lumMod val="95000"/>
              <a:lumOff val="5000"/>
            </a:schemeClr>
          </a:solidFill>
          <a:ln>
            <a:noFill/>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sz="7200" b="1" dirty="0">
              <a:solidFill>
                <a:schemeClr val="bg1"/>
              </a:solidFill>
              <a:latin typeface="李旭科书法" panose="02000603000000000000" pitchFamily="2" charset="-122"/>
              <a:ea typeface="李旭科书法" panose="02000603000000000000" pitchFamily="2" charset="-122"/>
            </a:endParaRPr>
          </a:p>
        </p:txBody>
      </p:sp>
      <p:sp>
        <p:nvSpPr>
          <p:cNvPr id="832" name="矩形 831"/>
          <p:cNvSpPr/>
          <p:nvPr/>
        </p:nvSpPr>
        <p:spPr>
          <a:xfrm>
            <a:off x="212121" y="377470"/>
            <a:ext cx="2493289" cy="467481"/>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r>
              <a:rPr lang="en-US" altLang="zh-CN" sz="2800" smtClean="0">
                <a:effectLst>
                  <a:outerShdw blurRad="50800" dist="38100" dir="2700000" algn="tl" rotWithShape="0">
                    <a:prstClr val="black">
                      <a:alpha val="40000"/>
                    </a:prstClr>
                  </a:outerShdw>
                </a:effectLst>
                <a:latin typeface="思源黑体" panose="020B0500000000090000" pitchFamily="34" charset="-122"/>
                <a:ea typeface="思源黑体" panose="020B0500000000090000" pitchFamily="34" charset="-122"/>
              </a:rPr>
              <a:t>0.</a:t>
            </a:r>
            <a:r>
              <a:rPr lang="zh-CN" altLang="en-US" sz="2800" smtClean="0">
                <a:effectLst>
                  <a:outerShdw blurRad="50800" dist="38100" dir="2700000" algn="tl" rotWithShape="0">
                    <a:prstClr val="black">
                      <a:alpha val="40000"/>
                    </a:prstClr>
                  </a:outerShdw>
                </a:effectLst>
                <a:latin typeface="思源黑体" panose="020B0500000000090000" pitchFamily="34" charset="-122"/>
                <a:ea typeface="思源黑体" panose="020B0500000000090000" pitchFamily="34" charset="-122"/>
              </a:rPr>
              <a:t>项目背景</a:t>
            </a:r>
            <a:endParaRPr lang="zh-CN" altLang="en-US" sz="2800" dirty="0" smtClean="0">
              <a:effectLst>
                <a:outerShdw blurRad="50800" dist="38100" dir="2700000" algn="tl" rotWithShape="0">
                  <a:prstClr val="black">
                    <a:alpha val="40000"/>
                  </a:prstClr>
                </a:outerShdw>
              </a:effectLst>
              <a:latin typeface="思源黑体" panose="020B0500000000090000" pitchFamily="34" charset="-122"/>
              <a:ea typeface="思源黑体" panose="020B0500000000090000" pitchFamily="34" charset="-122"/>
            </a:endParaRPr>
          </a:p>
        </p:txBody>
      </p:sp>
      <p:cxnSp>
        <p:nvCxnSpPr>
          <p:cNvPr id="837" name="直接连接符 836"/>
          <p:cNvCxnSpPr/>
          <p:nvPr/>
        </p:nvCxnSpPr>
        <p:spPr>
          <a:xfrm>
            <a:off x="559362" y="844951"/>
            <a:ext cx="2623676" cy="0"/>
          </a:xfrm>
          <a:prstGeom prst="line">
            <a:avLst/>
          </a:prstGeom>
          <a:ln>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40" name="矩形 839"/>
          <p:cNvSpPr/>
          <p:nvPr/>
        </p:nvSpPr>
        <p:spPr>
          <a:xfrm>
            <a:off x="1270335" y="943100"/>
            <a:ext cx="1844864" cy="369332"/>
          </a:xfrm>
          <a:prstGeom prst="rect">
            <a:avLst/>
          </a:prstGeom>
        </p:spPr>
        <p:txBody>
          <a:bodyPr wrap="none">
            <a:spAutoFit/>
          </a:bodyPr>
          <a:lstStyle/>
          <a:p>
            <a:r>
              <a:rPr lang="en-US" altLang="zh-CN" smtClean="0">
                <a:solidFill>
                  <a:schemeClr val="bg1"/>
                </a:solidFill>
                <a:effectLst>
                  <a:outerShdw blurRad="50800" dist="38100" dir="2700000" algn="tl" rotWithShape="0">
                    <a:prstClr val="black">
                      <a:alpha val="40000"/>
                    </a:prstClr>
                  </a:outerShdw>
                </a:effectLst>
                <a:latin typeface="Avengeance Heroic Avenger" pitchFamily="2" charset="0"/>
              </a:rPr>
              <a:t>Project background</a:t>
            </a:r>
            <a:endParaRPr lang="zh-CN" altLang="en-US" dirty="0">
              <a:solidFill>
                <a:schemeClr val="bg1"/>
              </a:solidFill>
              <a:effectLst>
                <a:outerShdw blurRad="50800" dist="38100" dir="2700000" algn="tl" rotWithShape="0">
                  <a:prstClr val="black">
                    <a:alpha val="40000"/>
                  </a:prstClr>
                </a:outerShdw>
              </a:effectLst>
              <a:latin typeface="Avengeance Heroic Avenger" pitchFamily="2" charset="0"/>
            </a:endParaRPr>
          </a:p>
        </p:txBody>
      </p:sp>
      <p:sp>
        <p:nvSpPr>
          <p:cNvPr id="11" name="矩形 10"/>
          <p:cNvSpPr/>
          <p:nvPr/>
        </p:nvSpPr>
        <p:spPr>
          <a:xfrm>
            <a:off x="559362" y="2141664"/>
            <a:ext cx="6888209" cy="341632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indent="304800" algn="just">
              <a:lnSpc>
                <a:spcPct val="150000"/>
              </a:lnSpc>
              <a:spcAft>
                <a:spcPts val="0"/>
              </a:spcAft>
            </a:pPr>
            <a:r>
              <a:rPr lang="zh-CN" altLang="zh-CN" kern="100" dirty="0">
                <a:solidFill>
                  <a:schemeClr val="bg1"/>
                </a:solidFill>
                <a:latin typeface="华文宋体" panose="02010600040101010101" pitchFamily="2" charset="-122"/>
                <a:ea typeface="华文宋体" panose="02010600040101010101" pitchFamily="2" charset="-122"/>
                <a:cs typeface="Times New Roman" panose="02020603050405020304" pitchFamily="18" charset="0"/>
              </a:rPr>
              <a:t>为了解决少数民族人口流动带来的少数民族人口信息管理问题</a:t>
            </a:r>
            <a:r>
              <a:rPr lang="en-US" altLang="zh-CN" kern="100" dirty="0">
                <a:solidFill>
                  <a:schemeClr val="bg1"/>
                </a:solidFill>
                <a:latin typeface="华文宋体" panose="02010600040101010101" pitchFamily="2" charset="-122"/>
                <a:ea typeface="华文宋体" panose="02010600040101010101" pitchFamily="2" charset="-122"/>
                <a:cs typeface="Times New Roman" panose="02020603050405020304" pitchFamily="18" charset="0"/>
              </a:rPr>
              <a:t>,</a:t>
            </a:r>
            <a:r>
              <a:rPr lang="zh-CN" altLang="zh-CN" kern="100" dirty="0">
                <a:solidFill>
                  <a:schemeClr val="bg1"/>
                </a:solidFill>
                <a:latin typeface="华文宋体" panose="02010600040101010101" pitchFamily="2" charset="-122"/>
                <a:ea typeface="华文宋体" panose="02010600040101010101" pitchFamily="2" charset="-122"/>
                <a:cs typeface="Times New Roman" panose="02020603050405020304" pitchFamily="18" charset="0"/>
              </a:rPr>
              <a:t>提出了一个基于</a:t>
            </a:r>
            <a:r>
              <a:rPr lang="en-US" altLang="zh-CN" kern="100" dirty="0">
                <a:solidFill>
                  <a:schemeClr val="bg1"/>
                </a:solidFill>
                <a:latin typeface="华文宋体" panose="02010600040101010101" pitchFamily="2" charset="-122"/>
                <a:ea typeface="华文宋体" panose="02010600040101010101" pitchFamily="2" charset="-122"/>
                <a:cs typeface="Times New Roman" panose="02020603050405020304" pitchFamily="18" charset="0"/>
              </a:rPr>
              <a:t>GIS</a:t>
            </a:r>
            <a:r>
              <a:rPr lang="zh-CN" altLang="zh-CN" kern="100" dirty="0">
                <a:solidFill>
                  <a:schemeClr val="bg1"/>
                </a:solidFill>
                <a:latin typeface="华文宋体" panose="02010600040101010101" pitchFamily="2" charset="-122"/>
                <a:ea typeface="华文宋体" panose="02010600040101010101" pitchFamily="2" charset="-122"/>
                <a:cs typeface="Times New Roman" panose="02020603050405020304" pitchFamily="18" charset="0"/>
              </a:rPr>
              <a:t>平台的少数民族人口信息管理模型和实用系统。利用</a:t>
            </a:r>
            <a:r>
              <a:rPr lang="en-US" altLang="zh-CN" kern="100" dirty="0">
                <a:solidFill>
                  <a:schemeClr val="bg1"/>
                </a:solidFill>
                <a:latin typeface="华文宋体" panose="02010600040101010101" pitchFamily="2" charset="-122"/>
                <a:ea typeface="华文宋体" panose="02010600040101010101" pitchFamily="2" charset="-122"/>
                <a:cs typeface="Times New Roman" panose="02020603050405020304" pitchFamily="18" charset="0"/>
              </a:rPr>
              <a:t>C#</a:t>
            </a:r>
            <a:r>
              <a:rPr lang="zh-CN" altLang="zh-CN" kern="100" dirty="0">
                <a:solidFill>
                  <a:schemeClr val="bg1"/>
                </a:solidFill>
                <a:latin typeface="华文宋体" panose="02010600040101010101" pitchFamily="2" charset="-122"/>
                <a:ea typeface="华文宋体" panose="02010600040101010101" pitchFamily="2" charset="-122"/>
                <a:cs typeface="Times New Roman" panose="02020603050405020304" pitchFamily="18" charset="0"/>
              </a:rPr>
              <a:t>和</a:t>
            </a:r>
            <a:r>
              <a:rPr lang="en-US" altLang="zh-CN" kern="100" dirty="0" err="1">
                <a:solidFill>
                  <a:schemeClr val="bg1"/>
                </a:solidFill>
                <a:latin typeface="华文宋体" panose="02010600040101010101" pitchFamily="2" charset="-122"/>
                <a:ea typeface="华文宋体" panose="02010600040101010101" pitchFamily="2" charset="-122"/>
                <a:cs typeface="Times New Roman" panose="02020603050405020304" pitchFamily="18" charset="0"/>
              </a:rPr>
              <a:t>ArcEngine</a:t>
            </a:r>
            <a:r>
              <a:rPr lang="zh-CN" altLang="zh-CN" kern="100" dirty="0">
                <a:solidFill>
                  <a:schemeClr val="bg1"/>
                </a:solidFill>
                <a:latin typeface="华文宋体" panose="02010600040101010101" pitchFamily="2" charset="-122"/>
                <a:ea typeface="华文宋体" panose="02010600040101010101" pitchFamily="2" charset="-122"/>
                <a:cs typeface="Times New Roman" panose="02020603050405020304" pitchFamily="18" charset="0"/>
              </a:rPr>
              <a:t>联合组件开发，通过地理信息对于少数民族的分布、人口结构做出了科学的分析，直观的描述了系统的体系结构、软件结构</a:t>
            </a:r>
            <a:r>
              <a:rPr lang="en-US" altLang="zh-CN" kern="100" dirty="0">
                <a:solidFill>
                  <a:schemeClr val="bg1"/>
                </a:solidFill>
                <a:latin typeface="华文宋体" panose="02010600040101010101" pitchFamily="2" charset="-122"/>
                <a:ea typeface="华文宋体" panose="02010600040101010101" pitchFamily="2" charset="-122"/>
                <a:cs typeface="Times New Roman" panose="02020603050405020304" pitchFamily="18" charset="0"/>
              </a:rPr>
              <a:t>;</a:t>
            </a:r>
            <a:r>
              <a:rPr lang="zh-CN" altLang="zh-CN" kern="100" dirty="0">
                <a:solidFill>
                  <a:schemeClr val="bg1"/>
                </a:solidFill>
                <a:latin typeface="华文宋体" panose="02010600040101010101" pitchFamily="2" charset="-122"/>
                <a:ea typeface="华文宋体" panose="02010600040101010101" pitchFamily="2" charset="-122"/>
                <a:cs typeface="Times New Roman" panose="02020603050405020304" pitchFamily="18" charset="0"/>
              </a:rPr>
              <a:t>重点介绍了其空间关联查询、空间分析技术和实现方法</a:t>
            </a:r>
            <a:r>
              <a:rPr lang="en-US" altLang="zh-CN" kern="100" dirty="0">
                <a:solidFill>
                  <a:schemeClr val="bg1"/>
                </a:solidFill>
                <a:latin typeface="华文宋体" panose="02010600040101010101" pitchFamily="2" charset="-122"/>
                <a:ea typeface="华文宋体" panose="02010600040101010101" pitchFamily="2" charset="-122"/>
                <a:cs typeface="Times New Roman" panose="02020603050405020304" pitchFamily="18" charset="0"/>
              </a:rPr>
              <a:t>; </a:t>
            </a:r>
            <a:r>
              <a:rPr lang="zh-CN" altLang="zh-CN" kern="100" dirty="0">
                <a:solidFill>
                  <a:schemeClr val="bg1"/>
                </a:solidFill>
                <a:latin typeface="华文宋体" panose="02010600040101010101" pitchFamily="2" charset="-122"/>
                <a:ea typeface="华文宋体" panose="02010600040101010101" pitchFamily="2" charset="-122"/>
                <a:cs typeface="Times New Roman" panose="02020603050405020304" pitchFamily="18" charset="0"/>
              </a:rPr>
              <a:t>就</a:t>
            </a:r>
            <a:r>
              <a:rPr lang="en-US" altLang="zh-CN" kern="100" dirty="0">
                <a:solidFill>
                  <a:schemeClr val="bg1"/>
                </a:solidFill>
                <a:latin typeface="华文宋体" panose="02010600040101010101" pitchFamily="2" charset="-122"/>
                <a:ea typeface="华文宋体" panose="02010600040101010101" pitchFamily="2" charset="-122"/>
                <a:cs typeface="Times New Roman" panose="02020603050405020304" pitchFamily="18" charset="0"/>
              </a:rPr>
              <a:t>GIS</a:t>
            </a:r>
            <a:r>
              <a:rPr lang="zh-CN" altLang="zh-CN" kern="100" dirty="0">
                <a:solidFill>
                  <a:schemeClr val="bg1"/>
                </a:solidFill>
                <a:latin typeface="华文宋体" panose="02010600040101010101" pitchFamily="2" charset="-122"/>
                <a:ea typeface="华文宋体" panose="02010600040101010101" pitchFamily="2" charset="-122"/>
                <a:cs typeface="Times New Roman" panose="02020603050405020304" pitchFamily="18" charset="0"/>
              </a:rPr>
              <a:t>在中国政府信息化中的应用前景以及对少数民族人口信息管理技术产生的影响进行了展望。系统的使用丰富了少数民族人口信息的查询手段</a:t>
            </a:r>
            <a:r>
              <a:rPr lang="en-US" altLang="zh-CN" kern="100" dirty="0">
                <a:solidFill>
                  <a:schemeClr val="bg1"/>
                </a:solidFill>
                <a:latin typeface="华文宋体" panose="02010600040101010101" pitchFamily="2" charset="-122"/>
                <a:ea typeface="华文宋体" panose="02010600040101010101" pitchFamily="2" charset="-122"/>
                <a:cs typeface="Times New Roman" panose="02020603050405020304" pitchFamily="18" charset="0"/>
              </a:rPr>
              <a:t>,</a:t>
            </a:r>
            <a:r>
              <a:rPr lang="zh-CN" altLang="zh-CN" kern="100" dirty="0">
                <a:solidFill>
                  <a:schemeClr val="bg1"/>
                </a:solidFill>
                <a:latin typeface="华文宋体" panose="02010600040101010101" pitchFamily="2" charset="-122"/>
                <a:ea typeface="华文宋体" panose="02010600040101010101" pitchFamily="2" charset="-122"/>
                <a:cs typeface="Times New Roman" panose="02020603050405020304" pitchFamily="18" charset="0"/>
              </a:rPr>
              <a:t>拓展了使用范围</a:t>
            </a:r>
            <a:r>
              <a:rPr lang="en-US" altLang="zh-CN" kern="100" dirty="0">
                <a:solidFill>
                  <a:schemeClr val="bg1"/>
                </a:solidFill>
                <a:latin typeface="华文宋体" panose="02010600040101010101" pitchFamily="2" charset="-122"/>
                <a:ea typeface="华文宋体" panose="02010600040101010101" pitchFamily="2" charset="-122"/>
                <a:cs typeface="Times New Roman" panose="02020603050405020304" pitchFamily="18" charset="0"/>
              </a:rPr>
              <a:t>,</a:t>
            </a:r>
            <a:r>
              <a:rPr lang="zh-CN" altLang="zh-CN" kern="100" dirty="0">
                <a:solidFill>
                  <a:schemeClr val="bg1"/>
                </a:solidFill>
                <a:latin typeface="华文宋体" panose="02010600040101010101" pitchFamily="2" charset="-122"/>
                <a:ea typeface="华文宋体" panose="02010600040101010101" pitchFamily="2" charset="-122"/>
                <a:cs typeface="Times New Roman" panose="02020603050405020304" pitchFamily="18" charset="0"/>
              </a:rPr>
              <a:t>提高了查询准确率</a:t>
            </a:r>
            <a:endParaRPr lang="zh-CN" altLang="zh-CN" sz="2000" kern="100" dirty="0">
              <a:solidFill>
                <a:schemeClr val="bg1"/>
              </a:solidFill>
              <a:latin typeface="华文宋体" panose="02010600040101010101" pitchFamily="2" charset="-122"/>
              <a:ea typeface="华文宋体" panose="02010600040101010101" pitchFamily="2" charset="-122"/>
              <a:cs typeface="Times New Roman" panose="02020603050405020304" pitchFamily="18" charset="0"/>
            </a:endParaRPr>
          </a:p>
        </p:txBody>
      </p:sp>
      <p:pic>
        <p:nvPicPr>
          <p:cNvPr id="12" name="图片 11"/>
          <p:cNvPicPr>
            <a:picLocks noChangeAspect="1"/>
          </p:cNvPicPr>
          <p:nvPr/>
        </p:nvPicPr>
        <p:blipFill rotWithShape="1">
          <a:blip r:embed="rId3" cstate="print">
            <a:extLst>
              <a:ext uri="{28A0092B-C50C-407E-A947-70E740481C1C}">
                <a14:useLocalDpi xmlns:a14="http://schemas.microsoft.com/office/drawing/2010/main" val="0"/>
              </a:ext>
            </a:extLst>
          </a:blip>
          <a:srcRect l="3027" t="3820" r="2037" b="11995"/>
          <a:stretch/>
        </p:blipFill>
        <p:spPr>
          <a:xfrm>
            <a:off x="8464952" y="2094080"/>
            <a:ext cx="2762491" cy="34639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843046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7" name="图片 8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28" name="文本框 827"/>
          <p:cNvSpPr txBox="1"/>
          <p:nvPr/>
        </p:nvSpPr>
        <p:spPr>
          <a:xfrm>
            <a:off x="212122" y="6307904"/>
            <a:ext cx="2493289" cy="310867"/>
          </a:xfrm>
          <a:custGeom>
            <a:avLst/>
            <a:gdLst/>
            <a:ahLst/>
            <a:cxnLst/>
            <a:rect l="l" t="t" r="r" b="b"/>
            <a:pathLst>
              <a:path w="7174602" h="894540">
                <a:moveTo>
                  <a:pt x="4047126" y="740221"/>
                </a:moveTo>
                <a:cubicBezTo>
                  <a:pt x="4047126" y="742126"/>
                  <a:pt x="4042540" y="746322"/>
                  <a:pt x="4033366" y="752808"/>
                </a:cubicBezTo>
                <a:cubicBezTo>
                  <a:pt x="4024814" y="755866"/>
                  <a:pt x="4010221" y="761405"/>
                  <a:pt x="3989590" y="769425"/>
                </a:cubicBezTo>
                <a:cubicBezTo>
                  <a:pt x="3957615" y="782207"/>
                  <a:pt x="3941627" y="789813"/>
                  <a:pt x="3941627" y="792242"/>
                </a:cubicBezTo>
                <a:cubicBezTo>
                  <a:pt x="3941627" y="791785"/>
                  <a:pt x="3941927" y="791732"/>
                  <a:pt x="3942527" y="792085"/>
                </a:cubicBezTo>
                <a:cubicBezTo>
                  <a:pt x="3946385" y="795066"/>
                  <a:pt x="3955839" y="796009"/>
                  <a:pt x="3970888" y="794914"/>
                </a:cubicBezTo>
                <a:cubicBezTo>
                  <a:pt x="3985937" y="793818"/>
                  <a:pt x="3999310" y="790466"/>
                  <a:pt x="4011006" y="784855"/>
                </a:cubicBezTo>
                <a:cubicBezTo>
                  <a:pt x="4018950" y="781112"/>
                  <a:pt x="4024502" y="777781"/>
                  <a:pt x="4027659" y="774861"/>
                </a:cubicBezTo>
                <a:cubicBezTo>
                  <a:pt x="4030816" y="771942"/>
                  <a:pt x="4034806" y="765667"/>
                  <a:pt x="4039625" y="756037"/>
                </a:cubicBezTo>
                <a:cubicBezTo>
                  <a:pt x="4044626" y="745569"/>
                  <a:pt x="4047126" y="740297"/>
                  <a:pt x="4047126" y="740221"/>
                </a:cubicBezTo>
                <a:close/>
                <a:moveTo>
                  <a:pt x="5943891" y="611605"/>
                </a:moveTo>
                <a:cubicBezTo>
                  <a:pt x="5956312" y="611205"/>
                  <a:pt x="5968792" y="611472"/>
                  <a:pt x="5981332" y="612405"/>
                </a:cubicBezTo>
                <a:cubicBezTo>
                  <a:pt x="5993872" y="613339"/>
                  <a:pt x="6002760" y="614024"/>
                  <a:pt x="6007999" y="614463"/>
                </a:cubicBezTo>
                <a:cubicBezTo>
                  <a:pt x="6026392" y="618577"/>
                  <a:pt x="6042432" y="626236"/>
                  <a:pt x="6056120" y="637437"/>
                </a:cubicBezTo>
                <a:cubicBezTo>
                  <a:pt x="6076712" y="653658"/>
                  <a:pt x="6090400" y="666010"/>
                  <a:pt x="6097182" y="674492"/>
                </a:cubicBezTo>
                <a:cubicBezTo>
                  <a:pt x="6103964" y="682974"/>
                  <a:pt x="6107983" y="692853"/>
                  <a:pt x="6109240" y="704131"/>
                </a:cubicBezTo>
                <a:cubicBezTo>
                  <a:pt x="6110612" y="721019"/>
                  <a:pt x="6108578" y="732273"/>
                  <a:pt x="6103139" y="737892"/>
                </a:cubicBezTo>
                <a:cubicBezTo>
                  <a:pt x="6093881" y="744941"/>
                  <a:pt x="6080304" y="744455"/>
                  <a:pt x="6062406" y="736435"/>
                </a:cubicBezTo>
                <a:cubicBezTo>
                  <a:pt x="6044508" y="728415"/>
                  <a:pt x="6027212" y="716366"/>
                  <a:pt x="6010514" y="700288"/>
                </a:cubicBezTo>
                <a:cubicBezTo>
                  <a:pt x="5992616" y="682981"/>
                  <a:pt x="5973933" y="666636"/>
                  <a:pt x="5954464" y="651253"/>
                </a:cubicBezTo>
                <a:cubicBezTo>
                  <a:pt x="5934995" y="635870"/>
                  <a:pt x="5925260" y="625755"/>
                  <a:pt x="5925260" y="620906"/>
                </a:cubicBezTo>
                <a:cubicBezTo>
                  <a:pt x="5925260" y="615106"/>
                  <a:pt x="5931470" y="612005"/>
                  <a:pt x="5943891" y="611605"/>
                </a:cubicBezTo>
                <a:close/>
                <a:moveTo>
                  <a:pt x="4008264" y="559663"/>
                </a:moveTo>
                <a:lnTo>
                  <a:pt x="4004870" y="560027"/>
                </a:lnTo>
                <a:cubicBezTo>
                  <a:pt x="3999837" y="560589"/>
                  <a:pt x="3994790" y="561499"/>
                  <a:pt x="3989732" y="562756"/>
                </a:cubicBezTo>
                <a:cubicBezTo>
                  <a:pt x="3980913" y="565690"/>
                  <a:pt x="3972740" y="567447"/>
                  <a:pt x="3965216" y="568028"/>
                </a:cubicBezTo>
                <a:cubicBezTo>
                  <a:pt x="3955471" y="569647"/>
                  <a:pt x="3950600" y="576510"/>
                  <a:pt x="3950600" y="588617"/>
                </a:cubicBezTo>
                <a:cubicBezTo>
                  <a:pt x="3950600" y="603456"/>
                  <a:pt x="3961806" y="602037"/>
                  <a:pt x="3984218" y="584359"/>
                </a:cubicBezTo>
                <a:cubicBezTo>
                  <a:pt x="3989056" y="581482"/>
                  <a:pt x="3995072" y="575784"/>
                  <a:pt x="4002263" y="567264"/>
                </a:cubicBezTo>
                <a:close/>
                <a:moveTo>
                  <a:pt x="4984472" y="558766"/>
                </a:moveTo>
                <a:lnTo>
                  <a:pt x="4983628" y="559327"/>
                </a:lnTo>
                <a:cubicBezTo>
                  <a:pt x="4979375" y="562580"/>
                  <a:pt x="4975856" y="565416"/>
                  <a:pt x="4973070" y="567835"/>
                </a:cubicBezTo>
                <a:lnTo>
                  <a:pt x="4966934" y="573822"/>
                </a:lnTo>
                <a:lnTo>
                  <a:pt x="4970926" y="573400"/>
                </a:lnTo>
                <a:cubicBezTo>
                  <a:pt x="4975518" y="573048"/>
                  <a:pt x="4979584" y="569212"/>
                  <a:pt x="4983128" y="561892"/>
                </a:cubicBezTo>
                <a:close/>
                <a:moveTo>
                  <a:pt x="1084170" y="479474"/>
                </a:moveTo>
                <a:cubicBezTo>
                  <a:pt x="1084808" y="479989"/>
                  <a:pt x="1082627" y="480384"/>
                  <a:pt x="1077626" y="480660"/>
                </a:cubicBezTo>
                <a:cubicBezTo>
                  <a:pt x="1072626" y="480936"/>
                  <a:pt x="1068306" y="481758"/>
                  <a:pt x="1064668" y="483125"/>
                </a:cubicBezTo>
                <a:cubicBezTo>
                  <a:pt x="1061029" y="484492"/>
                  <a:pt x="1052876" y="492214"/>
                  <a:pt x="1040207" y="506292"/>
                </a:cubicBezTo>
                <a:cubicBezTo>
                  <a:pt x="1027539" y="520370"/>
                  <a:pt x="1019248" y="530747"/>
                  <a:pt x="1015333" y="537424"/>
                </a:cubicBezTo>
                <a:cubicBezTo>
                  <a:pt x="1011751" y="545225"/>
                  <a:pt x="1003870" y="557572"/>
                  <a:pt x="991687" y="574465"/>
                </a:cubicBezTo>
                <a:cubicBezTo>
                  <a:pt x="979504" y="591357"/>
                  <a:pt x="974132" y="600647"/>
                  <a:pt x="975571" y="602333"/>
                </a:cubicBezTo>
                <a:cubicBezTo>
                  <a:pt x="977771" y="608924"/>
                  <a:pt x="981926" y="616472"/>
                  <a:pt x="988037" y="624978"/>
                </a:cubicBezTo>
                <a:cubicBezTo>
                  <a:pt x="994147" y="633484"/>
                  <a:pt x="999012" y="638413"/>
                  <a:pt x="1002631" y="639766"/>
                </a:cubicBezTo>
                <a:cubicBezTo>
                  <a:pt x="1004336" y="640833"/>
                  <a:pt x="1005170" y="641349"/>
                  <a:pt x="1005131" y="641316"/>
                </a:cubicBezTo>
                <a:cubicBezTo>
                  <a:pt x="1005093" y="641283"/>
                  <a:pt x="1008189" y="637713"/>
                  <a:pt x="1014418" y="630607"/>
                </a:cubicBezTo>
                <a:cubicBezTo>
                  <a:pt x="1018447" y="626350"/>
                  <a:pt x="1021705" y="620335"/>
                  <a:pt x="1024191" y="612562"/>
                </a:cubicBezTo>
                <a:cubicBezTo>
                  <a:pt x="1026753" y="600980"/>
                  <a:pt x="1029027" y="593205"/>
                  <a:pt x="1031013" y="589238"/>
                </a:cubicBezTo>
                <a:cubicBezTo>
                  <a:pt x="1032999" y="585271"/>
                  <a:pt x="1038126" y="577244"/>
                  <a:pt x="1046394" y="565156"/>
                </a:cubicBezTo>
                <a:cubicBezTo>
                  <a:pt x="1054890" y="552679"/>
                  <a:pt x="1063629" y="535350"/>
                  <a:pt x="1072611" y="513171"/>
                </a:cubicBezTo>
                <a:cubicBezTo>
                  <a:pt x="1081594" y="490992"/>
                  <a:pt x="1085446" y="479760"/>
                  <a:pt x="1084170" y="479474"/>
                </a:cubicBezTo>
                <a:close/>
                <a:moveTo>
                  <a:pt x="4016668" y="472325"/>
                </a:moveTo>
                <a:lnTo>
                  <a:pt x="3993769" y="475038"/>
                </a:lnTo>
                <a:cubicBezTo>
                  <a:pt x="3981353" y="476667"/>
                  <a:pt x="3972259" y="478060"/>
                  <a:pt x="3966487" y="479217"/>
                </a:cubicBezTo>
                <a:cubicBezTo>
                  <a:pt x="3935560" y="484113"/>
                  <a:pt x="3927173" y="490118"/>
                  <a:pt x="3941327" y="497234"/>
                </a:cubicBezTo>
                <a:cubicBezTo>
                  <a:pt x="3942337" y="497643"/>
                  <a:pt x="3943504" y="497900"/>
                  <a:pt x="3944827" y="498005"/>
                </a:cubicBezTo>
                <a:cubicBezTo>
                  <a:pt x="3946152" y="498110"/>
                  <a:pt x="3953319" y="495500"/>
                  <a:pt x="3966330" y="490176"/>
                </a:cubicBezTo>
                <a:cubicBezTo>
                  <a:pt x="3978922" y="485530"/>
                  <a:pt x="3990391" y="481386"/>
                  <a:pt x="4000738" y="477746"/>
                </a:cubicBezTo>
                <a:close/>
                <a:moveTo>
                  <a:pt x="6855830" y="431811"/>
                </a:moveTo>
                <a:cubicBezTo>
                  <a:pt x="6858461" y="431425"/>
                  <a:pt x="6860662" y="431754"/>
                  <a:pt x="6862434" y="432797"/>
                </a:cubicBezTo>
                <a:cubicBezTo>
                  <a:pt x="6865978" y="434883"/>
                  <a:pt x="6870452" y="447220"/>
                  <a:pt x="6875857" y="469809"/>
                </a:cubicBezTo>
                <a:cubicBezTo>
                  <a:pt x="6881263" y="492397"/>
                  <a:pt x="6883966" y="526318"/>
                  <a:pt x="6883966" y="571571"/>
                </a:cubicBezTo>
                <a:cubicBezTo>
                  <a:pt x="6883966" y="603899"/>
                  <a:pt x="6884796" y="626288"/>
                  <a:pt x="6886459" y="638737"/>
                </a:cubicBezTo>
                <a:cubicBezTo>
                  <a:pt x="6888121" y="651186"/>
                  <a:pt x="6891200" y="660283"/>
                  <a:pt x="6895696" y="666026"/>
                </a:cubicBezTo>
                <a:cubicBezTo>
                  <a:pt x="6900192" y="671770"/>
                  <a:pt x="6909345" y="677647"/>
                  <a:pt x="6923156" y="683657"/>
                </a:cubicBezTo>
                <a:cubicBezTo>
                  <a:pt x="6934748" y="688962"/>
                  <a:pt x="6948555" y="691615"/>
                  <a:pt x="6964576" y="691615"/>
                </a:cubicBezTo>
                <a:cubicBezTo>
                  <a:pt x="6980596" y="691615"/>
                  <a:pt x="7002824" y="688272"/>
                  <a:pt x="7031255" y="681585"/>
                </a:cubicBezTo>
                <a:cubicBezTo>
                  <a:pt x="7047638" y="677480"/>
                  <a:pt x="7056580" y="674753"/>
                  <a:pt x="7058080" y="673406"/>
                </a:cubicBezTo>
                <a:cubicBezTo>
                  <a:pt x="7059580" y="672058"/>
                  <a:pt x="7060330" y="657482"/>
                  <a:pt x="7060330" y="629679"/>
                </a:cubicBezTo>
                <a:cubicBezTo>
                  <a:pt x="7060330" y="601875"/>
                  <a:pt x="7061254" y="576325"/>
                  <a:pt x="7063102" y="553026"/>
                </a:cubicBezTo>
                <a:cubicBezTo>
                  <a:pt x="7066712" y="527014"/>
                  <a:pt x="7073494" y="514007"/>
                  <a:pt x="7083448" y="514007"/>
                </a:cubicBezTo>
                <a:cubicBezTo>
                  <a:pt x="7088839" y="518046"/>
                  <a:pt x="7094466" y="527233"/>
                  <a:pt x="7100328" y="541568"/>
                </a:cubicBezTo>
                <a:cubicBezTo>
                  <a:pt x="7106192" y="555903"/>
                  <a:pt x="7109122" y="566061"/>
                  <a:pt x="7109122" y="572043"/>
                </a:cubicBezTo>
                <a:cubicBezTo>
                  <a:pt x="7109427" y="573853"/>
                  <a:pt x="7111708" y="577310"/>
                  <a:pt x="7115966" y="582416"/>
                </a:cubicBezTo>
                <a:cubicBezTo>
                  <a:pt x="7120224" y="587521"/>
                  <a:pt x="7125288" y="597858"/>
                  <a:pt x="7131161" y="613427"/>
                </a:cubicBezTo>
                <a:cubicBezTo>
                  <a:pt x="7137033" y="628995"/>
                  <a:pt x="7145742" y="641618"/>
                  <a:pt x="7157286" y="651296"/>
                </a:cubicBezTo>
                <a:cubicBezTo>
                  <a:pt x="7168830" y="660973"/>
                  <a:pt x="7174602" y="669684"/>
                  <a:pt x="7174602" y="677428"/>
                </a:cubicBezTo>
                <a:cubicBezTo>
                  <a:pt x="7174602" y="685686"/>
                  <a:pt x="7170620" y="696570"/>
                  <a:pt x="7162658" y="710082"/>
                </a:cubicBezTo>
                <a:cubicBezTo>
                  <a:pt x="7154695" y="723593"/>
                  <a:pt x="7146866" y="731301"/>
                  <a:pt x="7139169" y="733206"/>
                </a:cubicBezTo>
                <a:cubicBezTo>
                  <a:pt x="7135321" y="734501"/>
                  <a:pt x="7130230" y="737207"/>
                  <a:pt x="7123896" y="741321"/>
                </a:cubicBezTo>
                <a:cubicBezTo>
                  <a:pt x="7117562" y="745436"/>
                  <a:pt x="7103092" y="747801"/>
                  <a:pt x="7080490" y="748415"/>
                </a:cubicBezTo>
                <a:cubicBezTo>
                  <a:pt x="7057888" y="749029"/>
                  <a:pt x="7037194" y="751389"/>
                  <a:pt x="7018410" y="755494"/>
                </a:cubicBezTo>
                <a:cubicBezTo>
                  <a:pt x="6998866" y="759771"/>
                  <a:pt x="6976341" y="762060"/>
                  <a:pt x="6950838" y="762360"/>
                </a:cubicBezTo>
                <a:cubicBezTo>
                  <a:pt x="6925335" y="762660"/>
                  <a:pt x="6904550" y="760371"/>
                  <a:pt x="6888480" y="755494"/>
                </a:cubicBezTo>
                <a:cubicBezTo>
                  <a:pt x="6876022" y="752094"/>
                  <a:pt x="6863790" y="746179"/>
                  <a:pt x="6851783" y="737749"/>
                </a:cubicBezTo>
                <a:cubicBezTo>
                  <a:pt x="6839777" y="729320"/>
                  <a:pt x="6830840" y="719961"/>
                  <a:pt x="6824972" y="709675"/>
                </a:cubicBezTo>
                <a:cubicBezTo>
                  <a:pt x="6820468" y="700654"/>
                  <a:pt x="6817752" y="682154"/>
                  <a:pt x="6816829" y="654175"/>
                </a:cubicBezTo>
                <a:cubicBezTo>
                  <a:pt x="6815905" y="626195"/>
                  <a:pt x="6816938" y="599856"/>
                  <a:pt x="6819929" y="575158"/>
                </a:cubicBezTo>
                <a:cubicBezTo>
                  <a:pt x="6822940" y="551050"/>
                  <a:pt x="6824734" y="530333"/>
                  <a:pt x="6825316" y="513007"/>
                </a:cubicBezTo>
                <a:cubicBezTo>
                  <a:pt x="6825954" y="497767"/>
                  <a:pt x="6828348" y="481853"/>
                  <a:pt x="6832494" y="465265"/>
                </a:cubicBezTo>
                <a:cubicBezTo>
                  <a:pt x="6836644" y="448678"/>
                  <a:pt x="6841360" y="438626"/>
                  <a:pt x="6846646" y="435112"/>
                </a:cubicBezTo>
                <a:cubicBezTo>
                  <a:pt x="6850138" y="433297"/>
                  <a:pt x="6853198" y="432197"/>
                  <a:pt x="6855830" y="431811"/>
                </a:cubicBezTo>
                <a:close/>
                <a:moveTo>
                  <a:pt x="4664788" y="430911"/>
                </a:moveTo>
                <a:cubicBezTo>
                  <a:pt x="4661169" y="430911"/>
                  <a:pt x="4653416" y="438441"/>
                  <a:pt x="4641528" y="453500"/>
                </a:cubicBezTo>
                <a:cubicBezTo>
                  <a:pt x="4629642" y="468559"/>
                  <a:pt x="4623698" y="478912"/>
                  <a:pt x="4623698" y="484561"/>
                </a:cubicBezTo>
                <a:cubicBezTo>
                  <a:pt x="4623698" y="485885"/>
                  <a:pt x="4627105" y="487832"/>
                  <a:pt x="4633920" y="490404"/>
                </a:cubicBezTo>
                <a:cubicBezTo>
                  <a:pt x="4640736" y="492976"/>
                  <a:pt x="4647177" y="494333"/>
                  <a:pt x="4653244" y="494476"/>
                </a:cubicBezTo>
                <a:cubicBezTo>
                  <a:pt x="4653444" y="494448"/>
                  <a:pt x="4654864" y="479622"/>
                  <a:pt x="4657502" y="449999"/>
                </a:cubicBezTo>
                <a:cubicBezTo>
                  <a:pt x="4658654" y="437274"/>
                  <a:pt x="4661084" y="430911"/>
                  <a:pt x="4664788" y="430911"/>
                </a:cubicBezTo>
                <a:close/>
                <a:moveTo>
                  <a:pt x="1323269" y="313981"/>
                </a:moveTo>
                <a:lnTo>
                  <a:pt x="1320599" y="316032"/>
                </a:lnTo>
                <a:cubicBezTo>
                  <a:pt x="1316566" y="319109"/>
                  <a:pt x="1310384" y="323788"/>
                  <a:pt x="1302054" y="330070"/>
                </a:cubicBezTo>
                <a:cubicBezTo>
                  <a:pt x="1293725" y="336352"/>
                  <a:pt x="1286988" y="341552"/>
                  <a:pt x="1281845" y="345672"/>
                </a:cubicBezTo>
                <a:lnTo>
                  <a:pt x="1281405" y="346048"/>
                </a:lnTo>
                <a:lnTo>
                  <a:pt x="1281770" y="345983"/>
                </a:lnTo>
                <a:cubicBezTo>
                  <a:pt x="1286668" y="344813"/>
                  <a:pt x="1292610" y="343167"/>
                  <a:pt x="1299597" y="341043"/>
                </a:cubicBezTo>
                <a:cubicBezTo>
                  <a:pt x="1314589" y="335871"/>
                  <a:pt x="1323567" y="332044"/>
                  <a:pt x="1326529" y="329563"/>
                </a:cubicBezTo>
                <a:cubicBezTo>
                  <a:pt x="1329491" y="327081"/>
                  <a:pt x="1328591" y="322812"/>
                  <a:pt x="1323829" y="316754"/>
                </a:cubicBezTo>
                <a:close/>
                <a:moveTo>
                  <a:pt x="5002823" y="312603"/>
                </a:moveTo>
                <a:cubicBezTo>
                  <a:pt x="5003562" y="312542"/>
                  <a:pt x="4998970" y="315732"/>
                  <a:pt x="4989050" y="322176"/>
                </a:cubicBezTo>
                <a:lnTo>
                  <a:pt x="4970433" y="337248"/>
                </a:lnTo>
                <a:lnTo>
                  <a:pt x="4971927" y="337557"/>
                </a:lnTo>
                <a:cubicBezTo>
                  <a:pt x="4983718" y="340357"/>
                  <a:pt x="4991960" y="340352"/>
                  <a:pt x="4996651" y="337542"/>
                </a:cubicBezTo>
                <a:cubicBezTo>
                  <a:pt x="5001342" y="334732"/>
                  <a:pt x="5003412" y="329322"/>
                  <a:pt x="5002860" y="321312"/>
                </a:cubicBezTo>
                <a:cubicBezTo>
                  <a:pt x="5002097" y="315568"/>
                  <a:pt x="5002086" y="312665"/>
                  <a:pt x="5002823" y="312603"/>
                </a:cubicBezTo>
                <a:close/>
                <a:moveTo>
                  <a:pt x="6842258" y="310537"/>
                </a:moveTo>
                <a:lnTo>
                  <a:pt x="6819686" y="331409"/>
                </a:lnTo>
                <a:cubicBezTo>
                  <a:pt x="6810124" y="341256"/>
                  <a:pt x="6800374" y="352277"/>
                  <a:pt x="6790440" y="364474"/>
                </a:cubicBezTo>
                <a:cubicBezTo>
                  <a:pt x="6766675" y="387020"/>
                  <a:pt x="6755036" y="398293"/>
                  <a:pt x="6755521" y="398293"/>
                </a:cubicBezTo>
                <a:cubicBezTo>
                  <a:pt x="6755740" y="398293"/>
                  <a:pt x="6756617" y="398036"/>
                  <a:pt x="6758150" y="397521"/>
                </a:cubicBezTo>
                <a:cubicBezTo>
                  <a:pt x="6768999" y="394264"/>
                  <a:pt x="6785954" y="386582"/>
                  <a:pt x="6809014" y="374475"/>
                </a:cubicBezTo>
                <a:cubicBezTo>
                  <a:pt x="6832073" y="362369"/>
                  <a:pt x="6845937" y="353692"/>
                  <a:pt x="6850604" y="348444"/>
                </a:cubicBezTo>
                <a:lnTo>
                  <a:pt x="6859406" y="342872"/>
                </a:lnTo>
                <a:lnTo>
                  <a:pt x="6849347" y="332556"/>
                </a:lnTo>
                <a:cubicBezTo>
                  <a:pt x="6846538" y="326469"/>
                  <a:pt x="6844475" y="321144"/>
                  <a:pt x="6843160" y="316579"/>
                </a:cubicBezTo>
                <a:close/>
                <a:moveTo>
                  <a:pt x="1086117" y="308611"/>
                </a:moveTo>
                <a:lnTo>
                  <a:pt x="1079198" y="311125"/>
                </a:lnTo>
                <a:cubicBezTo>
                  <a:pt x="1065915" y="316021"/>
                  <a:pt x="1055598" y="319838"/>
                  <a:pt x="1048246" y="322578"/>
                </a:cubicBezTo>
                <a:lnTo>
                  <a:pt x="1036530" y="327015"/>
                </a:lnTo>
                <a:lnTo>
                  <a:pt x="1040593" y="328577"/>
                </a:lnTo>
                <a:cubicBezTo>
                  <a:pt x="1047108" y="331401"/>
                  <a:pt x="1052761" y="332813"/>
                  <a:pt x="1057552" y="332813"/>
                </a:cubicBezTo>
                <a:cubicBezTo>
                  <a:pt x="1060467" y="332813"/>
                  <a:pt x="1065925" y="329458"/>
                  <a:pt x="1073926" y="322748"/>
                </a:cubicBezTo>
                <a:close/>
                <a:moveTo>
                  <a:pt x="1302069" y="240744"/>
                </a:moveTo>
                <a:lnTo>
                  <a:pt x="1295254" y="266976"/>
                </a:lnTo>
                <a:cubicBezTo>
                  <a:pt x="1292694" y="276018"/>
                  <a:pt x="1290111" y="284228"/>
                  <a:pt x="1287506" y="291606"/>
                </a:cubicBezTo>
                <a:lnTo>
                  <a:pt x="1282945" y="302970"/>
                </a:lnTo>
                <a:lnTo>
                  <a:pt x="1289644" y="297266"/>
                </a:lnTo>
                <a:cubicBezTo>
                  <a:pt x="1294646" y="292756"/>
                  <a:pt x="1298721" y="288784"/>
                  <a:pt x="1301869" y="285350"/>
                </a:cubicBezTo>
                <a:cubicBezTo>
                  <a:pt x="1305469" y="281340"/>
                  <a:pt x="1307484" y="278773"/>
                  <a:pt x="1307912" y="277649"/>
                </a:cubicBezTo>
                <a:cubicBezTo>
                  <a:pt x="1308341" y="276525"/>
                  <a:pt x="1307898" y="274430"/>
                  <a:pt x="1306583" y="271363"/>
                </a:cubicBezTo>
                <a:cubicBezTo>
                  <a:pt x="1303707" y="264733"/>
                  <a:pt x="1302716" y="259475"/>
                  <a:pt x="1303612" y="255589"/>
                </a:cubicBezTo>
                <a:lnTo>
                  <a:pt x="1314759" y="241742"/>
                </a:lnTo>
                <a:lnTo>
                  <a:pt x="1306683" y="241559"/>
                </a:lnTo>
                <a:close/>
                <a:moveTo>
                  <a:pt x="108503" y="215677"/>
                </a:moveTo>
                <a:cubicBezTo>
                  <a:pt x="106750" y="215603"/>
                  <a:pt x="105786" y="215858"/>
                  <a:pt x="105610" y="216441"/>
                </a:cubicBezTo>
                <a:cubicBezTo>
                  <a:pt x="103895" y="219442"/>
                  <a:pt x="101885" y="242104"/>
                  <a:pt x="99580" y="284428"/>
                </a:cubicBezTo>
                <a:cubicBezTo>
                  <a:pt x="97275" y="326753"/>
                  <a:pt x="96123" y="367151"/>
                  <a:pt x="96123" y="405622"/>
                </a:cubicBezTo>
                <a:cubicBezTo>
                  <a:pt x="96123" y="480870"/>
                  <a:pt x="93675" y="518493"/>
                  <a:pt x="88779" y="518493"/>
                </a:cubicBezTo>
                <a:cubicBezTo>
                  <a:pt x="91541" y="518493"/>
                  <a:pt x="109643" y="510421"/>
                  <a:pt x="143086" y="494276"/>
                </a:cubicBezTo>
                <a:cubicBezTo>
                  <a:pt x="155906" y="488171"/>
                  <a:pt x="170746" y="481808"/>
                  <a:pt x="187606" y="475188"/>
                </a:cubicBezTo>
                <a:cubicBezTo>
                  <a:pt x="205570" y="468225"/>
                  <a:pt x="230787" y="456769"/>
                  <a:pt x="263258" y="440820"/>
                </a:cubicBezTo>
                <a:cubicBezTo>
                  <a:pt x="295729" y="424870"/>
                  <a:pt x="311964" y="417624"/>
                  <a:pt x="311964" y="419081"/>
                </a:cubicBezTo>
                <a:cubicBezTo>
                  <a:pt x="311964" y="418405"/>
                  <a:pt x="306735" y="408351"/>
                  <a:pt x="296276" y="388920"/>
                </a:cubicBezTo>
                <a:cubicBezTo>
                  <a:pt x="287942" y="372928"/>
                  <a:pt x="282579" y="363072"/>
                  <a:pt x="280189" y="359352"/>
                </a:cubicBezTo>
                <a:cubicBezTo>
                  <a:pt x="277798" y="355633"/>
                  <a:pt x="276821" y="354073"/>
                  <a:pt x="277260" y="354673"/>
                </a:cubicBezTo>
                <a:cubicBezTo>
                  <a:pt x="273745" y="355102"/>
                  <a:pt x="269399" y="355775"/>
                  <a:pt x="264222" y="356695"/>
                </a:cubicBezTo>
                <a:cubicBezTo>
                  <a:pt x="259045" y="357614"/>
                  <a:pt x="249368" y="361543"/>
                  <a:pt x="235190" y="368482"/>
                </a:cubicBezTo>
                <a:cubicBezTo>
                  <a:pt x="221012" y="375421"/>
                  <a:pt x="210480" y="378890"/>
                  <a:pt x="203593" y="378890"/>
                </a:cubicBezTo>
                <a:cubicBezTo>
                  <a:pt x="186725" y="378890"/>
                  <a:pt x="175490" y="366975"/>
                  <a:pt x="169889" y="343143"/>
                </a:cubicBezTo>
                <a:cubicBezTo>
                  <a:pt x="164736" y="313730"/>
                  <a:pt x="176685" y="291746"/>
                  <a:pt x="205736" y="277192"/>
                </a:cubicBezTo>
                <a:cubicBezTo>
                  <a:pt x="214118" y="273001"/>
                  <a:pt x="218967" y="270248"/>
                  <a:pt x="220281" y="268934"/>
                </a:cubicBezTo>
                <a:cubicBezTo>
                  <a:pt x="221596" y="267619"/>
                  <a:pt x="222253" y="265343"/>
                  <a:pt x="222253" y="262104"/>
                </a:cubicBezTo>
                <a:cubicBezTo>
                  <a:pt x="222253" y="258790"/>
                  <a:pt x="221676" y="256556"/>
                  <a:pt x="220524" y="255403"/>
                </a:cubicBezTo>
                <a:cubicBezTo>
                  <a:pt x="219371" y="254251"/>
                  <a:pt x="214733" y="251160"/>
                  <a:pt x="206608" y="246131"/>
                </a:cubicBezTo>
                <a:cubicBezTo>
                  <a:pt x="185091" y="237425"/>
                  <a:pt x="164741" y="230453"/>
                  <a:pt x="145557" y="225214"/>
                </a:cubicBezTo>
                <a:cubicBezTo>
                  <a:pt x="126112" y="219077"/>
                  <a:pt x="113761" y="215898"/>
                  <a:pt x="108503" y="215677"/>
                </a:cubicBezTo>
                <a:close/>
                <a:moveTo>
                  <a:pt x="3203506" y="211562"/>
                </a:moveTo>
                <a:cubicBezTo>
                  <a:pt x="3213156" y="211253"/>
                  <a:pt x="3223094" y="212693"/>
                  <a:pt x="3233322" y="215884"/>
                </a:cubicBezTo>
                <a:cubicBezTo>
                  <a:pt x="3253777" y="222266"/>
                  <a:pt x="3272105" y="233558"/>
                  <a:pt x="3288307" y="249760"/>
                </a:cubicBezTo>
                <a:cubicBezTo>
                  <a:pt x="3295718" y="257780"/>
                  <a:pt x="3300866" y="264316"/>
                  <a:pt x="3303752" y="269369"/>
                </a:cubicBezTo>
                <a:cubicBezTo>
                  <a:pt x="3306638" y="274422"/>
                  <a:pt x="3308405" y="281473"/>
                  <a:pt x="3309053" y="290522"/>
                </a:cubicBezTo>
                <a:cubicBezTo>
                  <a:pt x="3310377" y="303790"/>
                  <a:pt x="3308848" y="315354"/>
                  <a:pt x="3304466" y="325212"/>
                </a:cubicBezTo>
                <a:cubicBezTo>
                  <a:pt x="3300085" y="335071"/>
                  <a:pt x="3290998" y="347524"/>
                  <a:pt x="3277206" y="362574"/>
                </a:cubicBezTo>
                <a:cubicBezTo>
                  <a:pt x="3265795" y="375118"/>
                  <a:pt x="3250848" y="400174"/>
                  <a:pt x="3232365" y="437741"/>
                </a:cubicBezTo>
                <a:cubicBezTo>
                  <a:pt x="3213881" y="475307"/>
                  <a:pt x="3201142" y="498005"/>
                  <a:pt x="3194145" y="505835"/>
                </a:cubicBezTo>
                <a:cubicBezTo>
                  <a:pt x="3187149" y="513664"/>
                  <a:pt x="3183651" y="518236"/>
                  <a:pt x="3183651" y="519551"/>
                </a:cubicBezTo>
                <a:cubicBezTo>
                  <a:pt x="3183651" y="517970"/>
                  <a:pt x="3188138" y="518443"/>
                  <a:pt x="3197110" y="520972"/>
                </a:cubicBezTo>
                <a:cubicBezTo>
                  <a:pt x="3206083" y="523501"/>
                  <a:pt x="3214098" y="524766"/>
                  <a:pt x="3221156" y="524766"/>
                </a:cubicBezTo>
                <a:cubicBezTo>
                  <a:pt x="3229290" y="524766"/>
                  <a:pt x="3240063" y="531824"/>
                  <a:pt x="3253474" y="545940"/>
                </a:cubicBezTo>
                <a:cubicBezTo>
                  <a:pt x="3261028" y="554122"/>
                  <a:pt x="3265631" y="560875"/>
                  <a:pt x="3267283" y="566199"/>
                </a:cubicBezTo>
                <a:cubicBezTo>
                  <a:pt x="3268936" y="571524"/>
                  <a:pt x="3268416" y="575234"/>
                  <a:pt x="3265726" y="577329"/>
                </a:cubicBezTo>
                <a:cubicBezTo>
                  <a:pt x="3263035" y="579425"/>
                  <a:pt x="3261790" y="580263"/>
                  <a:pt x="3261990" y="579844"/>
                </a:cubicBezTo>
                <a:cubicBezTo>
                  <a:pt x="3262190" y="579425"/>
                  <a:pt x="3263457" y="581320"/>
                  <a:pt x="3265790" y="585530"/>
                </a:cubicBezTo>
                <a:cubicBezTo>
                  <a:pt x="3275620" y="605647"/>
                  <a:pt x="3269034" y="624450"/>
                  <a:pt x="3246031" y="641937"/>
                </a:cubicBezTo>
                <a:lnTo>
                  <a:pt x="3226685" y="655168"/>
                </a:lnTo>
                <a:lnTo>
                  <a:pt x="3146704" y="655168"/>
                </a:lnTo>
                <a:cubicBezTo>
                  <a:pt x="3095831" y="655768"/>
                  <a:pt x="3065291" y="656966"/>
                  <a:pt x="3055086" y="658761"/>
                </a:cubicBezTo>
                <a:cubicBezTo>
                  <a:pt x="3044879" y="660556"/>
                  <a:pt x="3030723" y="658016"/>
                  <a:pt x="3012615" y="651139"/>
                </a:cubicBezTo>
                <a:cubicBezTo>
                  <a:pt x="2995785" y="643719"/>
                  <a:pt x="2983248" y="634539"/>
                  <a:pt x="2975004" y="623599"/>
                </a:cubicBezTo>
                <a:cubicBezTo>
                  <a:pt x="2966760" y="612660"/>
                  <a:pt x="2963633" y="600266"/>
                  <a:pt x="2965624" y="586416"/>
                </a:cubicBezTo>
                <a:cubicBezTo>
                  <a:pt x="2966719" y="579330"/>
                  <a:pt x="2969901" y="570681"/>
                  <a:pt x="2975168" y="560470"/>
                </a:cubicBezTo>
                <a:cubicBezTo>
                  <a:pt x="2980435" y="550259"/>
                  <a:pt x="2984996" y="543378"/>
                  <a:pt x="2988848" y="539825"/>
                </a:cubicBezTo>
                <a:cubicBezTo>
                  <a:pt x="2992701" y="536272"/>
                  <a:pt x="2996804" y="529985"/>
                  <a:pt x="3001157" y="520965"/>
                </a:cubicBezTo>
                <a:cubicBezTo>
                  <a:pt x="3005510" y="511945"/>
                  <a:pt x="3015964" y="503299"/>
                  <a:pt x="3032518" y="495026"/>
                </a:cubicBezTo>
                <a:cubicBezTo>
                  <a:pt x="3049073" y="486754"/>
                  <a:pt x="3059757" y="482618"/>
                  <a:pt x="3064572" y="482618"/>
                </a:cubicBezTo>
                <a:cubicBezTo>
                  <a:pt x="3069387" y="482618"/>
                  <a:pt x="3079407" y="474864"/>
                  <a:pt x="3094633" y="459357"/>
                </a:cubicBezTo>
                <a:cubicBezTo>
                  <a:pt x="3109859" y="443851"/>
                  <a:pt x="3120577" y="430678"/>
                  <a:pt x="3126787" y="419838"/>
                </a:cubicBezTo>
                <a:cubicBezTo>
                  <a:pt x="3131921" y="410180"/>
                  <a:pt x="3140979" y="389858"/>
                  <a:pt x="3153962" y="358873"/>
                </a:cubicBezTo>
                <a:cubicBezTo>
                  <a:pt x="3166944" y="327889"/>
                  <a:pt x="3173436" y="311477"/>
                  <a:pt x="3173436" y="309639"/>
                </a:cubicBezTo>
                <a:cubicBezTo>
                  <a:pt x="3173436" y="311553"/>
                  <a:pt x="3162901" y="317528"/>
                  <a:pt x="3141832" y="327562"/>
                </a:cubicBezTo>
                <a:cubicBezTo>
                  <a:pt x="3120762" y="337597"/>
                  <a:pt x="3094962" y="350689"/>
                  <a:pt x="3064429" y="366839"/>
                </a:cubicBezTo>
                <a:cubicBezTo>
                  <a:pt x="3033897" y="382988"/>
                  <a:pt x="3011054" y="396816"/>
                  <a:pt x="2995899" y="408323"/>
                </a:cubicBezTo>
                <a:cubicBezTo>
                  <a:pt x="2977535" y="421677"/>
                  <a:pt x="2958340" y="439372"/>
                  <a:pt x="2938314" y="461408"/>
                </a:cubicBezTo>
                <a:cubicBezTo>
                  <a:pt x="2918287" y="483444"/>
                  <a:pt x="2908274" y="496543"/>
                  <a:pt x="2908274" y="500706"/>
                </a:cubicBezTo>
                <a:cubicBezTo>
                  <a:pt x="2908274" y="501953"/>
                  <a:pt x="2916166" y="515831"/>
                  <a:pt x="2931948" y="542339"/>
                </a:cubicBezTo>
                <a:cubicBezTo>
                  <a:pt x="2946760" y="567038"/>
                  <a:pt x="2956230" y="585742"/>
                  <a:pt x="2960359" y="598453"/>
                </a:cubicBezTo>
                <a:cubicBezTo>
                  <a:pt x="2964488" y="611165"/>
                  <a:pt x="2965900" y="625107"/>
                  <a:pt x="2964596" y="640280"/>
                </a:cubicBezTo>
                <a:cubicBezTo>
                  <a:pt x="2963929" y="652834"/>
                  <a:pt x="2960842" y="663238"/>
                  <a:pt x="2955337" y="671491"/>
                </a:cubicBezTo>
                <a:cubicBezTo>
                  <a:pt x="2949832" y="679745"/>
                  <a:pt x="2942454" y="683871"/>
                  <a:pt x="2933206" y="683871"/>
                </a:cubicBezTo>
                <a:cubicBezTo>
                  <a:pt x="2926224" y="683871"/>
                  <a:pt x="2914858" y="679695"/>
                  <a:pt x="2899108" y="671341"/>
                </a:cubicBezTo>
                <a:cubicBezTo>
                  <a:pt x="2883359" y="662988"/>
                  <a:pt x="2871255" y="654934"/>
                  <a:pt x="2862797" y="647181"/>
                </a:cubicBezTo>
                <a:cubicBezTo>
                  <a:pt x="2855243" y="640780"/>
                  <a:pt x="2846614" y="628341"/>
                  <a:pt x="2836908" y="609862"/>
                </a:cubicBezTo>
                <a:cubicBezTo>
                  <a:pt x="2827202" y="591384"/>
                  <a:pt x="2820382" y="574620"/>
                  <a:pt x="2816448" y="559570"/>
                </a:cubicBezTo>
                <a:cubicBezTo>
                  <a:pt x="2813438" y="544435"/>
                  <a:pt x="2813572" y="528319"/>
                  <a:pt x="2816848" y="511221"/>
                </a:cubicBezTo>
                <a:cubicBezTo>
                  <a:pt x="2820153" y="496857"/>
                  <a:pt x="2821227" y="485146"/>
                  <a:pt x="2820070" y="476088"/>
                </a:cubicBezTo>
                <a:cubicBezTo>
                  <a:pt x="2818913" y="467030"/>
                  <a:pt x="2814410" y="448113"/>
                  <a:pt x="2806561" y="419338"/>
                </a:cubicBezTo>
                <a:cubicBezTo>
                  <a:pt x="2796389" y="390258"/>
                  <a:pt x="2789212" y="366765"/>
                  <a:pt x="2785030" y="348858"/>
                </a:cubicBezTo>
                <a:cubicBezTo>
                  <a:pt x="2780849" y="330951"/>
                  <a:pt x="2776065" y="312001"/>
                  <a:pt x="2770679" y="292008"/>
                </a:cubicBezTo>
                <a:cubicBezTo>
                  <a:pt x="2765292" y="272015"/>
                  <a:pt x="2763689" y="258690"/>
                  <a:pt x="2765871" y="252032"/>
                </a:cubicBezTo>
                <a:cubicBezTo>
                  <a:pt x="2768461" y="245488"/>
                  <a:pt x="2771947" y="242216"/>
                  <a:pt x="2776329" y="242216"/>
                </a:cubicBezTo>
                <a:cubicBezTo>
                  <a:pt x="2780710" y="242216"/>
                  <a:pt x="2785887" y="245197"/>
                  <a:pt x="2791859" y="251160"/>
                </a:cubicBezTo>
                <a:cubicBezTo>
                  <a:pt x="2797184" y="255884"/>
                  <a:pt x="2806600" y="271141"/>
                  <a:pt x="2820106" y="296930"/>
                </a:cubicBezTo>
                <a:cubicBezTo>
                  <a:pt x="2833612" y="322719"/>
                  <a:pt x="2845118" y="347501"/>
                  <a:pt x="2854625" y="371275"/>
                </a:cubicBezTo>
                <a:cubicBezTo>
                  <a:pt x="2864588" y="396754"/>
                  <a:pt x="2869579" y="409718"/>
                  <a:pt x="2869598" y="410166"/>
                </a:cubicBezTo>
                <a:cubicBezTo>
                  <a:pt x="2869617" y="410613"/>
                  <a:pt x="2871046" y="408408"/>
                  <a:pt x="2873884" y="403551"/>
                </a:cubicBezTo>
                <a:cubicBezTo>
                  <a:pt x="2882190" y="393854"/>
                  <a:pt x="2902297" y="376964"/>
                  <a:pt x="2934206" y="352880"/>
                </a:cubicBezTo>
                <a:cubicBezTo>
                  <a:pt x="2966115" y="328796"/>
                  <a:pt x="2992042" y="311106"/>
                  <a:pt x="3011987" y="299809"/>
                </a:cubicBezTo>
                <a:cubicBezTo>
                  <a:pt x="3032618" y="288693"/>
                  <a:pt x="3063086" y="272832"/>
                  <a:pt x="3103392" y="252224"/>
                </a:cubicBezTo>
                <a:cubicBezTo>
                  <a:pt x="3143696" y="231617"/>
                  <a:pt x="3167707" y="220123"/>
                  <a:pt x="3175422" y="217742"/>
                </a:cubicBezTo>
                <a:cubicBezTo>
                  <a:pt x="3184495" y="213932"/>
                  <a:pt x="3193856" y="211872"/>
                  <a:pt x="3203506" y="211562"/>
                </a:cubicBezTo>
                <a:close/>
                <a:moveTo>
                  <a:pt x="4996030" y="143861"/>
                </a:moveTo>
                <a:cubicBezTo>
                  <a:pt x="4996916" y="143861"/>
                  <a:pt x="4988100" y="148909"/>
                  <a:pt x="4969584" y="159006"/>
                </a:cubicBezTo>
                <a:cubicBezTo>
                  <a:pt x="4933208" y="178332"/>
                  <a:pt x="4909580" y="202149"/>
                  <a:pt x="4898704" y="230457"/>
                </a:cubicBezTo>
                <a:cubicBezTo>
                  <a:pt x="4894608" y="242745"/>
                  <a:pt x="4892302" y="251293"/>
                  <a:pt x="4891788" y="256104"/>
                </a:cubicBezTo>
                <a:lnTo>
                  <a:pt x="4893676" y="266034"/>
                </a:lnTo>
                <a:lnTo>
                  <a:pt x="4936750" y="241959"/>
                </a:lnTo>
                <a:cubicBezTo>
                  <a:pt x="4980299" y="224642"/>
                  <a:pt x="5002912" y="213098"/>
                  <a:pt x="5004588" y="207326"/>
                </a:cubicBezTo>
                <a:cubicBezTo>
                  <a:pt x="5009970" y="187257"/>
                  <a:pt x="5008508" y="169569"/>
                  <a:pt x="5000202" y="154262"/>
                </a:cubicBezTo>
                <a:cubicBezTo>
                  <a:pt x="4996534" y="147328"/>
                  <a:pt x="4995144" y="143861"/>
                  <a:pt x="4996030" y="143861"/>
                </a:cubicBezTo>
                <a:close/>
                <a:moveTo>
                  <a:pt x="5081994" y="135469"/>
                </a:moveTo>
                <a:lnTo>
                  <a:pt x="5083312" y="146483"/>
                </a:lnTo>
                <a:cubicBezTo>
                  <a:pt x="5083088" y="152326"/>
                  <a:pt x="5082078" y="159315"/>
                  <a:pt x="5080283" y="167450"/>
                </a:cubicBezTo>
                <a:cubicBezTo>
                  <a:pt x="5076588" y="191062"/>
                  <a:pt x="5074599" y="216337"/>
                  <a:pt x="5074318" y="243273"/>
                </a:cubicBezTo>
                <a:cubicBezTo>
                  <a:pt x="5074037" y="270210"/>
                  <a:pt x="5075511" y="287184"/>
                  <a:pt x="5078740" y="294194"/>
                </a:cubicBezTo>
                <a:cubicBezTo>
                  <a:pt x="5081522" y="299757"/>
                  <a:pt x="5084688" y="303693"/>
                  <a:pt x="5088242" y="306003"/>
                </a:cubicBezTo>
                <a:cubicBezTo>
                  <a:pt x="5091794" y="308312"/>
                  <a:pt x="5094346" y="308843"/>
                  <a:pt x="5095900" y="307596"/>
                </a:cubicBezTo>
                <a:cubicBezTo>
                  <a:pt x="5103091" y="304005"/>
                  <a:pt x="5110461" y="292144"/>
                  <a:pt x="5118009" y="272013"/>
                </a:cubicBezTo>
                <a:cubicBezTo>
                  <a:pt x="5125558" y="251882"/>
                  <a:pt x="5129913" y="230210"/>
                  <a:pt x="5131076" y="206997"/>
                </a:cubicBezTo>
                <a:cubicBezTo>
                  <a:pt x="5132266" y="187976"/>
                  <a:pt x="5131552" y="174339"/>
                  <a:pt x="5128932" y="166085"/>
                </a:cubicBezTo>
                <a:cubicBezTo>
                  <a:pt x="5126313" y="157832"/>
                  <a:pt x="5121384" y="151076"/>
                  <a:pt x="5114144" y="145818"/>
                </a:cubicBezTo>
                <a:cubicBezTo>
                  <a:pt x="5107010" y="140770"/>
                  <a:pt x="5097786" y="137703"/>
                  <a:pt x="5086470" y="136617"/>
                </a:cubicBezTo>
                <a:close/>
                <a:moveTo>
                  <a:pt x="933858" y="125673"/>
                </a:moveTo>
                <a:cubicBezTo>
                  <a:pt x="946398" y="126330"/>
                  <a:pt x="960497" y="128961"/>
                  <a:pt x="976156" y="133567"/>
                </a:cubicBezTo>
                <a:cubicBezTo>
                  <a:pt x="991816" y="138172"/>
                  <a:pt x="1007375" y="144190"/>
                  <a:pt x="1022834" y="151619"/>
                </a:cubicBezTo>
                <a:cubicBezTo>
                  <a:pt x="1038864" y="159306"/>
                  <a:pt x="1053023" y="168962"/>
                  <a:pt x="1065311" y="180587"/>
                </a:cubicBezTo>
                <a:cubicBezTo>
                  <a:pt x="1077598" y="192212"/>
                  <a:pt x="1083741" y="202340"/>
                  <a:pt x="1083741" y="210969"/>
                </a:cubicBezTo>
                <a:cubicBezTo>
                  <a:pt x="1083741" y="225438"/>
                  <a:pt x="1077734" y="235811"/>
                  <a:pt x="1065718" y="242087"/>
                </a:cubicBezTo>
                <a:cubicBezTo>
                  <a:pt x="1053702" y="248364"/>
                  <a:pt x="1038312" y="250574"/>
                  <a:pt x="1019548" y="248717"/>
                </a:cubicBezTo>
                <a:cubicBezTo>
                  <a:pt x="994849" y="244602"/>
                  <a:pt x="967027" y="253132"/>
                  <a:pt x="936080" y="274306"/>
                </a:cubicBezTo>
                <a:cubicBezTo>
                  <a:pt x="905714" y="289012"/>
                  <a:pt x="890531" y="291398"/>
                  <a:pt x="890531" y="281464"/>
                </a:cubicBezTo>
                <a:cubicBezTo>
                  <a:pt x="889931" y="274530"/>
                  <a:pt x="898471" y="262652"/>
                  <a:pt x="916149" y="245831"/>
                </a:cubicBezTo>
                <a:cubicBezTo>
                  <a:pt x="935970" y="226009"/>
                  <a:pt x="946674" y="213334"/>
                  <a:pt x="948260" y="207805"/>
                </a:cubicBezTo>
                <a:cubicBezTo>
                  <a:pt x="949846" y="202275"/>
                  <a:pt x="945152" y="192291"/>
                  <a:pt x="934180" y="177851"/>
                </a:cubicBezTo>
                <a:cubicBezTo>
                  <a:pt x="920035" y="156963"/>
                  <a:pt x="912963" y="143651"/>
                  <a:pt x="912963" y="137917"/>
                </a:cubicBezTo>
                <a:cubicBezTo>
                  <a:pt x="914354" y="129097"/>
                  <a:pt x="921319" y="125016"/>
                  <a:pt x="933858" y="125673"/>
                </a:cubicBezTo>
                <a:close/>
                <a:moveTo>
                  <a:pt x="1222754" y="121962"/>
                </a:moveTo>
                <a:lnTo>
                  <a:pt x="1213979" y="149419"/>
                </a:lnTo>
                <a:cubicBezTo>
                  <a:pt x="1205773" y="173717"/>
                  <a:pt x="1197541" y="197439"/>
                  <a:pt x="1189283" y="220585"/>
                </a:cubicBezTo>
                <a:lnTo>
                  <a:pt x="1184211" y="227028"/>
                </a:lnTo>
                <a:lnTo>
                  <a:pt x="1198513" y="231315"/>
                </a:lnTo>
                <a:cubicBezTo>
                  <a:pt x="1205571" y="235572"/>
                  <a:pt x="1209257" y="237182"/>
                  <a:pt x="1209571" y="236144"/>
                </a:cubicBezTo>
                <a:cubicBezTo>
                  <a:pt x="1209886" y="235106"/>
                  <a:pt x="1211481" y="221628"/>
                  <a:pt x="1214358" y="195710"/>
                </a:cubicBezTo>
                <a:close/>
                <a:moveTo>
                  <a:pt x="4063531" y="83345"/>
                </a:moveTo>
                <a:lnTo>
                  <a:pt x="4048620" y="99730"/>
                </a:lnTo>
                <a:cubicBezTo>
                  <a:pt x="4033790" y="115038"/>
                  <a:pt x="4019497" y="126798"/>
                  <a:pt x="4005742" y="135010"/>
                </a:cubicBezTo>
                <a:cubicBezTo>
                  <a:pt x="3987402" y="145959"/>
                  <a:pt x="3976166" y="154400"/>
                  <a:pt x="3972038" y="160334"/>
                </a:cubicBezTo>
                <a:cubicBezTo>
                  <a:pt x="3967908" y="166268"/>
                  <a:pt x="3966696" y="175032"/>
                  <a:pt x="3968402" y="186623"/>
                </a:cubicBezTo>
                <a:cubicBezTo>
                  <a:pt x="3969688" y="196453"/>
                  <a:pt x="3969771" y="204199"/>
                  <a:pt x="3968652" y="209862"/>
                </a:cubicBezTo>
                <a:cubicBezTo>
                  <a:pt x="3967532" y="215525"/>
                  <a:pt x="3964378" y="222252"/>
                  <a:pt x="3959186" y="230043"/>
                </a:cubicBezTo>
                <a:cubicBezTo>
                  <a:pt x="3954062" y="238749"/>
                  <a:pt x="3951500" y="244257"/>
                  <a:pt x="3951500" y="246567"/>
                </a:cubicBezTo>
                <a:cubicBezTo>
                  <a:pt x="3951500" y="248876"/>
                  <a:pt x="3953738" y="253113"/>
                  <a:pt x="3958215" y="259275"/>
                </a:cubicBezTo>
                <a:cubicBezTo>
                  <a:pt x="3963054" y="266533"/>
                  <a:pt x="3966330" y="276447"/>
                  <a:pt x="3968044" y="289015"/>
                </a:cubicBezTo>
                <a:cubicBezTo>
                  <a:pt x="3969758" y="301583"/>
                  <a:pt x="3970335" y="307681"/>
                  <a:pt x="3969773" y="307310"/>
                </a:cubicBezTo>
                <a:cubicBezTo>
                  <a:pt x="3969754" y="306958"/>
                  <a:pt x="3981394" y="305181"/>
                  <a:pt x="4004692" y="301981"/>
                </a:cubicBezTo>
                <a:cubicBezTo>
                  <a:pt x="4027990" y="298780"/>
                  <a:pt x="4046059" y="295294"/>
                  <a:pt x="4058898" y="291522"/>
                </a:cubicBezTo>
                <a:cubicBezTo>
                  <a:pt x="4063585" y="290741"/>
                  <a:pt x="4066233" y="290313"/>
                  <a:pt x="4066842" y="290236"/>
                </a:cubicBezTo>
                <a:cubicBezTo>
                  <a:pt x="4067452" y="290160"/>
                  <a:pt x="4066032" y="288665"/>
                  <a:pt x="4062584" y="285750"/>
                </a:cubicBezTo>
                <a:cubicBezTo>
                  <a:pt x="4061738" y="284683"/>
                  <a:pt x="4061330" y="284093"/>
                  <a:pt x="4061363" y="283978"/>
                </a:cubicBezTo>
                <a:cubicBezTo>
                  <a:pt x="4061396" y="283864"/>
                  <a:pt x="4060846" y="284136"/>
                  <a:pt x="4059713" y="284793"/>
                </a:cubicBezTo>
                <a:cubicBezTo>
                  <a:pt x="4031328" y="294899"/>
                  <a:pt x="4011546" y="294908"/>
                  <a:pt x="4000362" y="284821"/>
                </a:cubicBezTo>
                <a:cubicBezTo>
                  <a:pt x="3994334" y="278792"/>
                  <a:pt x="3990486" y="271772"/>
                  <a:pt x="3988818" y="263762"/>
                </a:cubicBezTo>
                <a:cubicBezTo>
                  <a:pt x="3987152" y="255751"/>
                  <a:pt x="3985092" y="246962"/>
                  <a:pt x="3982639" y="237394"/>
                </a:cubicBezTo>
                <a:cubicBezTo>
                  <a:pt x="3980186" y="227826"/>
                  <a:pt x="3981951" y="219837"/>
                  <a:pt x="3987932" y="213427"/>
                </a:cubicBezTo>
                <a:cubicBezTo>
                  <a:pt x="3997067" y="198368"/>
                  <a:pt x="4014300" y="168893"/>
                  <a:pt x="4039632" y="125001"/>
                </a:cubicBezTo>
                <a:cubicBezTo>
                  <a:pt x="4049131" y="108542"/>
                  <a:pt x="4056850" y="95095"/>
                  <a:pt x="4062786" y="84659"/>
                </a:cubicBezTo>
                <a:close/>
                <a:moveTo>
                  <a:pt x="4815958" y="72773"/>
                </a:moveTo>
                <a:cubicBezTo>
                  <a:pt x="4824344" y="73454"/>
                  <a:pt x="4831314" y="74981"/>
                  <a:pt x="4836867" y="77353"/>
                </a:cubicBezTo>
                <a:cubicBezTo>
                  <a:pt x="4848078" y="83763"/>
                  <a:pt x="4855880" y="107685"/>
                  <a:pt x="4860270" y="149119"/>
                </a:cubicBezTo>
                <a:cubicBezTo>
                  <a:pt x="4861394" y="161192"/>
                  <a:pt x="4861956" y="170149"/>
                  <a:pt x="4861956" y="175990"/>
                </a:cubicBezTo>
                <a:lnTo>
                  <a:pt x="4861922" y="176510"/>
                </a:lnTo>
                <a:lnTo>
                  <a:pt x="4866899" y="167735"/>
                </a:lnTo>
                <a:cubicBezTo>
                  <a:pt x="4883282" y="148428"/>
                  <a:pt x="4900184" y="132709"/>
                  <a:pt x="4917606" y="120579"/>
                </a:cubicBezTo>
                <a:cubicBezTo>
                  <a:pt x="4935027" y="108449"/>
                  <a:pt x="4956506" y="97741"/>
                  <a:pt x="4982042" y="88454"/>
                </a:cubicBezTo>
                <a:cubicBezTo>
                  <a:pt x="5007131" y="79872"/>
                  <a:pt x="5033054" y="74952"/>
                  <a:pt x="5059810" y="73695"/>
                </a:cubicBezTo>
                <a:cubicBezTo>
                  <a:pt x="5083136" y="72438"/>
                  <a:pt x="5100772" y="73262"/>
                  <a:pt x="5112716" y="76167"/>
                </a:cubicBezTo>
                <a:cubicBezTo>
                  <a:pt x="5124660" y="79072"/>
                  <a:pt x="5137657" y="85315"/>
                  <a:pt x="5151706" y="94898"/>
                </a:cubicBezTo>
                <a:cubicBezTo>
                  <a:pt x="5167251" y="104623"/>
                  <a:pt x="5178770" y="116160"/>
                  <a:pt x="5186260" y="129509"/>
                </a:cubicBezTo>
                <a:cubicBezTo>
                  <a:pt x="5193752" y="142858"/>
                  <a:pt x="5199046" y="160058"/>
                  <a:pt x="5202142" y="181108"/>
                </a:cubicBezTo>
                <a:cubicBezTo>
                  <a:pt x="5205818" y="205626"/>
                  <a:pt x="5206666" y="222023"/>
                  <a:pt x="5204684" y="230300"/>
                </a:cubicBezTo>
                <a:cubicBezTo>
                  <a:pt x="5196169" y="264952"/>
                  <a:pt x="5187558" y="290989"/>
                  <a:pt x="5178852" y="308410"/>
                </a:cubicBezTo>
                <a:cubicBezTo>
                  <a:pt x="5173537" y="319030"/>
                  <a:pt x="5170880" y="326898"/>
                  <a:pt x="5170880" y="332013"/>
                </a:cubicBezTo>
                <a:cubicBezTo>
                  <a:pt x="5170880" y="337128"/>
                  <a:pt x="5168340" y="342974"/>
                  <a:pt x="5163258" y="349551"/>
                </a:cubicBezTo>
                <a:cubicBezTo>
                  <a:pt x="5158176" y="356128"/>
                  <a:pt x="5155636" y="361364"/>
                  <a:pt x="5155636" y="365260"/>
                </a:cubicBezTo>
                <a:cubicBezTo>
                  <a:pt x="5155636" y="373213"/>
                  <a:pt x="5148006" y="384820"/>
                  <a:pt x="5132746" y="400079"/>
                </a:cubicBezTo>
                <a:cubicBezTo>
                  <a:pt x="5117488" y="415338"/>
                  <a:pt x="5101634" y="427411"/>
                  <a:pt x="5085184" y="436297"/>
                </a:cubicBezTo>
                <a:cubicBezTo>
                  <a:pt x="5074744" y="442470"/>
                  <a:pt x="5069601" y="445951"/>
                  <a:pt x="5069753" y="446742"/>
                </a:cubicBezTo>
                <a:cubicBezTo>
                  <a:pt x="5069906" y="447532"/>
                  <a:pt x="5078202" y="453504"/>
                  <a:pt x="5094642" y="464658"/>
                </a:cubicBezTo>
                <a:cubicBezTo>
                  <a:pt x="5112720" y="476126"/>
                  <a:pt x="5123220" y="490807"/>
                  <a:pt x="5126139" y="508699"/>
                </a:cubicBezTo>
                <a:cubicBezTo>
                  <a:pt x="5129058" y="526592"/>
                  <a:pt x="5124242" y="547421"/>
                  <a:pt x="5111687" y="571186"/>
                </a:cubicBezTo>
                <a:cubicBezTo>
                  <a:pt x="5085522" y="617115"/>
                  <a:pt x="5046964" y="656044"/>
                  <a:pt x="4996016" y="687972"/>
                </a:cubicBezTo>
                <a:cubicBezTo>
                  <a:pt x="4985167" y="694601"/>
                  <a:pt x="4975270" y="701495"/>
                  <a:pt x="4966326" y="708653"/>
                </a:cubicBezTo>
                <a:lnTo>
                  <a:pt x="4962134" y="711748"/>
                </a:lnTo>
                <a:lnTo>
                  <a:pt x="4972512" y="711075"/>
                </a:lnTo>
                <a:cubicBezTo>
                  <a:pt x="4981761" y="710236"/>
                  <a:pt x="4992772" y="708951"/>
                  <a:pt x="5005545" y="707217"/>
                </a:cubicBezTo>
                <a:cubicBezTo>
                  <a:pt x="5030586" y="702931"/>
                  <a:pt x="5060276" y="699888"/>
                  <a:pt x="5094614" y="698087"/>
                </a:cubicBezTo>
                <a:cubicBezTo>
                  <a:pt x="5123798" y="696887"/>
                  <a:pt x="5140908" y="695544"/>
                  <a:pt x="5145941" y="694058"/>
                </a:cubicBezTo>
                <a:cubicBezTo>
                  <a:pt x="5150975" y="692572"/>
                  <a:pt x="5153045" y="691429"/>
                  <a:pt x="5152149" y="690629"/>
                </a:cubicBezTo>
                <a:cubicBezTo>
                  <a:pt x="5150654" y="677532"/>
                  <a:pt x="5154450" y="670984"/>
                  <a:pt x="5163536" y="670984"/>
                </a:cubicBezTo>
                <a:cubicBezTo>
                  <a:pt x="5166775" y="670984"/>
                  <a:pt x="5181038" y="674746"/>
                  <a:pt x="5206327" y="682271"/>
                </a:cubicBezTo>
                <a:cubicBezTo>
                  <a:pt x="5222072" y="686767"/>
                  <a:pt x="5233826" y="692013"/>
                  <a:pt x="5241589" y="698009"/>
                </a:cubicBezTo>
                <a:cubicBezTo>
                  <a:pt x="5249352" y="704005"/>
                  <a:pt x="5254676" y="711913"/>
                  <a:pt x="5257562" y="721733"/>
                </a:cubicBezTo>
                <a:cubicBezTo>
                  <a:pt x="5263763" y="747736"/>
                  <a:pt x="5263482" y="764522"/>
                  <a:pt x="5256720" y="772089"/>
                </a:cubicBezTo>
                <a:cubicBezTo>
                  <a:pt x="5249957" y="779657"/>
                  <a:pt x="5234998" y="781303"/>
                  <a:pt x="5211842" y="777026"/>
                </a:cubicBezTo>
                <a:cubicBezTo>
                  <a:pt x="5195898" y="773530"/>
                  <a:pt x="5185858" y="772380"/>
                  <a:pt x="5181724" y="773575"/>
                </a:cubicBezTo>
                <a:cubicBezTo>
                  <a:pt x="5177590" y="774771"/>
                  <a:pt x="5165594" y="775368"/>
                  <a:pt x="5145734" y="775368"/>
                </a:cubicBezTo>
                <a:cubicBezTo>
                  <a:pt x="5114921" y="775959"/>
                  <a:pt x="5070306" y="782974"/>
                  <a:pt x="5011889" y="796414"/>
                </a:cubicBezTo>
                <a:cubicBezTo>
                  <a:pt x="4993725" y="800929"/>
                  <a:pt x="4962250" y="802586"/>
                  <a:pt x="4917462" y="801386"/>
                </a:cubicBezTo>
                <a:cubicBezTo>
                  <a:pt x="4888764" y="800776"/>
                  <a:pt x="4869552" y="799969"/>
                  <a:pt x="4859826" y="798964"/>
                </a:cubicBezTo>
                <a:cubicBezTo>
                  <a:pt x="4850102" y="797959"/>
                  <a:pt x="4843001" y="795219"/>
                  <a:pt x="4838524" y="790742"/>
                </a:cubicBezTo>
                <a:cubicBezTo>
                  <a:pt x="4831428" y="783341"/>
                  <a:pt x="4828514" y="772892"/>
                  <a:pt x="4829780" y="759395"/>
                </a:cubicBezTo>
                <a:cubicBezTo>
                  <a:pt x="4831048" y="745898"/>
                  <a:pt x="4834848" y="734716"/>
                  <a:pt x="4841182" y="725848"/>
                </a:cubicBezTo>
                <a:cubicBezTo>
                  <a:pt x="4848650" y="716332"/>
                  <a:pt x="4856330" y="707800"/>
                  <a:pt x="4864220" y="700252"/>
                </a:cubicBezTo>
                <a:cubicBezTo>
                  <a:pt x="4872112" y="692703"/>
                  <a:pt x="4878892" y="688929"/>
                  <a:pt x="4884558" y="688929"/>
                </a:cubicBezTo>
                <a:cubicBezTo>
                  <a:pt x="4885692" y="688929"/>
                  <a:pt x="4894917" y="681216"/>
                  <a:pt x="4912234" y="665790"/>
                </a:cubicBezTo>
                <a:cubicBezTo>
                  <a:pt x="4929550" y="650365"/>
                  <a:pt x="4938208" y="642280"/>
                  <a:pt x="4938208" y="641537"/>
                </a:cubicBezTo>
                <a:cubicBezTo>
                  <a:pt x="4938208" y="642442"/>
                  <a:pt x="4936225" y="641952"/>
                  <a:pt x="4932257" y="640066"/>
                </a:cubicBezTo>
                <a:cubicBezTo>
                  <a:pt x="4928290" y="638180"/>
                  <a:pt x="4923454" y="637237"/>
                  <a:pt x="4917748" y="637237"/>
                </a:cubicBezTo>
                <a:cubicBezTo>
                  <a:pt x="4904356" y="637237"/>
                  <a:pt x="4892308" y="631705"/>
                  <a:pt x="4881601" y="620642"/>
                </a:cubicBezTo>
                <a:cubicBezTo>
                  <a:pt x="4870895" y="609579"/>
                  <a:pt x="4865542" y="597108"/>
                  <a:pt x="4865542" y="583230"/>
                </a:cubicBezTo>
                <a:cubicBezTo>
                  <a:pt x="4865542" y="574324"/>
                  <a:pt x="4869433" y="564685"/>
                  <a:pt x="4877214" y="554312"/>
                </a:cubicBezTo>
                <a:cubicBezTo>
                  <a:pt x="4884683" y="544806"/>
                  <a:pt x="4898268" y="532359"/>
                  <a:pt x="4917970" y="516972"/>
                </a:cubicBezTo>
                <a:cubicBezTo>
                  <a:pt x="4937672" y="501584"/>
                  <a:pt x="4954206" y="491028"/>
                  <a:pt x="4967569" y="485304"/>
                </a:cubicBezTo>
                <a:cubicBezTo>
                  <a:pt x="4981124" y="478808"/>
                  <a:pt x="4989784" y="473202"/>
                  <a:pt x="4993550" y="468487"/>
                </a:cubicBezTo>
                <a:cubicBezTo>
                  <a:pt x="4997318" y="463772"/>
                  <a:pt x="4999202" y="456872"/>
                  <a:pt x="4999202" y="447785"/>
                </a:cubicBezTo>
                <a:cubicBezTo>
                  <a:pt x="4999202" y="439984"/>
                  <a:pt x="4998944" y="435819"/>
                  <a:pt x="4998430" y="435290"/>
                </a:cubicBezTo>
                <a:cubicBezTo>
                  <a:pt x="4997916" y="434762"/>
                  <a:pt x="4993058" y="437007"/>
                  <a:pt x="4983857" y="442027"/>
                </a:cubicBezTo>
                <a:cubicBezTo>
                  <a:pt x="4968931" y="450171"/>
                  <a:pt x="4957363" y="454243"/>
                  <a:pt x="4949152" y="454243"/>
                </a:cubicBezTo>
                <a:cubicBezTo>
                  <a:pt x="4940399" y="454243"/>
                  <a:pt x="4930990" y="451640"/>
                  <a:pt x="4920928" y="446434"/>
                </a:cubicBezTo>
                <a:cubicBezTo>
                  <a:pt x="4910864" y="441229"/>
                  <a:pt x="4903823" y="435407"/>
                  <a:pt x="4899804" y="428968"/>
                </a:cubicBezTo>
                <a:cubicBezTo>
                  <a:pt x="4897442" y="423644"/>
                  <a:pt x="4892622" y="416224"/>
                  <a:pt x="4885344" y="406708"/>
                </a:cubicBezTo>
                <a:lnTo>
                  <a:pt x="4885344" y="395035"/>
                </a:lnTo>
                <a:lnTo>
                  <a:pt x="4884444" y="410451"/>
                </a:lnTo>
                <a:cubicBezTo>
                  <a:pt x="4880091" y="429130"/>
                  <a:pt x="4870248" y="452271"/>
                  <a:pt x="4854912" y="479874"/>
                </a:cubicBezTo>
                <a:cubicBezTo>
                  <a:pt x="4839577" y="507478"/>
                  <a:pt x="4822646" y="532629"/>
                  <a:pt x="4804120" y="555327"/>
                </a:cubicBezTo>
                <a:cubicBezTo>
                  <a:pt x="4793147" y="568128"/>
                  <a:pt x="4785513" y="577903"/>
                  <a:pt x="4781217" y="584652"/>
                </a:cubicBezTo>
                <a:cubicBezTo>
                  <a:pt x="4776922" y="591400"/>
                  <a:pt x="4766786" y="603187"/>
                  <a:pt x="4750813" y="620013"/>
                </a:cubicBezTo>
                <a:cubicBezTo>
                  <a:pt x="4734840" y="636839"/>
                  <a:pt x="4726853" y="646305"/>
                  <a:pt x="4726853" y="648410"/>
                </a:cubicBezTo>
                <a:cubicBezTo>
                  <a:pt x="4726853" y="650515"/>
                  <a:pt x="4711266" y="663259"/>
                  <a:pt x="4680090" y="686643"/>
                </a:cubicBezTo>
                <a:cubicBezTo>
                  <a:pt x="4638056" y="718314"/>
                  <a:pt x="4615896" y="738026"/>
                  <a:pt x="4613610" y="745779"/>
                </a:cubicBezTo>
                <a:cubicBezTo>
                  <a:pt x="4611230" y="755342"/>
                  <a:pt x="4608470" y="760124"/>
                  <a:pt x="4605331" y="760124"/>
                </a:cubicBezTo>
                <a:cubicBezTo>
                  <a:pt x="4602192" y="760124"/>
                  <a:pt x="4594204" y="764867"/>
                  <a:pt x="4581364" y="774354"/>
                </a:cubicBezTo>
                <a:cubicBezTo>
                  <a:pt x="4558504" y="787594"/>
                  <a:pt x="4545112" y="788622"/>
                  <a:pt x="4541188" y="777440"/>
                </a:cubicBezTo>
                <a:cubicBezTo>
                  <a:pt x="4540350" y="775773"/>
                  <a:pt x="4539930" y="772935"/>
                  <a:pt x="4539930" y="768925"/>
                </a:cubicBezTo>
                <a:cubicBezTo>
                  <a:pt x="4539930" y="765134"/>
                  <a:pt x="4538144" y="760859"/>
                  <a:pt x="4534572" y="756102"/>
                </a:cubicBezTo>
                <a:cubicBezTo>
                  <a:pt x="4531000" y="751344"/>
                  <a:pt x="4529058" y="740171"/>
                  <a:pt x="4528743" y="722583"/>
                </a:cubicBezTo>
                <a:cubicBezTo>
                  <a:pt x="4528428" y="704995"/>
                  <a:pt x="4530758" y="690844"/>
                  <a:pt x="4535730" y="680128"/>
                </a:cubicBezTo>
                <a:cubicBezTo>
                  <a:pt x="4539349" y="671079"/>
                  <a:pt x="4544836" y="663488"/>
                  <a:pt x="4552189" y="657354"/>
                </a:cubicBezTo>
                <a:cubicBezTo>
                  <a:pt x="4559114" y="651077"/>
                  <a:pt x="4571658" y="634891"/>
                  <a:pt x="4589822" y="608798"/>
                </a:cubicBezTo>
                <a:cubicBezTo>
                  <a:pt x="4607986" y="582704"/>
                  <a:pt x="4616880" y="569547"/>
                  <a:pt x="4616504" y="569328"/>
                </a:cubicBezTo>
                <a:cubicBezTo>
                  <a:pt x="4616128" y="569109"/>
                  <a:pt x="4605252" y="563004"/>
                  <a:pt x="4583878" y="551012"/>
                </a:cubicBezTo>
                <a:cubicBezTo>
                  <a:pt x="4564857" y="541420"/>
                  <a:pt x="4552198" y="534350"/>
                  <a:pt x="4545902" y="529802"/>
                </a:cubicBezTo>
                <a:cubicBezTo>
                  <a:pt x="4539606" y="525254"/>
                  <a:pt x="4534077" y="518560"/>
                  <a:pt x="4529314" y="509721"/>
                </a:cubicBezTo>
                <a:cubicBezTo>
                  <a:pt x="4525028" y="501148"/>
                  <a:pt x="4522885" y="494798"/>
                  <a:pt x="4522885" y="490669"/>
                </a:cubicBezTo>
                <a:cubicBezTo>
                  <a:pt x="4522885" y="486539"/>
                  <a:pt x="4524976" y="481413"/>
                  <a:pt x="4529158" y="475288"/>
                </a:cubicBezTo>
                <a:cubicBezTo>
                  <a:pt x="4559885" y="413538"/>
                  <a:pt x="4598628" y="371732"/>
                  <a:pt x="4645386" y="349872"/>
                </a:cubicBezTo>
                <a:cubicBezTo>
                  <a:pt x="4646300" y="348958"/>
                  <a:pt x="4648282" y="347986"/>
                  <a:pt x="4651330" y="346958"/>
                </a:cubicBezTo>
                <a:cubicBezTo>
                  <a:pt x="4660064" y="342824"/>
                  <a:pt x="4665227" y="338719"/>
                  <a:pt x="4666817" y="334642"/>
                </a:cubicBezTo>
                <a:cubicBezTo>
                  <a:pt x="4668408" y="330565"/>
                  <a:pt x="4670404" y="315297"/>
                  <a:pt x="4672804" y="288836"/>
                </a:cubicBezTo>
                <a:cubicBezTo>
                  <a:pt x="4673328" y="285160"/>
                  <a:pt x="4673590" y="282269"/>
                  <a:pt x="4673590" y="280164"/>
                </a:cubicBezTo>
                <a:cubicBezTo>
                  <a:pt x="4676647" y="248388"/>
                  <a:pt x="4680676" y="225619"/>
                  <a:pt x="4685677" y="211855"/>
                </a:cubicBezTo>
                <a:cubicBezTo>
                  <a:pt x="4702736" y="170221"/>
                  <a:pt x="4705750" y="148319"/>
                  <a:pt x="4694720" y="146147"/>
                </a:cubicBezTo>
                <a:cubicBezTo>
                  <a:pt x="4688425" y="143432"/>
                  <a:pt x="4680164" y="146097"/>
                  <a:pt x="4669939" y="154141"/>
                </a:cubicBezTo>
                <a:cubicBezTo>
                  <a:pt x="4659714" y="162185"/>
                  <a:pt x="4651178" y="172145"/>
                  <a:pt x="4644329" y="184023"/>
                </a:cubicBezTo>
                <a:cubicBezTo>
                  <a:pt x="4633898" y="203759"/>
                  <a:pt x="4622010" y="215156"/>
                  <a:pt x="4608660" y="218213"/>
                </a:cubicBezTo>
                <a:cubicBezTo>
                  <a:pt x="4595311" y="221271"/>
                  <a:pt x="4571639" y="219308"/>
                  <a:pt x="4537644" y="212327"/>
                </a:cubicBezTo>
                <a:cubicBezTo>
                  <a:pt x="4515536" y="207355"/>
                  <a:pt x="4502002" y="204869"/>
                  <a:pt x="4497039" y="204869"/>
                </a:cubicBezTo>
                <a:cubicBezTo>
                  <a:pt x="4479580" y="204869"/>
                  <a:pt x="4473474" y="194886"/>
                  <a:pt x="4478722" y="174922"/>
                </a:cubicBezTo>
                <a:cubicBezTo>
                  <a:pt x="4482342" y="165283"/>
                  <a:pt x="4492372" y="156310"/>
                  <a:pt x="4508812" y="148004"/>
                </a:cubicBezTo>
                <a:cubicBezTo>
                  <a:pt x="4519138" y="143832"/>
                  <a:pt x="4533682" y="137055"/>
                  <a:pt x="4552446" y="127673"/>
                </a:cubicBezTo>
                <a:cubicBezTo>
                  <a:pt x="4597242" y="106556"/>
                  <a:pt x="4631999" y="95998"/>
                  <a:pt x="4656716" y="95998"/>
                </a:cubicBezTo>
                <a:cubicBezTo>
                  <a:pt x="4685453" y="95998"/>
                  <a:pt x="4709111" y="104325"/>
                  <a:pt x="4727689" y="120979"/>
                </a:cubicBezTo>
                <a:cubicBezTo>
                  <a:pt x="4746268" y="137634"/>
                  <a:pt x="4752270" y="155096"/>
                  <a:pt x="4745698" y="173365"/>
                </a:cubicBezTo>
                <a:cubicBezTo>
                  <a:pt x="4742564" y="183718"/>
                  <a:pt x="4740552" y="197918"/>
                  <a:pt x="4739662" y="215963"/>
                </a:cubicBezTo>
                <a:cubicBezTo>
                  <a:pt x="4738772" y="234008"/>
                  <a:pt x="4737088" y="248907"/>
                  <a:pt x="4734611" y="260661"/>
                </a:cubicBezTo>
                <a:cubicBezTo>
                  <a:pt x="4731754" y="270977"/>
                  <a:pt x="4730466" y="284036"/>
                  <a:pt x="4730746" y="299838"/>
                </a:cubicBezTo>
                <a:cubicBezTo>
                  <a:pt x="4731028" y="315640"/>
                  <a:pt x="4732420" y="327546"/>
                  <a:pt x="4734926" y="335556"/>
                </a:cubicBezTo>
                <a:cubicBezTo>
                  <a:pt x="4736422" y="339881"/>
                  <a:pt x="4741350" y="344243"/>
                  <a:pt x="4749713" y="348644"/>
                </a:cubicBezTo>
                <a:cubicBezTo>
                  <a:pt x="4758572" y="352339"/>
                  <a:pt x="4764600" y="356016"/>
                  <a:pt x="4767801" y="359674"/>
                </a:cubicBezTo>
                <a:cubicBezTo>
                  <a:pt x="4771002" y="363331"/>
                  <a:pt x="4772602" y="368184"/>
                  <a:pt x="4772602" y="374233"/>
                </a:cubicBezTo>
                <a:cubicBezTo>
                  <a:pt x="4772602" y="380471"/>
                  <a:pt x="4768082" y="397157"/>
                  <a:pt x="4759043" y="424289"/>
                </a:cubicBezTo>
                <a:cubicBezTo>
                  <a:pt x="4750004" y="451421"/>
                  <a:pt x="4743503" y="467292"/>
                  <a:pt x="4739540" y="471902"/>
                </a:cubicBezTo>
                <a:cubicBezTo>
                  <a:pt x="4737826" y="474474"/>
                  <a:pt x="4734686" y="484892"/>
                  <a:pt x="4730118" y="503156"/>
                </a:cubicBezTo>
                <a:cubicBezTo>
                  <a:pt x="4726692" y="516854"/>
                  <a:pt x="4724552" y="527556"/>
                  <a:pt x="4723696" y="535261"/>
                </a:cubicBezTo>
                <a:lnTo>
                  <a:pt x="4723410" y="539737"/>
                </a:lnTo>
                <a:lnTo>
                  <a:pt x="4724038" y="538925"/>
                </a:lnTo>
                <a:cubicBezTo>
                  <a:pt x="4731184" y="529734"/>
                  <a:pt x="4744378" y="512884"/>
                  <a:pt x="4763622" y="488375"/>
                </a:cubicBezTo>
                <a:cubicBezTo>
                  <a:pt x="4794412" y="449161"/>
                  <a:pt x="4818722" y="416471"/>
                  <a:pt x="4836552" y="390306"/>
                </a:cubicBezTo>
                <a:cubicBezTo>
                  <a:pt x="4840506" y="384353"/>
                  <a:pt x="4843816" y="379500"/>
                  <a:pt x="4846482" y="375747"/>
                </a:cubicBezTo>
                <a:cubicBezTo>
                  <a:pt x="4848426" y="375166"/>
                  <a:pt x="4845273" y="370332"/>
                  <a:pt x="4837024" y="361245"/>
                </a:cubicBezTo>
                <a:cubicBezTo>
                  <a:pt x="4828776" y="352158"/>
                  <a:pt x="4823715" y="341524"/>
                  <a:pt x="4821844" y="329341"/>
                </a:cubicBezTo>
                <a:cubicBezTo>
                  <a:pt x="4819972" y="317159"/>
                  <a:pt x="4817198" y="305791"/>
                  <a:pt x="4813521" y="295237"/>
                </a:cubicBezTo>
                <a:cubicBezTo>
                  <a:pt x="4805148" y="276797"/>
                  <a:pt x="4800962" y="230862"/>
                  <a:pt x="4800962" y="157434"/>
                </a:cubicBezTo>
                <a:cubicBezTo>
                  <a:pt x="4800410" y="128154"/>
                  <a:pt x="4800091" y="113481"/>
                  <a:pt x="4800006" y="113414"/>
                </a:cubicBezTo>
                <a:cubicBezTo>
                  <a:pt x="4796014" y="110766"/>
                  <a:pt x="4793828" y="105075"/>
                  <a:pt x="4793447" y="96341"/>
                </a:cubicBezTo>
                <a:cubicBezTo>
                  <a:pt x="4793076" y="87606"/>
                  <a:pt x="4794638" y="81325"/>
                  <a:pt x="4798134" y="77495"/>
                </a:cubicBezTo>
                <a:cubicBezTo>
                  <a:pt x="4801630" y="73666"/>
                  <a:pt x="4807570" y="72092"/>
                  <a:pt x="4815958" y="72773"/>
                </a:cubicBezTo>
                <a:close/>
                <a:moveTo>
                  <a:pt x="4077630" y="57579"/>
                </a:moveTo>
                <a:lnTo>
                  <a:pt x="4076931" y="59180"/>
                </a:lnTo>
                <a:lnTo>
                  <a:pt x="4077036" y="58979"/>
                </a:lnTo>
                <a:cubicBezTo>
                  <a:pt x="4077432" y="58178"/>
                  <a:pt x="4077630" y="57711"/>
                  <a:pt x="4077630" y="57579"/>
                </a:cubicBezTo>
                <a:close/>
                <a:moveTo>
                  <a:pt x="6730091" y="55891"/>
                </a:moveTo>
                <a:cubicBezTo>
                  <a:pt x="6736488" y="55599"/>
                  <a:pt x="6744153" y="55998"/>
                  <a:pt x="6753085" y="57086"/>
                </a:cubicBezTo>
                <a:cubicBezTo>
                  <a:pt x="6770949" y="59262"/>
                  <a:pt x="6789310" y="62960"/>
                  <a:pt x="6808170" y="68180"/>
                </a:cubicBezTo>
                <a:cubicBezTo>
                  <a:pt x="6828468" y="74324"/>
                  <a:pt x="6850986" y="89149"/>
                  <a:pt x="6875722" y="112657"/>
                </a:cubicBezTo>
                <a:cubicBezTo>
                  <a:pt x="6892581" y="137050"/>
                  <a:pt x="6893476" y="149247"/>
                  <a:pt x="6878408" y="149247"/>
                </a:cubicBezTo>
                <a:cubicBezTo>
                  <a:pt x="6878760" y="149247"/>
                  <a:pt x="6876010" y="152467"/>
                  <a:pt x="6870157" y="158906"/>
                </a:cubicBezTo>
                <a:lnTo>
                  <a:pt x="6868580" y="159903"/>
                </a:lnTo>
                <a:lnTo>
                  <a:pt x="6873608" y="159806"/>
                </a:lnTo>
                <a:cubicBezTo>
                  <a:pt x="6892838" y="161092"/>
                  <a:pt x="6915968" y="168245"/>
                  <a:pt x="6942994" y="181266"/>
                </a:cubicBezTo>
                <a:cubicBezTo>
                  <a:pt x="6970022" y="194286"/>
                  <a:pt x="6983535" y="202761"/>
                  <a:pt x="6983535" y="206690"/>
                </a:cubicBezTo>
                <a:cubicBezTo>
                  <a:pt x="6983535" y="210619"/>
                  <a:pt x="6979468" y="219530"/>
                  <a:pt x="6971334" y="233422"/>
                </a:cubicBezTo>
                <a:cubicBezTo>
                  <a:pt x="6963200" y="247314"/>
                  <a:pt x="6953642" y="256494"/>
                  <a:pt x="6942659" y="260961"/>
                </a:cubicBezTo>
                <a:cubicBezTo>
                  <a:pt x="6931676" y="265429"/>
                  <a:pt x="6925030" y="267662"/>
                  <a:pt x="6922720" y="267662"/>
                </a:cubicBezTo>
                <a:cubicBezTo>
                  <a:pt x="6920411" y="267662"/>
                  <a:pt x="6915965" y="270203"/>
                  <a:pt x="6909383" y="275285"/>
                </a:cubicBezTo>
                <a:cubicBezTo>
                  <a:pt x="6902802" y="280366"/>
                  <a:pt x="6896067" y="282907"/>
                  <a:pt x="6889181" y="282907"/>
                </a:cubicBezTo>
                <a:cubicBezTo>
                  <a:pt x="6882287" y="282907"/>
                  <a:pt x="6872808" y="287123"/>
                  <a:pt x="6860744" y="295557"/>
                </a:cubicBezTo>
                <a:lnTo>
                  <a:pt x="6858064" y="297596"/>
                </a:lnTo>
                <a:lnTo>
                  <a:pt x="6861567" y="298428"/>
                </a:lnTo>
                <a:cubicBezTo>
                  <a:pt x="6866536" y="300023"/>
                  <a:pt x="6873122" y="302414"/>
                  <a:pt x="6881322" y="305603"/>
                </a:cubicBezTo>
                <a:cubicBezTo>
                  <a:pt x="6897724" y="311980"/>
                  <a:pt x="6911236" y="316006"/>
                  <a:pt x="6921856" y="317683"/>
                </a:cubicBezTo>
                <a:cubicBezTo>
                  <a:pt x="6939344" y="320188"/>
                  <a:pt x="6952456" y="323186"/>
                  <a:pt x="6961190" y="326677"/>
                </a:cubicBezTo>
                <a:cubicBezTo>
                  <a:pt x="6969924" y="330168"/>
                  <a:pt x="6976801" y="335504"/>
                  <a:pt x="6981820" y="342686"/>
                </a:cubicBezTo>
                <a:cubicBezTo>
                  <a:pt x="6986898" y="349925"/>
                  <a:pt x="6989648" y="355361"/>
                  <a:pt x="6990072" y="358995"/>
                </a:cubicBezTo>
                <a:cubicBezTo>
                  <a:pt x="6990496" y="362629"/>
                  <a:pt x="6988914" y="367617"/>
                  <a:pt x="6985328" y="373961"/>
                </a:cubicBezTo>
                <a:cubicBezTo>
                  <a:pt x="6981742" y="380305"/>
                  <a:pt x="6980062" y="384372"/>
                  <a:pt x="6980284" y="386163"/>
                </a:cubicBezTo>
                <a:cubicBezTo>
                  <a:pt x="6980509" y="387953"/>
                  <a:pt x="6982206" y="393597"/>
                  <a:pt x="6985378" y="403093"/>
                </a:cubicBezTo>
                <a:cubicBezTo>
                  <a:pt x="6991922" y="418810"/>
                  <a:pt x="6995194" y="427430"/>
                  <a:pt x="6995194" y="428954"/>
                </a:cubicBezTo>
                <a:cubicBezTo>
                  <a:pt x="6995194" y="434554"/>
                  <a:pt x="6989267" y="440317"/>
                  <a:pt x="6977413" y="446242"/>
                </a:cubicBezTo>
                <a:cubicBezTo>
                  <a:pt x="6965559" y="452166"/>
                  <a:pt x="6957080" y="455128"/>
                  <a:pt x="6951974" y="455128"/>
                </a:cubicBezTo>
                <a:cubicBezTo>
                  <a:pt x="6944450" y="455128"/>
                  <a:pt x="6933362" y="447504"/>
                  <a:pt x="6918712" y="432254"/>
                </a:cubicBezTo>
                <a:cubicBezTo>
                  <a:pt x="6904064" y="417005"/>
                  <a:pt x="6896310" y="409380"/>
                  <a:pt x="6895452" y="409380"/>
                </a:cubicBezTo>
                <a:cubicBezTo>
                  <a:pt x="6893938" y="409380"/>
                  <a:pt x="6877177" y="417674"/>
                  <a:pt x="6845168" y="434262"/>
                </a:cubicBezTo>
                <a:cubicBezTo>
                  <a:pt x="6813159" y="450849"/>
                  <a:pt x="6792307" y="461967"/>
                  <a:pt x="6782610" y="467616"/>
                </a:cubicBezTo>
                <a:cubicBezTo>
                  <a:pt x="6767075" y="477865"/>
                  <a:pt x="6754818" y="485311"/>
                  <a:pt x="6745842" y="489954"/>
                </a:cubicBezTo>
                <a:cubicBezTo>
                  <a:pt x="6736864" y="494598"/>
                  <a:pt x="6728780" y="499791"/>
                  <a:pt x="6721588" y="505535"/>
                </a:cubicBezTo>
                <a:lnTo>
                  <a:pt x="6710844" y="514164"/>
                </a:lnTo>
                <a:lnTo>
                  <a:pt x="6716230" y="545425"/>
                </a:lnTo>
                <a:cubicBezTo>
                  <a:pt x="6721498" y="570571"/>
                  <a:pt x="6724446" y="589624"/>
                  <a:pt x="6725074" y="602583"/>
                </a:cubicBezTo>
                <a:cubicBezTo>
                  <a:pt x="6725703" y="615541"/>
                  <a:pt x="6724150" y="632860"/>
                  <a:pt x="6720416" y="654539"/>
                </a:cubicBezTo>
                <a:cubicBezTo>
                  <a:pt x="6711863" y="702802"/>
                  <a:pt x="6692170" y="726934"/>
                  <a:pt x="6661338" y="726934"/>
                </a:cubicBezTo>
                <a:cubicBezTo>
                  <a:pt x="6641450" y="726934"/>
                  <a:pt x="6629570" y="717957"/>
                  <a:pt x="6625698" y="700002"/>
                </a:cubicBezTo>
                <a:cubicBezTo>
                  <a:pt x="6621826" y="682047"/>
                  <a:pt x="6626490" y="664202"/>
                  <a:pt x="6639692" y="646467"/>
                </a:cubicBezTo>
                <a:cubicBezTo>
                  <a:pt x="6655942" y="625216"/>
                  <a:pt x="6665544" y="600699"/>
                  <a:pt x="6668496" y="572915"/>
                </a:cubicBezTo>
                <a:lnTo>
                  <a:pt x="6671025" y="561856"/>
                </a:lnTo>
                <a:lnTo>
                  <a:pt x="6668482" y="560984"/>
                </a:lnTo>
                <a:cubicBezTo>
                  <a:pt x="6649222" y="558032"/>
                  <a:pt x="6633625" y="541220"/>
                  <a:pt x="6621690" y="510550"/>
                </a:cubicBezTo>
                <a:cubicBezTo>
                  <a:pt x="6616308" y="499310"/>
                  <a:pt x="6614734" y="488235"/>
                  <a:pt x="6616968" y="477324"/>
                </a:cubicBezTo>
                <a:cubicBezTo>
                  <a:pt x="6619202" y="466413"/>
                  <a:pt x="6627028" y="451690"/>
                  <a:pt x="6640450" y="433154"/>
                </a:cubicBezTo>
                <a:cubicBezTo>
                  <a:pt x="6655862" y="412199"/>
                  <a:pt x="6666602" y="399736"/>
                  <a:pt x="6672675" y="395764"/>
                </a:cubicBezTo>
                <a:cubicBezTo>
                  <a:pt x="6678747" y="391792"/>
                  <a:pt x="6681038" y="388199"/>
                  <a:pt x="6679547" y="384984"/>
                </a:cubicBezTo>
                <a:cubicBezTo>
                  <a:pt x="6678057" y="381769"/>
                  <a:pt x="6679666" y="378047"/>
                  <a:pt x="6684376" y="373818"/>
                </a:cubicBezTo>
                <a:cubicBezTo>
                  <a:pt x="6689086" y="369589"/>
                  <a:pt x="6695082" y="359897"/>
                  <a:pt x="6702364" y="344743"/>
                </a:cubicBezTo>
                <a:cubicBezTo>
                  <a:pt x="6709646" y="329589"/>
                  <a:pt x="6718354" y="316066"/>
                  <a:pt x="6728489" y="304174"/>
                </a:cubicBezTo>
                <a:cubicBezTo>
                  <a:pt x="6733556" y="298228"/>
                  <a:pt x="6737454" y="293924"/>
                  <a:pt x="6740180" y="291263"/>
                </a:cubicBezTo>
                <a:lnTo>
                  <a:pt x="6743097" y="288757"/>
                </a:lnTo>
                <a:lnTo>
                  <a:pt x="6724803" y="294494"/>
                </a:lnTo>
                <a:cubicBezTo>
                  <a:pt x="6711097" y="296932"/>
                  <a:pt x="6688476" y="297997"/>
                  <a:pt x="6656944" y="297687"/>
                </a:cubicBezTo>
                <a:cubicBezTo>
                  <a:pt x="6625412" y="297378"/>
                  <a:pt x="6605640" y="295408"/>
                  <a:pt x="6597630" y="291779"/>
                </a:cubicBezTo>
                <a:cubicBezTo>
                  <a:pt x="6579580" y="280302"/>
                  <a:pt x="6588900" y="266400"/>
                  <a:pt x="6625590" y="250074"/>
                </a:cubicBezTo>
                <a:cubicBezTo>
                  <a:pt x="6650908" y="240987"/>
                  <a:pt x="6670530" y="234025"/>
                  <a:pt x="6684455" y="229186"/>
                </a:cubicBezTo>
                <a:cubicBezTo>
                  <a:pt x="6695942" y="224585"/>
                  <a:pt x="6712208" y="217315"/>
                  <a:pt x="6733254" y="207376"/>
                </a:cubicBezTo>
                <a:cubicBezTo>
                  <a:pt x="6743776" y="202406"/>
                  <a:pt x="6752301" y="198221"/>
                  <a:pt x="6758826" y="194819"/>
                </a:cubicBezTo>
                <a:lnTo>
                  <a:pt x="6772344" y="187004"/>
                </a:lnTo>
                <a:lnTo>
                  <a:pt x="6770748" y="187106"/>
                </a:lnTo>
                <a:cubicBezTo>
                  <a:pt x="6765864" y="186627"/>
                  <a:pt x="6763422" y="184414"/>
                  <a:pt x="6763422" y="180465"/>
                </a:cubicBezTo>
                <a:cubicBezTo>
                  <a:pt x="6763422" y="178122"/>
                  <a:pt x="6765512" y="175503"/>
                  <a:pt x="6769694" y="172607"/>
                </a:cubicBezTo>
                <a:cubicBezTo>
                  <a:pt x="6776876" y="162511"/>
                  <a:pt x="6779174" y="155491"/>
                  <a:pt x="6776588" y="151548"/>
                </a:cubicBezTo>
                <a:cubicBezTo>
                  <a:pt x="6774002" y="147604"/>
                  <a:pt x="6761541" y="134355"/>
                  <a:pt x="6739204" y="111800"/>
                </a:cubicBezTo>
                <a:cubicBezTo>
                  <a:pt x="6710496" y="98017"/>
                  <a:pt x="6696142" y="86220"/>
                  <a:pt x="6696142" y="76410"/>
                </a:cubicBezTo>
                <a:cubicBezTo>
                  <a:pt x="6696142" y="69113"/>
                  <a:pt x="6702329" y="63256"/>
                  <a:pt x="6714702" y="58836"/>
                </a:cubicBezTo>
                <a:cubicBezTo>
                  <a:pt x="6718564" y="57164"/>
                  <a:pt x="6723694" y="56183"/>
                  <a:pt x="6730091" y="55891"/>
                </a:cubicBezTo>
                <a:close/>
                <a:moveTo>
                  <a:pt x="6557107" y="30086"/>
                </a:moveTo>
                <a:cubicBezTo>
                  <a:pt x="6563086" y="29460"/>
                  <a:pt x="6572056" y="34081"/>
                  <a:pt x="6584014" y="43948"/>
                </a:cubicBezTo>
                <a:cubicBezTo>
                  <a:pt x="6599702" y="62570"/>
                  <a:pt x="6609662" y="76850"/>
                  <a:pt x="6613896" y="86789"/>
                </a:cubicBezTo>
                <a:cubicBezTo>
                  <a:pt x="6618130" y="96729"/>
                  <a:pt x="6619232" y="108556"/>
                  <a:pt x="6617204" y="122272"/>
                </a:cubicBezTo>
                <a:lnTo>
                  <a:pt x="6614146" y="145847"/>
                </a:lnTo>
                <a:lnTo>
                  <a:pt x="6581914" y="164492"/>
                </a:lnTo>
                <a:cubicBezTo>
                  <a:pt x="6569694" y="172093"/>
                  <a:pt x="6550050" y="185645"/>
                  <a:pt x="6522984" y="205147"/>
                </a:cubicBezTo>
                <a:cubicBezTo>
                  <a:pt x="6502686" y="219774"/>
                  <a:pt x="6489530" y="229623"/>
                  <a:pt x="6483518" y="234694"/>
                </a:cubicBezTo>
                <a:lnTo>
                  <a:pt x="6482988" y="235201"/>
                </a:lnTo>
                <a:lnTo>
                  <a:pt x="6489702" y="238301"/>
                </a:lnTo>
                <a:cubicBezTo>
                  <a:pt x="6524106" y="256989"/>
                  <a:pt x="6536708" y="284388"/>
                  <a:pt x="6527507" y="320497"/>
                </a:cubicBezTo>
                <a:cubicBezTo>
                  <a:pt x="6524459" y="330232"/>
                  <a:pt x="6521440" y="340581"/>
                  <a:pt x="6518448" y="351544"/>
                </a:cubicBezTo>
                <a:cubicBezTo>
                  <a:pt x="6514600" y="365641"/>
                  <a:pt x="6507164" y="381726"/>
                  <a:pt x="6496138" y="399800"/>
                </a:cubicBezTo>
                <a:cubicBezTo>
                  <a:pt x="6485114" y="417874"/>
                  <a:pt x="6477377" y="430883"/>
                  <a:pt x="6472928" y="438826"/>
                </a:cubicBezTo>
                <a:cubicBezTo>
                  <a:pt x="6468481" y="446770"/>
                  <a:pt x="6464566" y="451871"/>
                  <a:pt x="6461184" y="454128"/>
                </a:cubicBezTo>
                <a:cubicBezTo>
                  <a:pt x="6458384" y="453557"/>
                  <a:pt x="6462161" y="456491"/>
                  <a:pt x="6472514" y="462929"/>
                </a:cubicBezTo>
                <a:cubicBezTo>
                  <a:pt x="6479496" y="469911"/>
                  <a:pt x="6483849" y="476345"/>
                  <a:pt x="6485573" y="482232"/>
                </a:cubicBezTo>
                <a:cubicBezTo>
                  <a:pt x="6487297" y="488118"/>
                  <a:pt x="6488783" y="500982"/>
                  <a:pt x="6490030" y="520822"/>
                </a:cubicBezTo>
                <a:cubicBezTo>
                  <a:pt x="6490859" y="533305"/>
                  <a:pt x="6491434" y="542620"/>
                  <a:pt x="6491752" y="548769"/>
                </a:cubicBezTo>
                <a:lnTo>
                  <a:pt x="6491758" y="548898"/>
                </a:lnTo>
                <a:lnTo>
                  <a:pt x="6493045" y="544725"/>
                </a:lnTo>
                <a:cubicBezTo>
                  <a:pt x="6495112" y="541573"/>
                  <a:pt x="6497142" y="538015"/>
                  <a:pt x="6499132" y="534053"/>
                </a:cubicBezTo>
                <a:cubicBezTo>
                  <a:pt x="6505285" y="523108"/>
                  <a:pt x="6513046" y="513093"/>
                  <a:pt x="6522413" y="504006"/>
                </a:cubicBezTo>
                <a:cubicBezTo>
                  <a:pt x="6531782" y="494919"/>
                  <a:pt x="6536465" y="488711"/>
                  <a:pt x="6536465" y="485382"/>
                </a:cubicBezTo>
                <a:cubicBezTo>
                  <a:pt x="6536465" y="482053"/>
                  <a:pt x="6541704" y="473150"/>
                  <a:pt x="6552181" y="458672"/>
                </a:cubicBezTo>
                <a:cubicBezTo>
                  <a:pt x="6562659" y="444194"/>
                  <a:pt x="6570462" y="432852"/>
                  <a:pt x="6575591" y="424646"/>
                </a:cubicBezTo>
                <a:cubicBezTo>
                  <a:pt x="6580720" y="416440"/>
                  <a:pt x="6585046" y="411797"/>
                  <a:pt x="6588564" y="410716"/>
                </a:cubicBezTo>
                <a:cubicBezTo>
                  <a:pt x="6592084" y="409635"/>
                  <a:pt x="6595184" y="405341"/>
                  <a:pt x="6597866" y="397836"/>
                </a:cubicBezTo>
                <a:cubicBezTo>
                  <a:pt x="6600547" y="390330"/>
                  <a:pt x="6606040" y="382105"/>
                  <a:pt x="6614346" y="373161"/>
                </a:cubicBezTo>
                <a:cubicBezTo>
                  <a:pt x="6632634" y="361798"/>
                  <a:pt x="6641778" y="359393"/>
                  <a:pt x="6641778" y="365946"/>
                </a:cubicBezTo>
                <a:cubicBezTo>
                  <a:pt x="6642369" y="366546"/>
                  <a:pt x="6642664" y="369008"/>
                  <a:pt x="6642664" y="373332"/>
                </a:cubicBezTo>
                <a:cubicBezTo>
                  <a:pt x="6642664" y="381172"/>
                  <a:pt x="6638745" y="393383"/>
                  <a:pt x="6630906" y="409966"/>
                </a:cubicBezTo>
                <a:cubicBezTo>
                  <a:pt x="6623066" y="426549"/>
                  <a:pt x="6614489" y="446327"/>
                  <a:pt x="6605174" y="469302"/>
                </a:cubicBezTo>
                <a:cubicBezTo>
                  <a:pt x="6587762" y="510726"/>
                  <a:pt x="6562688" y="551750"/>
                  <a:pt x="6529950" y="592374"/>
                </a:cubicBezTo>
                <a:cubicBezTo>
                  <a:pt x="6506586" y="634227"/>
                  <a:pt x="6491140" y="673961"/>
                  <a:pt x="6483616" y="711575"/>
                </a:cubicBezTo>
                <a:cubicBezTo>
                  <a:pt x="6479891" y="730796"/>
                  <a:pt x="6474660" y="749672"/>
                  <a:pt x="6467920" y="768203"/>
                </a:cubicBezTo>
                <a:cubicBezTo>
                  <a:pt x="6461182" y="786734"/>
                  <a:pt x="6453888" y="796000"/>
                  <a:pt x="6446039" y="796000"/>
                </a:cubicBezTo>
                <a:cubicBezTo>
                  <a:pt x="6441353" y="796000"/>
                  <a:pt x="6437364" y="794056"/>
                  <a:pt x="6434074" y="790170"/>
                </a:cubicBezTo>
                <a:cubicBezTo>
                  <a:pt x="6430783" y="786284"/>
                  <a:pt x="6425220" y="784341"/>
                  <a:pt x="6417386" y="784341"/>
                </a:cubicBezTo>
                <a:cubicBezTo>
                  <a:pt x="6409552" y="784341"/>
                  <a:pt x="6403954" y="780048"/>
                  <a:pt x="6400591" y="771461"/>
                </a:cubicBezTo>
                <a:cubicBezTo>
                  <a:pt x="6397229" y="762874"/>
                  <a:pt x="6393662" y="755618"/>
                  <a:pt x="6389890" y="749694"/>
                </a:cubicBezTo>
                <a:cubicBezTo>
                  <a:pt x="6384756" y="741264"/>
                  <a:pt x="6383100" y="728453"/>
                  <a:pt x="6384925" y="711260"/>
                </a:cubicBezTo>
                <a:cubicBezTo>
                  <a:pt x="6386749" y="694068"/>
                  <a:pt x="6391161" y="677518"/>
                  <a:pt x="6398162" y="661611"/>
                </a:cubicBezTo>
                <a:cubicBezTo>
                  <a:pt x="6404877" y="643704"/>
                  <a:pt x="6410320" y="621530"/>
                  <a:pt x="6414493" y="595089"/>
                </a:cubicBezTo>
                <a:cubicBezTo>
                  <a:pt x="6417622" y="575258"/>
                  <a:pt x="6418725" y="560750"/>
                  <a:pt x="6417804" y="551565"/>
                </a:cubicBezTo>
                <a:lnTo>
                  <a:pt x="6416740" y="546627"/>
                </a:lnTo>
                <a:lnTo>
                  <a:pt x="6414893" y="552741"/>
                </a:lnTo>
                <a:cubicBezTo>
                  <a:pt x="6402148" y="563618"/>
                  <a:pt x="6388530" y="567997"/>
                  <a:pt x="6374038" y="565878"/>
                </a:cubicBezTo>
                <a:cubicBezTo>
                  <a:pt x="6359546" y="563759"/>
                  <a:pt x="6350818" y="556036"/>
                  <a:pt x="6347856" y="542711"/>
                </a:cubicBezTo>
                <a:cubicBezTo>
                  <a:pt x="6345027" y="531157"/>
                  <a:pt x="6343924" y="519429"/>
                  <a:pt x="6344548" y="507528"/>
                </a:cubicBezTo>
                <a:cubicBezTo>
                  <a:pt x="6345172" y="495626"/>
                  <a:pt x="6346846" y="486961"/>
                  <a:pt x="6349570" y="481532"/>
                </a:cubicBezTo>
                <a:cubicBezTo>
                  <a:pt x="6352895" y="474245"/>
                  <a:pt x="6365063" y="459777"/>
                  <a:pt x="6386075" y="438126"/>
                </a:cubicBezTo>
                <a:cubicBezTo>
                  <a:pt x="6401744" y="421286"/>
                  <a:pt x="6413312" y="406265"/>
                  <a:pt x="6420779" y="393063"/>
                </a:cubicBezTo>
                <a:cubicBezTo>
                  <a:pt x="6428248" y="379862"/>
                  <a:pt x="6435414" y="361936"/>
                  <a:pt x="6442282" y="339285"/>
                </a:cubicBezTo>
                <a:cubicBezTo>
                  <a:pt x="6453045" y="311863"/>
                  <a:pt x="6455298" y="298452"/>
                  <a:pt x="6449040" y="299052"/>
                </a:cubicBezTo>
                <a:cubicBezTo>
                  <a:pt x="6444296" y="299052"/>
                  <a:pt x="6437352" y="301142"/>
                  <a:pt x="6428209" y="305324"/>
                </a:cubicBezTo>
                <a:cubicBezTo>
                  <a:pt x="6419064" y="309505"/>
                  <a:pt x="6413874" y="312520"/>
                  <a:pt x="6412636" y="314368"/>
                </a:cubicBezTo>
                <a:cubicBezTo>
                  <a:pt x="6410702" y="318245"/>
                  <a:pt x="6399372" y="331208"/>
                  <a:pt x="6378645" y="353259"/>
                </a:cubicBezTo>
                <a:cubicBezTo>
                  <a:pt x="6373445" y="358459"/>
                  <a:pt x="6369128" y="362776"/>
                  <a:pt x="6365694" y="366210"/>
                </a:cubicBezTo>
                <a:cubicBezTo>
                  <a:pt x="6362260" y="369644"/>
                  <a:pt x="6358669" y="372616"/>
                  <a:pt x="6354921" y="375126"/>
                </a:cubicBezTo>
                <a:cubicBezTo>
                  <a:pt x="6351173" y="377635"/>
                  <a:pt x="6347194" y="378516"/>
                  <a:pt x="6342984" y="377769"/>
                </a:cubicBezTo>
                <a:cubicBezTo>
                  <a:pt x="6338774" y="377021"/>
                  <a:pt x="6335926" y="374414"/>
                  <a:pt x="6334440" y="369946"/>
                </a:cubicBezTo>
                <a:cubicBezTo>
                  <a:pt x="6331582" y="363174"/>
                  <a:pt x="6331349" y="358633"/>
                  <a:pt x="6333740" y="356323"/>
                </a:cubicBezTo>
                <a:cubicBezTo>
                  <a:pt x="6336131" y="354013"/>
                  <a:pt x="6334807" y="352277"/>
                  <a:pt x="6329768" y="351115"/>
                </a:cubicBezTo>
                <a:cubicBezTo>
                  <a:pt x="6321920" y="347972"/>
                  <a:pt x="6317050" y="344281"/>
                  <a:pt x="6315159" y="340043"/>
                </a:cubicBezTo>
                <a:cubicBezTo>
                  <a:pt x="6313268" y="335804"/>
                  <a:pt x="6312006" y="327674"/>
                  <a:pt x="6311372" y="315654"/>
                </a:cubicBezTo>
                <a:cubicBezTo>
                  <a:pt x="6310740" y="303633"/>
                  <a:pt x="6311472" y="294954"/>
                  <a:pt x="6313573" y="289615"/>
                </a:cubicBezTo>
                <a:cubicBezTo>
                  <a:pt x="6315674" y="284276"/>
                  <a:pt x="6322448" y="273849"/>
                  <a:pt x="6333896" y="258332"/>
                </a:cubicBezTo>
                <a:cubicBezTo>
                  <a:pt x="6344812" y="243492"/>
                  <a:pt x="6360252" y="227962"/>
                  <a:pt x="6380217" y="211741"/>
                </a:cubicBezTo>
                <a:cubicBezTo>
                  <a:pt x="6397972" y="196348"/>
                  <a:pt x="6418212" y="178784"/>
                  <a:pt x="6440939" y="159049"/>
                </a:cubicBezTo>
                <a:cubicBezTo>
                  <a:pt x="6465284" y="138541"/>
                  <a:pt x="6479844" y="128287"/>
                  <a:pt x="6484616" y="128287"/>
                </a:cubicBezTo>
                <a:cubicBezTo>
                  <a:pt x="6484978" y="128287"/>
                  <a:pt x="6492616" y="120965"/>
                  <a:pt x="6507532" y="106320"/>
                </a:cubicBezTo>
                <a:cubicBezTo>
                  <a:pt x="6522449" y="91676"/>
                  <a:pt x="6532946" y="79496"/>
                  <a:pt x="6539022" y="69780"/>
                </a:cubicBezTo>
                <a:cubicBezTo>
                  <a:pt x="6545100" y="60674"/>
                  <a:pt x="6548138" y="53316"/>
                  <a:pt x="6548138" y="47706"/>
                </a:cubicBezTo>
                <a:cubicBezTo>
                  <a:pt x="6548138" y="36586"/>
                  <a:pt x="6551128" y="30712"/>
                  <a:pt x="6557107" y="30086"/>
                </a:cubicBezTo>
                <a:close/>
                <a:moveTo>
                  <a:pt x="345725" y="12687"/>
                </a:moveTo>
                <a:cubicBezTo>
                  <a:pt x="349764" y="12002"/>
                  <a:pt x="355003" y="14352"/>
                  <a:pt x="361441" y="19738"/>
                </a:cubicBezTo>
                <a:cubicBezTo>
                  <a:pt x="367880" y="25125"/>
                  <a:pt x="372519" y="27818"/>
                  <a:pt x="375358" y="27818"/>
                </a:cubicBezTo>
                <a:cubicBezTo>
                  <a:pt x="378196" y="27818"/>
                  <a:pt x="386168" y="30766"/>
                  <a:pt x="399275" y="36662"/>
                </a:cubicBezTo>
                <a:lnTo>
                  <a:pt x="422649" y="47577"/>
                </a:lnTo>
                <a:lnTo>
                  <a:pt x="419806" y="69909"/>
                </a:lnTo>
                <a:cubicBezTo>
                  <a:pt x="417834" y="81767"/>
                  <a:pt x="415139" y="90340"/>
                  <a:pt x="411719" y="95626"/>
                </a:cubicBezTo>
                <a:cubicBezTo>
                  <a:pt x="408300" y="100913"/>
                  <a:pt x="401949" y="116879"/>
                  <a:pt x="392667" y="143525"/>
                </a:cubicBezTo>
                <a:cubicBezTo>
                  <a:pt x="383385" y="170171"/>
                  <a:pt x="374610" y="190171"/>
                  <a:pt x="366342" y="203526"/>
                </a:cubicBezTo>
                <a:lnTo>
                  <a:pt x="355369" y="215970"/>
                </a:lnTo>
                <a:lnTo>
                  <a:pt x="362284" y="221085"/>
                </a:lnTo>
                <a:cubicBezTo>
                  <a:pt x="366952" y="225762"/>
                  <a:pt x="372348" y="229057"/>
                  <a:pt x="378472" y="230972"/>
                </a:cubicBezTo>
                <a:cubicBezTo>
                  <a:pt x="384597" y="232886"/>
                  <a:pt x="387659" y="236492"/>
                  <a:pt x="387659" y="241787"/>
                </a:cubicBezTo>
                <a:cubicBezTo>
                  <a:pt x="387659" y="247083"/>
                  <a:pt x="389140" y="252694"/>
                  <a:pt x="392102" y="258618"/>
                </a:cubicBezTo>
                <a:lnTo>
                  <a:pt x="399318" y="278235"/>
                </a:lnTo>
                <a:lnTo>
                  <a:pt x="375215" y="290594"/>
                </a:lnTo>
                <a:cubicBezTo>
                  <a:pt x="363909" y="296518"/>
                  <a:pt x="352990" y="302769"/>
                  <a:pt x="342461" y="309346"/>
                </a:cubicBezTo>
                <a:cubicBezTo>
                  <a:pt x="331931" y="315923"/>
                  <a:pt x="326666" y="318116"/>
                  <a:pt x="326666" y="315925"/>
                </a:cubicBezTo>
                <a:cubicBezTo>
                  <a:pt x="326666" y="316249"/>
                  <a:pt x="327390" y="317387"/>
                  <a:pt x="328837" y="319340"/>
                </a:cubicBezTo>
                <a:cubicBezTo>
                  <a:pt x="335324" y="328017"/>
                  <a:pt x="354686" y="336778"/>
                  <a:pt x="386923" y="345622"/>
                </a:cubicBezTo>
                <a:cubicBezTo>
                  <a:pt x="419161" y="354466"/>
                  <a:pt x="443423" y="358612"/>
                  <a:pt x="459711" y="358059"/>
                </a:cubicBezTo>
                <a:cubicBezTo>
                  <a:pt x="476332" y="356764"/>
                  <a:pt x="489560" y="359857"/>
                  <a:pt x="499394" y="367339"/>
                </a:cubicBezTo>
                <a:cubicBezTo>
                  <a:pt x="509229" y="374821"/>
                  <a:pt x="514146" y="384891"/>
                  <a:pt x="514146" y="397550"/>
                </a:cubicBezTo>
                <a:cubicBezTo>
                  <a:pt x="514146" y="404455"/>
                  <a:pt x="512091" y="409732"/>
                  <a:pt x="507981" y="413380"/>
                </a:cubicBezTo>
                <a:cubicBezTo>
                  <a:pt x="503871" y="417028"/>
                  <a:pt x="497240" y="421138"/>
                  <a:pt x="488086" y="425710"/>
                </a:cubicBezTo>
                <a:cubicBezTo>
                  <a:pt x="474151" y="432045"/>
                  <a:pt x="456522" y="436617"/>
                  <a:pt x="435201" y="439426"/>
                </a:cubicBezTo>
                <a:cubicBezTo>
                  <a:pt x="413879" y="442236"/>
                  <a:pt x="403361" y="443222"/>
                  <a:pt x="403647" y="442384"/>
                </a:cubicBezTo>
                <a:cubicBezTo>
                  <a:pt x="403152" y="443556"/>
                  <a:pt x="404278" y="447978"/>
                  <a:pt x="407026" y="455650"/>
                </a:cubicBezTo>
                <a:cubicBezTo>
                  <a:pt x="409774" y="463322"/>
                  <a:pt x="413177" y="470345"/>
                  <a:pt x="417234" y="476717"/>
                </a:cubicBezTo>
                <a:cubicBezTo>
                  <a:pt x="420244" y="483213"/>
                  <a:pt x="424671" y="491433"/>
                  <a:pt x="430514" y="501377"/>
                </a:cubicBezTo>
                <a:cubicBezTo>
                  <a:pt x="436358" y="511321"/>
                  <a:pt x="444731" y="523611"/>
                  <a:pt x="455632" y="538246"/>
                </a:cubicBezTo>
                <a:cubicBezTo>
                  <a:pt x="466533" y="552881"/>
                  <a:pt x="471984" y="561427"/>
                  <a:pt x="471984" y="563885"/>
                </a:cubicBezTo>
                <a:cubicBezTo>
                  <a:pt x="471984" y="566342"/>
                  <a:pt x="474127" y="569581"/>
                  <a:pt x="478413" y="573600"/>
                </a:cubicBezTo>
                <a:lnTo>
                  <a:pt x="483676" y="580391"/>
                </a:lnTo>
                <a:lnTo>
                  <a:pt x="480735" y="568962"/>
                </a:lnTo>
                <a:cubicBezTo>
                  <a:pt x="478475" y="559596"/>
                  <a:pt x="476087" y="548559"/>
                  <a:pt x="473570" y="535853"/>
                </a:cubicBezTo>
                <a:cubicBezTo>
                  <a:pt x="467493" y="504439"/>
                  <a:pt x="464754" y="484718"/>
                  <a:pt x="465354" y="476688"/>
                </a:cubicBezTo>
                <a:cubicBezTo>
                  <a:pt x="468288" y="465077"/>
                  <a:pt x="476213" y="465477"/>
                  <a:pt x="489129" y="477888"/>
                </a:cubicBezTo>
                <a:lnTo>
                  <a:pt x="491867" y="485054"/>
                </a:lnTo>
                <a:lnTo>
                  <a:pt x="492222" y="483246"/>
                </a:lnTo>
                <a:cubicBezTo>
                  <a:pt x="494537" y="477445"/>
                  <a:pt x="498630" y="474545"/>
                  <a:pt x="504502" y="474545"/>
                </a:cubicBezTo>
                <a:cubicBezTo>
                  <a:pt x="509684" y="476250"/>
                  <a:pt x="514389" y="480874"/>
                  <a:pt x="518618" y="488418"/>
                </a:cubicBezTo>
                <a:cubicBezTo>
                  <a:pt x="522590" y="495648"/>
                  <a:pt x="524762" y="500727"/>
                  <a:pt x="525133" y="503656"/>
                </a:cubicBezTo>
                <a:cubicBezTo>
                  <a:pt x="525505" y="506585"/>
                  <a:pt x="527055" y="513400"/>
                  <a:pt x="529784" y="524101"/>
                </a:cubicBezTo>
                <a:cubicBezTo>
                  <a:pt x="532513" y="534803"/>
                  <a:pt x="534111" y="541425"/>
                  <a:pt x="534577" y="543968"/>
                </a:cubicBezTo>
                <a:cubicBezTo>
                  <a:pt x="538854" y="561075"/>
                  <a:pt x="543017" y="575696"/>
                  <a:pt x="547065" y="587831"/>
                </a:cubicBezTo>
                <a:cubicBezTo>
                  <a:pt x="550227" y="596479"/>
                  <a:pt x="555763" y="613262"/>
                  <a:pt x="563674" y="638180"/>
                </a:cubicBezTo>
                <a:cubicBezTo>
                  <a:pt x="571585" y="663097"/>
                  <a:pt x="576668" y="676120"/>
                  <a:pt x="578926" y="677249"/>
                </a:cubicBezTo>
                <a:cubicBezTo>
                  <a:pt x="581183" y="678378"/>
                  <a:pt x="582312" y="682731"/>
                  <a:pt x="582312" y="690308"/>
                </a:cubicBezTo>
                <a:cubicBezTo>
                  <a:pt x="582312" y="697885"/>
                  <a:pt x="583657" y="702421"/>
                  <a:pt x="586348" y="703917"/>
                </a:cubicBezTo>
                <a:cubicBezTo>
                  <a:pt x="589039" y="705412"/>
                  <a:pt x="590384" y="709451"/>
                  <a:pt x="590384" y="716032"/>
                </a:cubicBezTo>
                <a:cubicBezTo>
                  <a:pt x="590384" y="722614"/>
                  <a:pt x="593980" y="732518"/>
                  <a:pt x="601172" y="745743"/>
                </a:cubicBezTo>
                <a:cubicBezTo>
                  <a:pt x="608363" y="758969"/>
                  <a:pt x="613483" y="768934"/>
                  <a:pt x="616531" y="775640"/>
                </a:cubicBezTo>
                <a:cubicBezTo>
                  <a:pt x="619579" y="782345"/>
                  <a:pt x="623412" y="790313"/>
                  <a:pt x="628032" y="799543"/>
                </a:cubicBezTo>
                <a:cubicBezTo>
                  <a:pt x="637624" y="818726"/>
                  <a:pt x="639238" y="834966"/>
                  <a:pt x="632875" y="848263"/>
                </a:cubicBezTo>
                <a:cubicBezTo>
                  <a:pt x="627208" y="855283"/>
                  <a:pt x="619407" y="856674"/>
                  <a:pt x="609473" y="852435"/>
                </a:cubicBezTo>
                <a:cubicBezTo>
                  <a:pt x="606548" y="848901"/>
                  <a:pt x="604429" y="848906"/>
                  <a:pt x="603115" y="852449"/>
                </a:cubicBezTo>
                <a:cubicBezTo>
                  <a:pt x="598504" y="857060"/>
                  <a:pt x="591699" y="859719"/>
                  <a:pt x="582698" y="860429"/>
                </a:cubicBezTo>
                <a:cubicBezTo>
                  <a:pt x="573697" y="861139"/>
                  <a:pt x="567010" y="858031"/>
                  <a:pt x="562638" y="851106"/>
                </a:cubicBezTo>
                <a:cubicBezTo>
                  <a:pt x="563419" y="852650"/>
                  <a:pt x="561088" y="853421"/>
                  <a:pt x="555644" y="853421"/>
                </a:cubicBezTo>
                <a:cubicBezTo>
                  <a:pt x="550201" y="853421"/>
                  <a:pt x="541054" y="846282"/>
                  <a:pt x="528205" y="832004"/>
                </a:cubicBezTo>
                <a:cubicBezTo>
                  <a:pt x="513280" y="814592"/>
                  <a:pt x="500435" y="790294"/>
                  <a:pt x="489672" y="759109"/>
                </a:cubicBezTo>
                <a:cubicBezTo>
                  <a:pt x="483119" y="741412"/>
                  <a:pt x="476680" y="729084"/>
                  <a:pt x="470355" y="722126"/>
                </a:cubicBezTo>
                <a:cubicBezTo>
                  <a:pt x="464031" y="715168"/>
                  <a:pt x="460868" y="709701"/>
                  <a:pt x="460868" y="705724"/>
                </a:cubicBezTo>
                <a:cubicBezTo>
                  <a:pt x="460868" y="701747"/>
                  <a:pt x="453220" y="685729"/>
                  <a:pt x="437923" y="657668"/>
                </a:cubicBezTo>
                <a:cubicBezTo>
                  <a:pt x="422625" y="629607"/>
                  <a:pt x="405535" y="597458"/>
                  <a:pt x="386652" y="561220"/>
                </a:cubicBezTo>
                <a:cubicBezTo>
                  <a:pt x="367769" y="524982"/>
                  <a:pt x="356558" y="504775"/>
                  <a:pt x="353019" y="500598"/>
                </a:cubicBezTo>
                <a:cubicBezTo>
                  <a:pt x="349481" y="496422"/>
                  <a:pt x="346947" y="491726"/>
                  <a:pt x="345418" y="486511"/>
                </a:cubicBezTo>
                <a:cubicBezTo>
                  <a:pt x="343889" y="481296"/>
                  <a:pt x="341391" y="476212"/>
                  <a:pt x="337924" y="471259"/>
                </a:cubicBezTo>
                <a:lnTo>
                  <a:pt x="336153" y="466801"/>
                </a:lnTo>
                <a:lnTo>
                  <a:pt x="317036" y="479803"/>
                </a:lnTo>
                <a:cubicBezTo>
                  <a:pt x="295033" y="492890"/>
                  <a:pt x="245475" y="516365"/>
                  <a:pt x="168360" y="550226"/>
                </a:cubicBezTo>
                <a:cubicBezTo>
                  <a:pt x="133889" y="569314"/>
                  <a:pt x="112158" y="586435"/>
                  <a:pt x="103166" y="601590"/>
                </a:cubicBezTo>
                <a:cubicBezTo>
                  <a:pt x="94289" y="615296"/>
                  <a:pt x="91846" y="632327"/>
                  <a:pt x="95837" y="652682"/>
                </a:cubicBezTo>
                <a:lnTo>
                  <a:pt x="96166" y="659311"/>
                </a:lnTo>
                <a:lnTo>
                  <a:pt x="118011" y="640880"/>
                </a:lnTo>
                <a:cubicBezTo>
                  <a:pt x="175447" y="605952"/>
                  <a:pt x="223220" y="573062"/>
                  <a:pt x="261329" y="542211"/>
                </a:cubicBezTo>
                <a:cubicBezTo>
                  <a:pt x="290533" y="525190"/>
                  <a:pt x="304049" y="523418"/>
                  <a:pt x="301877" y="536896"/>
                </a:cubicBezTo>
                <a:cubicBezTo>
                  <a:pt x="300934" y="539725"/>
                  <a:pt x="298605" y="543611"/>
                  <a:pt x="294890" y="548554"/>
                </a:cubicBezTo>
                <a:cubicBezTo>
                  <a:pt x="289994" y="554546"/>
                  <a:pt x="286785" y="561958"/>
                  <a:pt x="285261" y="570793"/>
                </a:cubicBezTo>
                <a:cubicBezTo>
                  <a:pt x="283737" y="579627"/>
                  <a:pt x="275617" y="591769"/>
                  <a:pt x="260900" y="607219"/>
                </a:cubicBezTo>
                <a:cubicBezTo>
                  <a:pt x="240746" y="629545"/>
                  <a:pt x="224553" y="648048"/>
                  <a:pt x="212323" y="662726"/>
                </a:cubicBezTo>
                <a:cubicBezTo>
                  <a:pt x="208132" y="667593"/>
                  <a:pt x="198169" y="675065"/>
                  <a:pt x="182434" y="685143"/>
                </a:cubicBezTo>
                <a:cubicBezTo>
                  <a:pt x="156030" y="702355"/>
                  <a:pt x="137018" y="719938"/>
                  <a:pt x="125398" y="737892"/>
                </a:cubicBezTo>
                <a:cubicBezTo>
                  <a:pt x="119207" y="747960"/>
                  <a:pt x="114125" y="754285"/>
                  <a:pt x="110153" y="756866"/>
                </a:cubicBezTo>
                <a:cubicBezTo>
                  <a:pt x="106181" y="759447"/>
                  <a:pt x="104395" y="760624"/>
                  <a:pt x="104795" y="760395"/>
                </a:cubicBezTo>
                <a:cubicBezTo>
                  <a:pt x="106195" y="776273"/>
                  <a:pt x="99199" y="788156"/>
                  <a:pt x="83807" y="796042"/>
                </a:cubicBezTo>
                <a:cubicBezTo>
                  <a:pt x="77301" y="799005"/>
                  <a:pt x="71472" y="800164"/>
                  <a:pt x="66319" y="799521"/>
                </a:cubicBezTo>
                <a:cubicBezTo>
                  <a:pt x="61166" y="798879"/>
                  <a:pt x="52132" y="795790"/>
                  <a:pt x="39216" y="790256"/>
                </a:cubicBezTo>
                <a:lnTo>
                  <a:pt x="6511" y="777169"/>
                </a:lnTo>
                <a:lnTo>
                  <a:pt x="4340" y="747979"/>
                </a:lnTo>
                <a:cubicBezTo>
                  <a:pt x="-1080" y="693087"/>
                  <a:pt x="-1423" y="663140"/>
                  <a:pt x="3311" y="658140"/>
                </a:cubicBezTo>
                <a:cubicBezTo>
                  <a:pt x="4597" y="656196"/>
                  <a:pt x="6131" y="622347"/>
                  <a:pt x="7912" y="556591"/>
                </a:cubicBezTo>
                <a:cubicBezTo>
                  <a:pt x="9693" y="490835"/>
                  <a:pt x="11626" y="451711"/>
                  <a:pt x="13712" y="439219"/>
                </a:cubicBezTo>
                <a:cubicBezTo>
                  <a:pt x="15798" y="426727"/>
                  <a:pt x="16841" y="413330"/>
                  <a:pt x="16841" y="399029"/>
                </a:cubicBezTo>
                <a:cubicBezTo>
                  <a:pt x="16841" y="384727"/>
                  <a:pt x="18037" y="373237"/>
                  <a:pt x="20427" y="364560"/>
                </a:cubicBezTo>
                <a:cubicBezTo>
                  <a:pt x="22818" y="355883"/>
                  <a:pt x="25511" y="341669"/>
                  <a:pt x="28507" y="321919"/>
                </a:cubicBezTo>
                <a:cubicBezTo>
                  <a:pt x="31503" y="302169"/>
                  <a:pt x="34946" y="285400"/>
                  <a:pt x="38837" y="271613"/>
                </a:cubicBezTo>
                <a:cubicBezTo>
                  <a:pt x="42728" y="257825"/>
                  <a:pt x="46759" y="241754"/>
                  <a:pt x="50931" y="223399"/>
                </a:cubicBezTo>
                <a:cubicBezTo>
                  <a:pt x="56208" y="204178"/>
                  <a:pt x="61152" y="192038"/>
                  <a:pt x="65762" y="186981"/>
                </a:cubicBezTo>
                <a:cubicBezTo>
                  <a:pt x="70372" y="181923"/>
                  <a:pt x="80049" y="181027"/>
                  <a:pt x="94794" y="184295"/>
                </a:cubicBezTo>
                <a:cubicBezTo>
                  <a:pt x="102728" y="186409"/>
                  <a:pt x="105843" y="188071"/>
                  <a:pt x="104138" y="189281"/>
                </a:cubicBezTo>
                <a:cubicBezTo>
                  <a:pt x="109939" y="185804"/>
                  <a:pt x="126014" y="183911"/>
                  <a:pt x="152365" y="183602"/>
                </a:cubicBezTo>
                <a:cubicBezTo>
                  <a:pt x="178716" y="183292"/>
                  <a:pt x="195249" y="183685"/>
                  <a:pt x="201964" y="184780"/>
                </a:cubicBezTo>
                <a:cubicBezTo>
                  <a:pt x="219995" y="187943"/>
                  <a:pt x="236054" y="190114"/>
                  <a:pt x="250142" y="191295"/>
                </a:cubicBezTo>
                <a:lnTo>
                  <a:pt x="264058" y="192853"/>
                </a:lnTo>
                <a:lnTo>
                  <a:pt x="275902" y="165978"/>
                </a:lnTo>
                <a:cubicBezTo>
                  <a:pt x="282694" y="150948"/>
                  <a:pt x="286642" y="139289"/>
                  <a:pt x="287747" y="131002"/>
                </a:cubicBezTo>
                <a:lnTo>
                  <a:pt x="289533" y="127387"/>
                </a:lnTo>
                <a:lnTo>
                  <a:pt x="271345" y="126816"/>
                </a:lnTo>
                <a:cubicBezTo>
                  <a:pt x="254047" y="126225"/>
                  <a:pt x="236102" y="129130"/>
                  <a:pt x="217509" y="135531"/>
                </a:cubicBezTo>
                <a:cubicBezTo>
                  <a:pt x="194830" y="142866"/>
                  <a:pt x="172770" y="146687"/>
                  <a:pt x="151330" y="146997"/>
                </a:cubicBezTo>
                <a:cubicBezTo>
                  <a:pt x="129889" y="147307"/>
                  <a:pt x="115130" y="143818"/>
                  <a:pt x="107053" y="136531"/>
                </a:cubicBezTo>
                <a:cubicBezTo>
                  <a:pt x="100137" y="126835"/>
                  <a:pt x="98897" y="118551"/>
                  <a:pt x="103331" y="111678"/>
                </a:cubicBezTo>
                <a:cubicBezTo>
                  <a:pt x="107765" y="104806"/>
                  <a:pt x="115173" y="101370"/>
                  <a:pt x="125555" y="101370"/>
                </a:cubicBezTo>
                <a:cubicBezTo>
                  <a:pt x="130575" y="101370"/>
                  <a:pt x="137528" y="99015"/>
                  <a:pt x="146415" y="94305"/>
                </a:cubicBezTo>
                <a:cubicBezTo>
                  <a:pt x="155301" y="89595"/>
                  <a:pt x="173309" y="78724"/>
                  <a:pt x="200436" y="61693"/>
                </a:cubicBezTo>
                <a:cubicBezTo>
                  <a:pt x="212828" y="53435"/>
                  <a:pt x="228968" y="46353"/>
                  <a:pt x="248856" y="40448"/>
                </a:cubicBezTo>
                <a:cubicBezTo>
                  <a:pt x="268744" y="34542"/>
                  <a:pt x="284289" y="29675"/>
                  <a:pt x="295490" y="25846"/>
                </a:cubicBezTo>
                <a:cubicBezTo>
                  <a:pt x="306692" y="22008"/>
                  <a:pt x="316855" y="19026"/>
                  <a:pt x="325980" y="16902"/>
                </a:cubicBezTo>
                <a:cubicBezTo>
                  <a:pt x="335105" y="14778"/>
                  <a:pt x="341687" y="13373"/>
                  <a:pt x="345725" y="12687"/>
                </a:cubicBezTo>
                <a:close/>
                <a:moveTo>
                  <a:pt x="2151441" y="11673"/>
                </a:moveTo>
                <a:cubicBezTo>
                  <a:pt x="2156490" y="12683"/>
                  <a:pt x="2164005" y="15845"/>
                  <a:pt x="2173987" y="21160"/>
                </a:cubicBezTo>
                <a:cubicBezTo>
                  <a:pt x="2182617" y="24998"/>
                  <a:pt x="2187517" y="26918"/>
                  <a:pt x="2188689" y="26918"/>
                </a:cubicBezTo>
                <a:cubicBezTo>
                  <a:pt x="2194109" y="26918"/>
                  <a:pt x="2201612" y="31359"/>
                  <a:pt x="2211199" y="40241"/>
                </a:cubicBezTo>
                <a:cubicBezTo>
                  <a:pt x="2220786" y="49123"/>
                  <a:pt x="2226303" y="56078"/>
                  <a:pt x="2227751" y="61108"/>
                </a:cubicBezTo>
                <a:cubicBezTo>
                  <a:pt x="2231132" y="69175"/>
                  <a:pt x="2231047" y="80429"/>
                  <a:pt x="2227494" y="94869"/>
                </a:cubicBezTo>
                <a:cubicBezTo>
                  <a:pt x="2223941" y="109309"/>
                  <a:pt x="2218250" y="121153"/>
                  <a:pt x="2210420" y="130402"/>
                </a:cubicBezTo>
                <a:cubicBezTo>
                  <a:pt x="2203524" y="139403"/>
                  <a:pt x="2192718" y="159220"/>
                  <a:pt x="2178002" y="189852"/>
                </a:cubicBezTo>
                <a:cubicBezTo>
                  <a:pt x="2162028" y="223009"/>
                  <a:pt x="2148274" y="249538"/>
                  <a:pt x="2136740" y="269441"/>
                </a:cubicBezTo>
                <a:cubicBezTo>
                  <a:pt x="2125205" y="289343"/>
                  <a:pt x="2099102" y="332499"/>
                  <a:pt x="2058430" y="398907"/>
                </a:cubicBezTo>
                <a:cubicBezTo>
                  <a:pt x="2050200" y="411271"/>
                  <a:pt x="2033103" y="437169"/>
                  <a:pt x="2007138" y="476602"/>
                </a:cubicBezTo>
                <a:cubicBezTo>
                  <a:pt x="1994155" y="496319"/>
                  <a:pt x="1984418" y="511875"/>
                  <a:pt x="1977927" y="523271"/>
                </a:cubicBezTo>
                <a:lnTo>
                  <a:pt x="1971582" y="535410"/>
                </a:lnTo>
                <a:lnTo>
                  <a:pt x="1983549" y="533260"/>
                </a:lnTo>
                <a:cubicBezTo>
                  <a:pt x="2001789" y="532664"/>
                  <a:pt x="2010909" y="532876"/>
                  <a:pt x="2010909" y="533895"/>
                </a:cubicBezTo>
                <a:cubicBezTo>
                  <a:pt x="2010909" y="528333"/>
                  <a:pt x="2013060" y="524830"/>
                  <a:pt x="2017360" y="523387"/>
                </a:cubicBezTo>
                <a:cubicBezTo>
                  <a:pt x="2021661" y="521944"/>
                  <a:pt x="2027845" y="521391"/>
                  <a:pt x="2035912" y="521730"/>
                </a:cubicBezTo>
                <a:cubicBezTo>
                  <a:pt x="2043980" y="522068"/>
                  <a:pt x="2053539" y="522696"/>
                  <a:pt x="2064588" y="523616"/>
                </a:cubicBezTo>
                <a:cubicBezTo>
                  <a:pt x="2075637" y="524535"/>
                  <a:pt x="2091324" y="526161"/>
                  <a:pt x="2111651" y="528495"/>
                </a:cubicBezTo>
                <a:cubicBezTo>
                  <a:pt x="2176021" y="535705"/>
                  <a:pt x="2226006" y="544180"/>
                  <a:pt x="2261605" y="553919"/>
                </a:cubicBezTo>
                <a:cubicBezTo>
                  <a:pt x="2297205" y="563659"/>
                  <a:pt x="2340017" y="580549"/>
                  <a:pt x="2390042" y="604590"/>
                </a:cubicBezTo>
                <a:cubicBezTo>
                  <a:pt x="2437363" y="625516"/>
                  <a:pt x="2468819" y="645400"/>
                  <a:pt x="2484411" y="664240"/>
                </a:cubicBezTo>
                <a:cubicBezTo>
                  <a:pt x="2490108" y="670651"/>
                  <a:pt x="2492955" y="682964"/>
                  <a:pt x="2492955" y="701181"/>
                </a:cubicBezTo>
                <a:cubicBezTo>
                  <a:pt x="2492955" y="719397"/>
                  <a:pt x="2489769" y="731832"/>
                  <a:pt x="2483397" y="738485"/>
                </a:cubicBezTo>
                <a:cubicBezTo>
                  <a:pt x="2477025" y="745138"/>
                  <a:pt x="2469846" y="748139"/>
                  <a:pt x="2461859" y="747486"/>
                </a:cubicBezTo>
                <a:cubicBezTo>
                  <a:pt x="2453872" y="746834"/>
                  <a:pt x="2441316" y="742388"/>
                  <a:pt x="2424189" y="734149"/>
                </a:cubicBezTo>
                <a:cubicBezTo>
                  <a:pt x="2406826" y="725748"/>
                  <a:pt x="2395498" y="721547"/>
                  <a:pt x="2390207" y="721547"/>
                </a:cubicBezTo>
                <a:cubicBezTo>
                  <a:pt x="2384916" y="721547"/>
                  <a:pt x="2382270" y="719988"/>
                  <a:pt x="2382270" y="716868"/>
                </a:cubicBezTo>
                <a:cubicBezTo>
                  <a:pt x="2382270" y="713749"/>
                  <a:pt x="2374048" y="708601"/>
                  <a:pt x="2357603" y="701423"/>
                </a:cubicBezTo>
                <a:cubicBezTo>
                  <a:pt x="2341158" y="694246"/>
                  <a:pt x="2332935" y="685948"/>
                  <a:pt x="2332935" y="676528"/>
                </a:cubicBezTo>
                <a:cubicBezTo>
                  <a:pt x="2332935" y="674422"/>
                  <a:pt x="2321675" y="667807"/>
                  <a:pt x="2299153" y="656682"/>
                </a:cubicBezTo>
                <a:cubicBezTo>
                  <a:pt x="2276631" y="645557"/>
                  <a:pt x="2248425" y="634446"/>
                  <a:pt x="2214535" y="623349"/>
                </a:cubicBezTo>
                <a:cubicBezTo>
                  <a:pt x="2176635" y="611148"/>
                  <a:pt x="2143640" y="600361"/>
                  <a:pt x="2115551" y="590988"/>
                </a:cubicBezTo>
                <a:cubicBezTo>
                  <a:pt x="2066859" y="575120"/>
                  <a:pt x="2024126" y="565380"/>
                  <a:pt x="1987349" y="561770"/>
                </a:cubicBezTo>
                <a:cubicBezTo>
                  <a:pt x="1976962" y="560613"/>
                  <a:pt x="1969172" y="558739"/>
                  <a:pt x="1963979" y="556148"/>
                </a:cubicBezTo>
                <a:lnTo>
                  <a:pt x="1962821" y="554674"/>
                </a:lnTo>
                <a:lnTo>
                  <a:pt x="1959360" y="556963"/>
                </a:lnTo>
                <a:cubicBezTo>
                  <a:pt x="1953474" y="558806"/>
                  <a:pt x="1946678" y="565918"/>
                  <a:pt x="1938972" y="578301"/>
                </a:cubicBezTo>
                <a:cubicBezTo>
                  <a:pt x="1931266" y="590683"/>
                  <a:pt x="1920255" y="605823"/>
                  <a:pt x="1905939" y="623721"/>
                </a:cubicBezTo>
                <a:cubicBezTo>
                  <a:pt x="1891623" y="641618"/>
                  <a:pt x="1882393" y="654415"/>
                  <a:pt x="1878250" y="662111"/>
                </a:cubicBezTo>
                <a:cubicBezTo>
                  <a:pt x="1873011" y="671951"/>
                  <a:pt x="1862736" y="684212"/>
                  <a:pt x="1847425" y="698895"/>
                </a:cubicBezTo>
                <a:cubicBezTo>
                  <a:pt x="1832114" y="713577"/>
                  <a:pt x="1820486" y="722905"/>
                  <a:pt x="1812542" y="726877"/>
                </a:cubicBezTo>
                <a:cubicBezTo>
                  <a:pt x="1789568" y="736487"/>
                  <a:pt x="1774873" y="737990"/>
                  <a:pt x="1768458" y="731384"/>
                </a:cubicBezTo>
                <a:cubicBezTo>
                  <a:pt x="1762043" y="724779"/>
                  <a:pt x="1758835" y="707089"/>
                  <a:pt x="1758835" y="678313"/>
                </a:cubicBezTo>
                <a:lnTo>
                  <a:pt x="1758835" y="635022"/>
                </a:lnTo>
                <a:lnTo>
                  <a:pt x="1804855" y="587545"/>
                </a:lnTo>
                <a:cubicBezTo>
                  <a:pt x="1830239" y="560037"/>
                  <a:pt x="1846899" y="547326"/>
                  <a:pt x="1854833" y="549412"/>
                </a:cubicBezTo>
                <a:cubicBezTo>
                  <a:pt x="1857500" y="549716"/>
                  <a:pt x="1862358" y="547254"/>
                  <a:pt x="1869406" y="542025"/>
                </a:cubicBezTo>
                <a:cubicBezTo>
                  <a:pt x="1876455" y="536796"/>
                  <a:pt x="1884127" y="527957"/>
                  <a:pt x="1892423" y="515507"/>
                </a:cubicBezTo>
                <a:cubicBezTo>
                  <a:pt x="1915779" y="478122"/>
                  <a:pt x="1944182" y="436321"/>
                  <a:pt x="1977634" y="390106"/>
                </a:cubicBezTo>
                <a:cubicBezTo>
                  <a:pt x="1995170" y="366141"/>
                  <a:pt x="2007259" y="347667"/>
                  <a:pt x="2013903" y="334685"/>
                </a:cubicBezTo>
                <a:cubicBezTo>
                  <a:pt x="2020547" y="321702"/>
                  <a:pt x="2027064" y="311377"/>
                  <a:pt x="2033455" y="303709"/>
                </a:cubicBezTo>
                <a:cubicBezTo>
                  <a:pt x="2037037" y="298785"/>
                  <a:pt x="2042547" y="290820"/>
                  <a:pt x="2049986" y="279814"/>
                </a:cubicBezTo>
                <a:cubicBezTo>
                  <a:pt x="2057425" y="268807"/>
                  <a:pt x="2061144" y="263200"/>
                  <a:pt x="2061144" y="262990"/>
                </a:cubicBezTo>
                <a:cubicBezTo>
                  <a:pt x="2061144" y="260247"/>
                  <a:pt x="2065554" y="252427"/>
                  <a:pt x="2074375" y="239530"/>
                </a:cubicBezTo>
                <a:cubicBezTo>
                  <a:pt x="2083424" y="226509"/>
                  <a:pt x="2101973" y="189262"/>
                  <a:pt x="2130024" y="127787"/>
                </a:cubicBezTo>
                <a:cubicBezTo>
                  <a:pt x="2139721" y="107385"/>
                  <a:pt x="2140535" y="88611"/>
                  <a:pt x="2132468" y="71466"/>
                </a:cubicBezTo>
                <a:cubicBezTo>
                  <a:pt x="2127972" y="59769"/>
                  <a:pt x="2125931" y="48823"/>
                  <a:pt x="2126345" y="38626"/>
                </a:cubicBezTo>
                <a:cubicBezTo>
                  <a:pt x="2126656" y="30979"/>
                  <a:pt x="2129845" y="26199"/>
                  <a:pt x="2135913" y="24288"/>
                </a:cubicBezTo>
                <a:lnTo>
                  <a:pt x="2139411" y="23812"/>
                </a:lnTo>
                <a:lnTo>
                  <a:pt x="2139250" y="21333"/>
                </a:lnTo>
                <a:cubicBezTo>
                  <a:pt x="2139898" y="14893"/>
                  <a:pt x="2143962" y="11673"/>
                  <a:pt x="2151441" y="11673"/>
                </a:cubicBezTo>
                <a:close/>
                <a:moveTo>
                  <a:pt x="1254777" y="6987"/>
                </a:moveTo>
                <a:cubicBezTo>
                  <a:pt x="1263407" y="5910"/>
                  <a:pt x="1270931" y="7410"/>
                  <a:pt x="1277351" y="11487"/>
                </a:cubicBezTo>
                <a:cubicBezTo>
                  <a:pt x="1285400" y="16316"/>
                  <a:pt x="1296201" y="27870"/>
                  <a:pt x="1309755" y="46149"/>
                </a:cubicBezTo>
                <a:cubicBezTo>
                  <a:pt x="1323309" y="64427"/>
                  <a:pt x="1330434" y="77462"/>
                  <a:pt x="1331129" y="85254"/>
                </a:cubicBezTo>
                <a:cubicBezTo>
                  <a:pt x="1333053" y="95560"/>
                  <a:pt x="1331175" y="108540"/>
                  <a:pt x="1325493" y="124194"/>
                </a:cubicBezTo>
                <a:cubicBezTo>
                  <a:pt x="1319811" y="139849"/>
                  <a:pt x="1317194" y="149366"/>
                  <a:pt x="1317642" y="152748"/>
                </a:cubicBezTo>
                <a:cubicBezTo>
                  <a:pt x="1317813" y="153443"/>
                  <a:pt x="1320578" y="153891"/>
                  <a:pt x="1325936" y="154091"/>
                </a:cubicBezTo>
                <a:cubicBezTo>
                  <a:pt x="1331294" y="154291"/>
                  <a:pt x="1352708" y="152310"/>
                  <a:pt x="1390180" y="148147"/>
                </a:cubicBezTo>
                <a:cubicBezTo>
                  <a:pt x="1419698" y="144461"/>
                  <a:pt x="1441010" y="144940"/>
                  <a:pt x="1454116" y="149583"/>
                </a:cubicBezTo>
                <a:cubicBezTo>
                  <a:pt x="1467223" y="154226"/>
                  <a:pt x="1477845" y="157363"/>
                  <a:pt x="1485984" y="158991"/>
                </a:cubicBezTo>
                <a:cubicBezTo>
                  <a:pt x="1494124" y="160620"/>
                  <a:pt x="1505963" y="168866"/>
                  <a:pt x="1521503" y="183730"/>
                </a:cubicBezTo>
                <a:cubicBezTo>
                  <a:pt x="1537043" y="198594"/>
                  <a:pt x="1542994" y="210436"/>
                  <a:pt x="1539355" y="219256"/>
                </a:cubicBezTo>
                <a:cubicBezTo>
                  <a:pt x="1531240" y="231419"/>
                  <a:pt x="1502499" y="245459"/>
                  <a:pt x="1453130" y="261376"/>
                </a:cubicBezTo>
                <a:cubicBezTo>
                  <a:pt x="1426346" y="270596"/>
                  <a:pt x="1412954" y="275025"/>
                  <a:pt x="1412954" y="274663"/>
                </a:cubicBezTo>
                <a:cubicBezTo>
                  <a:pt x="1412954" y="279140"/>
                  <a:pt x="1414587" y="283521"/>
                  <a:pt x="1417855" y="287807"/>
                </a:cubicBezTo>
                <a:cubicBezTo>
                  <a:pt x="1421122" y="292094"/>
                  <a:pt x="1424415" y="294237"/>
                  <a:pt x="1427734" y="294237"/>
                </a:cubicBezTo>
                <a:cubicBezTo>
                  <a:pt x="1431054" y="294237"/>
                  <a:pt x="1439724" y="296468"/>
                  <a:pt x="1453745" y="300931"/>
                </a:cubicBezTo>
                <a:cubicBezTo>
                  <a:pt x="1467766" y="305393"/>
                  <a:pt x="1479934" y="309877"/>
                  <a:pt x="1490249" y="314382"/>
                </a:cubicBezTo>
                <a:cubicBezTo>
                  <a:pt x="1498565" y="318916"/>
                  <a:pt x="1504237" y="324984"/>
                  <a:pt x="1507266" y="332585"/>
                </a:cubicBezTo>
                <a:cubicBezTo>
                  <a:pt x="1510171" y="339081"/>
                  <a:pt x="1510252" y="345034"/>
                  <a:pt x="1507509" y="350444"/>
                </a:cubicBezTo>
                <a:cubicBezTo>
                  <a:pt x="1504765" y="355854"/>
                  <a:pt x="1497064" y="364574"/>
                  <a:pt x="1484406" y="376604"/>
                </a:cubicBezTo>
                <a:cubicBezTo>
                  <a:pt x="1470261" y="390749"/>
                  <a:pt x="1463189" y="397731"/>
                  <a:pt x="1463189" y="397550"/>
                </a:cubicBezTo>
                <a:cubicBezTo>
                  <a:pt x="1463189" y="399121"/>
                  <a:pt x="1465451" y="401522"/>
                  <a:pt x="1469975" y="404751"/>
                </a:cubicBezTo>
                <a:cubicBezTo>
                  <a:pt x="1474500" y="407980"/>
                  <a:pt x="1480596" y="410237"/>
                  <a:pt x="1488263" y="411523"/>
                </a:cubicBezTo>
                <a:cubicBezTo>
                  <a:pt x="1507009" y="414838"/>
                  <a:pt x="1520751" y="418014"/>
                  <a:pt x="1529490" y="421053"/>
                </a:cubicBezTo>
                <a:cubicBezTo>
                  <a:pt x="1538229" y="424091"/>
                  <a:pt x="1543413" y="428863"/>
                  <a:pt x="1545042" y="435369"/>
                </a:cubicBezTo>
                <a:cubicBezTo>
                  <a:pt x="1546680" y="444437"/>
                  <a:pt x="1545575" y="453800"/>
                  <a:pt x="1541727" y="463458"/>
                </a:cubicBezTo>
                <a:cubicBezTo>
                  <a:pt x="1537879" y="473116"/>
                  <a:pt x="1531731" y="480908"/>
                  <a:pt x="1523282" y="486832"/>
                </a:cubicBezTo>
                <a:cubicBezTo>
                  <a:pt x="1516491" y="491357"/>
                  <a:pt x="1505218" y="496719"/>
                  <a:pt x="1489463" y="502920"/>
                </a:cubicBezTo>
                <a:cubicBezTo>
                  <a:pt x="1443315" y="520065"/>
                  <a:pt x="1414392" y="540334"/>
                  <a:pt x="1402695" y="563728"/>
                </a:cubicBezTo>
                <a:cubicBezTo>
                  <a:pt x="1399143" y="569833"/>
                  <a:pt x="1396823" y="578027"/>
                  <a:pt x="1395737" y="588309"/>
                </a:cubicBezTo>
                <a:cubicBezTo>
                  <a:pt x="1394652" y="598592"/>
                  <a:pt x="1394985" y="604528"/>
                  <a:pt x="1396738" y="606119"/>
                </a:cubicBezTo>
                <a:cubicBezTo>
                  <a:pt x="1398928" y="608748"/>
                  <a:pt x="1406844" y="613210"/>
                  <a:pt x="1420484" y="619506"/>
                </a:cubicBezTo>
                <a:cubicBezTo>
                  <a:pt x="1434514" y="626840"/>
                  <a:pt x="1454083" y="638780"/>
                  <a:pt x="1479191" y="655325"/>
                </a:cubicBezTo>
                <a:cubicBezTo>
                  <a:pt x="1504299" y="671870"/>
                  <a:pt x="1526035" y="687186"/>
                  <a:pt x="1544399" y="701273"/>
                </a:cubicBezTo>
                <a:cubicBezTo>
                  <a:pt x="1560477" y="714142"/>
                  <a:pt x="1575181" y="729303"/>
                  <a:pt x="1588511" y="746758"/>
                </a:cubicBezTo>
                <a:cubicBezTo>
                  <a:pt x="1601842" y="764212"/>
                  <a:pt x="1608507" y="777578"/>
                  <a:pt x="1608507" y="786856"/>
                </a:cubicBezTo>
                <a:cubicBezTo>
                  <a:pt x="1608507" y="810401"/>
                  <a:pt x="1592696" y="823574"/>
                  <a:pt x="1561072" y="826375"/>
                </a:cubicBezTo>
                <a:cubicBezTo>
                  <a:pt x="1542327" y="828251"/>
                  <a:pt x="1528392" y="825908"/>
                  <a:pt x="1519267" y="819345"/>
                </a:cubicBezTo>
                <a:cubicBezTo>
                  <a:pt x="1512152" y="814611"/>
                  <a:pt x="1496024" y="799829"/>
                  <a:pt x="1470882" y="774997"/>
                </a:cubicBezTo>
                <a:cubicBezTo>
                  <a:pt x="1445741" y="750165"/>
                  <a:pt x="1430775" y="734149"/>
                  <a:pt x="1425984" y="726948"/>
                </a:cubicBezTo>
                <a:cubicBezTo>
                  <a:pt x="1419136" y="717833"/>
                  <a:pt x="1407892" y="705684"/>
                  <a:pt x="1392251" y="690501"/>
                </a:cubicBezTo>
                <a:cubicBezTo>
                  <a:pt x="1376611" y="675318"/>
                  <a:pt x="1369287" y="667960"/>
                  <a:pt x="1370277" y="668426"/>
                </a:cubicBezTo>
                <a:cubicBezTo>
                  <a:pt x="1369925" y="668569"/>
                  <a:pt x="1364188" y="678056"/>
                  <a:pt x="1353068" y="696887"/>
                </a:cubicBezTo>
                <a:cubicBezTo>
                  <a:pt x="1341948" y="715718"/>
                  <a:pt x="1335151" y="725134"/>
                  <a:pt x="1332680" y="725134"/>
                </a:cubicBezTo>
                <a:cubicBezTo>
                  <a:pt x="1330208" y="725134"/>
                  <a:pt x="1322724" y="730029"/>
                  <a:pt x="1310227" y="739821"/>
                </a:cubicBezTo>
                <a:cubicBezTo>
                  <a:pt x="1297368" y="750832"/>
                  <a:pt x="1281299" y="760107"/>
                  <a:pt x="1262021" y="767646"/>
                </a:cubicBezTo>
                <a:cubicBezTo>
                  <a:pt x="1242742" y="775185"/>
                  <a:pt x="1226792" y="778645"/>
                  <a:pt x="1214172" y="778026"/>
                </a:cubicBezTo>
                <a:cubicBezTo>
                  <a:pt x="1206542" y="777331"/>
                  <a:pt x="1200332" y="775609"/>
                  <a:pt x="1195541" y="772861"/>
                </a:cubicBezTo>
                <a:cubicBezTo>
                  <a:pt x="1190750" y="770113"/>
                  <a:pt x="1188524" y="765684"/>
                  <a:pt x="1188862" y="759574"/>
                </a:cubicBezTo>
                <a:cubicBezTo>
                  <a:pt x="1189200" y="753463"/>
                  <a:pt x="1191310" y="747408"/>
                  <a:pt x="1195191" y="741407"/>
                </a:cubicBezTo>
                <a:cubicBezTo>
                  <a:pt x="1199073" y="735406"/>
                  <a:pt x="1204842" y="728258"/>
                  <a:pt x="1212500" y="719961"/>
                </a:cubicBezTo>
                <a:cubicBezTo>
                  <a:pt x="1225959" y="703693"/>
                  <a:pt x="1240332" y="681076"/>
                  <a:pt x="1255620" y="652110"/>
                </a:cubicBezTo>
                <a:lnTo>
                  <a:pt x="1278951" y="614805"/>
                </a:lnTo>
                <a:lnTo>
                  <a:pt x="1263250" y="627479"/>
                </a:lnTo>
                <a:cubicBezTo>
                  <a:pt x="1234551" y="640556"/>
                  <a:pt x="1213046" y="645678"/>
                  <a:pt x="1198734" y="642845"/>
                </a:cubicBezTo>
                <a:cubicBezTo>
                  <a:pt x="1184423" y="640011"/>
                  <a:pt x="1174872" y="628341"/>
                  <a:pt x="1170081" y="607833"/>
                </a:cubicBezTo>
                <a:cubicBezTo>
                  <a:pt x="1167309" y="596365"/>
                  <a:pt x="1166095" y="588286"/>
                  <a:pt x="1166437" y="583594"/>
                </a:cubicBezTo>
                <a:cubicBezTo>
                  <a:pt x="1166780" y="578903"/>
                  <a:pt x="1169128" y="572929"/>
                  <a:pt x="1173481" y="565671"/>
                </a:cubicBezTo>
                <a:cubicBezTo>
                  <a:pt x="1179387" y="555822"/>
                  <a:pt x="1188666" y="546423"/>
                  <a:pt x="1201320" y="537474"/>
                </a:cubicBezTo>
                <a:cubicBezTo>
                  <a:pt x="1213974" y="528526"/>
                  <a:pt x="1234765" y="512078"/>
                  <a:pt x="1263692" y="488133"/>
                </a:cubicBezTo>
                <a:cubicBezTo>
                  <a:pt x="1284400" y="469464"/>
                  <a:pt x="1297597" y="457017"/>
                  <a:pt x="1303283" y="450792"/>
                </a:cubicBezTo>
                <a:cubicBezTo>
                  <a:pt x="1308970" y="444568"/>
                  <a:pt x="1312251" y="439684"/>
                  <a:pt x="1313127" y="436140"/>
                </a:cubicBezTo>
                <a:cubicBezTo>
                  <a:pt x="1314261" y="430625"/>
                  <a:pt x="1315284" y="428225"/>
                  <a:pt x="1316199" y="428939"/>
                </a:cubicBezTo>
                <a:cubicBezTo>
                  <a:pt x="1317113" y="429654"/>
                  <a:pt x="1312680" y="431806"/>
                  <a:pt x="1302897" y="435397"/>
                </a:cubicBezTo>
                <a:cubicBezTo>
                  <a:pt x="1265645" y="447361"/>
                  <a:pt x="1239270" y="451452"/>
                  <a:pt x="1223773" y="447670"/>
                </a:cubicBezTo>
                <a:cubicBezTo>
                  <a:pt x="1214486" y="445137"/>
                  <a:pt x="1207285" y="438760"/>
                  <a:pt x="1202171" y="428539"/>
                </a:cubicBezTo>
                <a:cubicBezTo>
                  <a:pt x="1198932" y="421253"/>
                  <a:pt x="1197313" y="415116"/>
                  <a:pt x="1197313" y="410130"/>
                </a:cubicBezTo>
                <a:cubicBezTo>
                  <a:pt x="1197313" y="405144"/>
                  <a:pt x="1198508" y="397650"/>
                  <a:pt x="1200899" y="387649"/>
                </a:cubicBezTo>
                <a:cubicBezTo>
                  <a:pt x="1205690" y="370427"/>
                  <a:pt x="1211924" y="358673"/>
                  <a:pt x="1219601" y="352387"/>
                </a:cubicBezTo>
                <a:lnTo>
                  <a:pt x="1229479" y="345006"/>
                </a:lnTo>
                <a:lnTo>
                  <a:pt x="1224309" y="345427"/>
                </a:lnTo>
                <a:cubicBezTo>
                  <a:pt x="1219385" y="345457"/>
                  <a:pt x="1214696" y="345096"/>
                  <a:pt x="1210243" y="344343"/>
                </a:cubicBezTo>
                <a:cubicBezTo>
                  <a:pt x="1203404" y="342819"/>
                  <a:pt x="1198682" y="340235"/>
                  <a:pt x="1196077" y="336592"/>
                </a:cubicBezTo>
                <a:cubicBezTo>
                  <a:pt x="1193472" y="332949"/>
                  <a:pt x="1191831" y="327089"/>
                  <a:pt x="1191155" y="319011"/>
                </a:cubicBezTo>
                <a:cubicBezTo>
                  <a:pt x="1189983" y="308505"/>
                  <a:pt x="1188040" y="299995"/>
                  <a:pt x="1185325" y="293480"/>
                </a:cubicBezTo>
                <a:lnTo>
                  <a:pt x="1184825" y="288293"/>
                </a:lnTo>
                <a:lnTo>
                  <a:pt x="1173981" y="298495"/>
                </a:lnTo>
                <a:cubicBezTo>
                  <a:pt x="1164209" y="303381"/>
                  <a:pt x="1151747" y="312399"/>
                  <a:pt x="1136598" y="325548"/>
                </a:cubicBezTo>
                <a:cubicBezTo>
                  <a:pt x="1121449" y="338697"/>
                  <a:pt x="1110983" y="349606"/>
                  <a:pt x="1105201" y="358273"/>
                </a:cubicBezTo>
                <a:cubicBezTo>
                  <a:pt x="1102544" y="361817"/>
                  <a:pt x="1101144" y="363936"/>
                  <a:pt x="1101001" y="364631"/>
                </a:cubicBezTo>
                <a:cubicBezTo>
                  <a:pt x="1100858" y="365327"/>
                  <a:pt x="1102163" y="368051"/>
                  <a:pt x="1104915" y="372804"/>
                </a:cubicBezTo>
                <a:cubicBezTo>
                  <a:pt x="1107668" y="378309"/>
                  <a:pt x="1115988" y="386668"/>
                  <a:pt x="1129876" y="397878"/>
                </a:cubicBezTo>
                <a:cubicBezTo>
                  <a:pt x="1156584" y="418729"/>
                  <a:pt x="1172095" y="440241"/>
                  <a:pt x="1176410" y="462415"/>
                </a:cubicBezTo>
                <a:cubicBezTo>
                  <a:pt x="1181011" y="485313"/>
                  <a:pt x="1156965" y="549393"/>
                  <a:pt x="1104273" y="654653"/>
                </a:cubicBezTo>
                <a:cubicBezTo>
                  <a:pt x="1071954" y="718699"/>
                  <a:pt x="1051059" y="758397"/>
                  <a:pt x="1041586" y="773747"/>
                </a:cubicBezTo>
                <a:cubicBezTo>
                  <a:pt x="1032113" y="789096"/>
                  <a:pt x="1021257" y="798300"/>
                  <a:pt x="1009018" y="801357"/>
                </a:cubicBezTo>
                <a:cubicBezTo>
                  <a:pt x="1001855" y="803167"/>
                  <a:pt x="996126" y="803512"/>
                  <a:pt x="991830" y="802393"/>
                </a:cubicBezTo>
                <a:cubicBezTo>
                  <a:pt x="987534" y="801274"/>
                  <a:pt x="981405" y="797933"/>
                  <a:pt x="973442" y="792371"/>
                </a:cubicBezTo>
                <a:cubicBezTo>
                  <a:pt x="958240" y="781122"/>
                  <a:pt x="950639" y="765529"/>
                  <a:pt x="950639" y="745593"/>
                </a:cubicBezTo>
                <a:cubicBezTo>
                  <a:pt x="950639" y="740812"/>
                  <a:pt x="943857" y="716599"/>
                  <a:pt x="930294" y="672956"/>
                </a:cubicBezTo>
                <a:lnTo>
                  <a:pt x="921507" y="643409"/>
                </a:lnTo>
                <a:lnTo>
                  <a:pt x="897804" y="630779"/>
                </a:lnTo>
                <a:cubicBezTo>
                  <a:pt x="885174" y="624464"/>
                  <a:pt x="876563" y="619011"/>
                  <a:pt x="871972" y="614420"/>
                </a:cubicBezTo>
                <a:cubicBezTo>
                  <a:pt x="867381" y="609829"/>
                  <a:pt x="863185" y="603418"/>
                  <a:pt x="859385" y="595189"/>
                </a:cubicBezTo>
                <a:cubicBezTo>
                  <a:pt x="855718" y="585645"/>
                  <a:pt x="853565" y="578084"/>
                  <a:pt x="852927" y="572507"/>
                </a:cubicBezTo>
                <a:cubicBezTo>
                  <a:pt x="852289" y="566930"/>
                  <a:pt x="852865" y="559627"/>
                  <a:pt x="854656" y="550597"/>
                </a:cubicBezTo>
                <a:cubicBezTo>
                  <a:pt x="857894" y="531643"/>
                  <a:pt x="865957" y="512267"/>
                  <a:pt x="878844" y="492469"/>
                </a:cubicBezTo>
                <a:cubicBezTo>
                  <a:pt x="891732" y="472671"/>
                  <a:pt x="904857" y="458753"/>
                  <a:pt x="918221" y="450714"/>
                </a:cubicBezTo>
                <a:cubicBezTo>
                  <a:pt x="927936" y="444741"/>
                  <a:pt x="937754" y="436517"/>
                  <a:pt x="947674" y="426039"/>
                </a:cubicBezTo>
                <a:cubicBezTo>
                  <a:pt x="957595" y="415562"/>
                  <a:pt x="962769" y="408180"/>
                  <a:pt x="963198" y="403893"/>
                </a:cubicBezTo>
                <a:cubicBezTo>
                  <a:pt x="963798" y="398464"/>
                  <a:pt x="964098" y="386482"/>
                  <a:pt x="964098" y="367946"/>
                </a:cubicBezTo>
                <a:lnTo>
                  <a:pt x="964098" y="349287"/>
                </a:lnTo>
                <a:lnTo>
                  <a:pt x="963569" y="350973"/>
                </a:lnTo>
                <a:cubicBezTo>
                  <a:pt x="957083" y="352592"/>
                  <a:pt x="935027" y="362807"/>
                  <a:pt x="897404" y="381619"/>
                </a:cubicBezTo>
                <a:lnTo>
                  <a:pt x="838368" y="411137"/>
                </a:lnTo>
                <a:lnTo>
                  <a:pt x="789347" y="412080"/>
                </a:lnTo>
                <a:cubicBezTo>
                  <a:pt x="776498" y="412080"/>
                  <a:pt x="766442" y="411921"/>
                  <a:pt x="759179" y="411602"/>
                </a:cubicBezTo>
                <a:cubicBezTo>
                  <a:pt x="751917" y="411282"/>
                  <a:pt x="745556" y="410540"/>
                  <a:pt x="740098" y="409373"/>
                </a:cubicBezTo>
                <a:cubicBezTo>
                  <a:pt x="734641" y="408206"/>
                  <a:pt x="730840" y="405998"/>
                  <a:pt x="728697" y="402750"/>
                </a:cubicBezTo>
                <a:cubicBezTo>
                  <a:pt x="726554" y="399502"/>
                  <a:pt x="725782" y="395521"/>
                  <a:pt x="726382" y="390806"/>
                </a:cubicBezTo>
                <a:cubicBezTo>
                  <a:pt x="726382" y="385167"/>
                  <a:pt x="735343" y="378800"/>
                  <a:pt x="753264" y="371704"/>
                </a:cubicBezTo>
                <a:cubicBezTo>
                  <a:pt x="771186" y="364608"/>
                  <a:pt x="787757" y="359302"/>
                  <a:pt x="802978" y="355787"/>
                </a:cubicBezTo>
                <a:cubicBezTo>
                  <a:pt x="814817" y="353292"/>
                  <a:pt x="832298" y="347153"/>
                  <a:pt x="855420" y="337371"/>
                </a:cubicBezTo>
                <a:cubicBezTo>
                  <a:pt x="878542" y="327589"/>
                  <a:pt x="904643" y="317952"/>
                  <a:pt x="933722" y="308460"/>
                </a:cubicBezTo>
                <a:cubicBezTo>
                  <a:pt x="962802" y="298968"/>
                  <a:pt x="985600" y="290608"/>
                  <a:pt x="1002117" y="283378"/>
                </a:cubicBezTo>
                <a:cubicBezTo>
                  <a:pt x="1042065" y="265338"/>
                  <a:pt x="1080379" y="250722"/>
                  <a:pt x="1117060" y="239530"/>
                </a:cubicBezTo>
                <a:lnTo>
                  <a:pt x="1138777" y="232286"/>
                </a:lnTo>
                <a:lnTo>
                  <a:pt x="1153464" y="204554"/>
                </a:lnTo>
                <a:cubicBezTo>
                  <a:pt x="1164009" y="184628"/>
                  <a:pt x="1175229" y="158910"/>
                  <a:pt x="1187126" y="127402"/>
                </a:cubicBezTo>
                <a:cubicBezTo>
                  <a:pt x="1199820" y="94205"/>
                  <a:pt x="1210655" y="73457"/>
                  <a:pt x="1219632" y="65157"/>
                </a:cubicBezTo>
                <a:lnTo>
                  <a:pt x="1221363" y="63914"/>
                </a:lnTo>
                <a:lnTo>
                  <a:pt x="1219751" y="56932"/>
                </a:lnTo>
                <a:cubicBezTo>
                  <a:pt x="1219754" y="52467"/>
                  <a:pt x="1220654" y="47416"/>
                  <a:pt x="1222452" y="41777"/>
                </a:cubicBezTo>
                <a:cubicBezTo>
                  <a:pt x="1226047" y="30499"/>
                  <a:pt x="1230322" y="22050"/>
                  <a:pt x="1235275" y="16431"/>
                </a:cubicBezTo>
                <a:cubicBezTo>
                  <a:pt x="1239647" y="11211"/>
                  <a:pt x="1246147" y="8063"/>
                  <a:pt x="1254777" y="6987"/>
                </a:cubicBezTo>
                <a:close/>
                <a:moveTo>
                  <a:pt x="5884441" y="2700"/>
                </a:moveTo>
                <a:cubicBezTo>
                  <a:pt x="5900214" y="2700"/>
                  <a:pt x="5909206" y="4355"/>
                  <a:pt x="5911416" y="7665"/>
                </a:cubicBezTo>
                <a:cubicBezTo>
                  <a:pt x="5913626" y="10975"/>
                  <a:pt x="5918893" y="14302"/>
                  <a:pt x="5927218" y="17645"/>
                </a:cubicBezTo>
                <a:lnTo>
                  <a:pt x="5944448" y="27761"/>
                </a:lnTo>
                <a:lnTo>
                  <a:pt x="5935218" y="46063"/>
                </a:lnTo>
                <a:cubicBezTo>
                  <a:pt x="5921464" y="63103"/>
                  <a:pt x="5902588" y="79260"/>
                  <a:pt x="5878590" y="94533"/>
                </a:cubicBezTo>
                <a:cubicBezTo>
                  <a:pt x="5854592" y="109807"/>
                  <a:pt x="5833030" y="119763"/>
                  <a:pt x="5813904" y="124401"/>
                </a:cubicBezTo>
                <a:cubicBezTo>
                  <a:pt x="5803998" y="126249"/>
                  <a:pt x="5798278" y="127711"/>
                  <a:pt x="5796744" y="128788"/>
                </a:cubicBezTo>
                <a:cubicBezTo>
                  <a:pt x="5795211" y="129864"/>
                  <a:pt x="5794144" y="131612"/>
                  <a:pt x="5793544" y="134031"/>
                </a:cubicBezTo>
                <a:cubicBezTo>
                  <a:pt x="5791286" y="140899"/>
                  <a:pt x="5791803" y="151795"/>
                  <a:pt x="5795094" y="166721"/>
                </a:cubicBezTo>
                <a:cubicBezTo>
                  <a:pt x="5798384" y="181647"/>
                  <a:pt x="5800030" y="195717"/>
                  <a:pt x="5800030" y="208933"/>
                </a:cubicBezTo>
                <a:cubicBezTo>
                  <a:pt x="5800030" y="215541"/>
                  <a:pt x="5799642" y="220497"/>
                  <a:pt x="5798864" y="223801"/>
                </a:cubicBezTo>
                <a:lnTo>
                  <a:pt x="5797788" y="226543"/>
                </a:lnTo>
                <a:lnTo>
                  <a:pt x="5801525" y="224464"/>
                </a:lnTo>
                <a:cubicBezTo>
                  <a:pt x="5807186" y="221602"/>
                  <a:pt x="5816456" y="217308"/>
                  <a:pt x="5829334" y="211584"/>
                </a:cubicBezTo>
                <a:cubicBezTo>
                  <a:pt x="5854376" y="200944"/>
                  <a:pt x="5872701" y="195806"/>
                  <a:pt x="5884312" y="196167"/>
                </a:cubicBezTo>
                <a:cubicBezTo>
                  <a:pt x="5895924" y="196529"/>
                  <a:pt x="5908391" y="203035"/>
                  <a:pt x="5921716" y="215684"/>
                </a:cubicBezTo>
                <a:cubicBezTo>
                  <a:pt x="5930746" y="224028"/>
                  <a:pt x="5936494" y="231908"/>
                  <a:pt x="5938962" y="239323"/>
                </a:cubicBezTo>
                <a:cubicBezTo>
                  <a:pt x="5941430" y="246738"/>
                  <a:pt x="5939226" y="256732"/>
                  <a:pt x="5932354" y="269305"/>
                </a:cubicBezTo>
                <a:cubicBezTo>
                  <a:pt x="5925482" y="281878"/>
                  <a:pt x="5915466" y="295206"/>
                  <a:pt x="5902308" y="309289"/>
                </a:cubicBezTo>
                <a:cubicBezTo>
                  <a:pt x="5889148" y="323371"/>
                  <a:pt x="5869053" y="343619"/>
                  <a:pt x="5842021" y="370032"/>
                </a:cubicBezTo>
                <a:cubicBezTo>
                  <a:pt x="5822376" y="389238"/>
                  <a:pt x="5806337" y="404998"/>
                  <a:pt x="5793904" y="417311"/>
                </a:cubicBezTo>
                <a:lnTo>
                  <a:pt x="5790821" y="420376"/>
                </a:lnTo>
                <a:lnTo>
                  <a:pt x="5792515" y="419824"/>
                </a:lnTo>
                <a:cubicBezTo>
                  <a:pt x="5798744" y="419824"/>
                  <a:pt x="5811424" y="414740"/>
                  <a:pt x="5830556" y="404572"/>
                </a:cubicBezTo>
                <a:cubicBezTo>
                  <a:pt x="5849686" y="394404"/>
                  <a:pt x="5861293" y="389320"/>
                  <a:pt x="5865374" y="389320"/>
                </a:cubicBezTo>
                <a:cubicBezTo>
                  <a:pt x="5869456" y="389320"/>
                  <a:pt x="5877178" y="386887"/>
                  <a:pt x="5888542" y="382019"/>
                </a:cubicBezTo>
                <a:lnTo>
                  <a:pt x="5901943" y="378319"/>
                </a:lnTo>
                <a:lnTo>
                  <a:pt x="5895656" y="376290"/>
                </a:lnTo>
                <a:cubicBezTo>
                  <a:pt x="5890504" y="369642"/>
                  <a:pt x="5887722" y="364393"/>
                  <a:pt x="5887312" y="360545"/>
                </a:cubicBezTo>
                <a:cubicBezTo>
                  <a:pt x="5886903" y="356697"/>
                  <a:pt x="5888436" y="351768"/>
                  <a:pt x="5891913" y="345758"/>
                </a:cubicBezTo>
                <a:cubicBezTo>
                  <a:pt x="5902381" y="326346"/>
                  <a:pt x="5921950" y="319197"/>
                  <a:pt x="5950620" y="324312"/>
                </a:cubicBezTo>
                <a:cubicBezTo>
                  <a:pt x="5968204" y="327951"/>
                  <a:pt x="5990621" y="336271"/>
                  <a:pt x="6017872" y="349272"/>
                </a:cubicBezTo>
                <a:cubicBezTo>
                  <a:pt x="6045123" y="362274"/>
                  <a:pt x="6062944" y="373618"/>
                  <a:pt x="6071336" y="383305"/>
                </a:cubicBezTo>
                <a:lnTo>
                  <a:pt x="6084394" y="400150"/>
                </a:lnTo>
                <a:lnTo>
                  <a:pt x="6071878" y="429197"/>
                </a:lnTo>
                <a:cubicBezTo>
                  <a:pt x="6065868" y="441217"/>
                  <a:pt x="6060010" y="449671"/>
                  <a:pt x="6054305" y="454557"/>
                </a:cubicBezTo>
                <a:cubicBezTo>
                  <a:pt x="6049324" y="457872"/>
                  <a:pt x="6041284" y="459693"/>
                  <a:pt x="6030188" y="460022"/>
                </a:cubicBezTo>
                <a:cubicBezTo>
                  <a:pt x="6019091" y="460351"/>
                  <a:pt x="6009928" y="459169"/>
                  <a:pt x="6002698" y="456479"/>
                </a:cubicBezTo>
                <a:cubicBezTo>
                  <a:pt x="5995469" y="453788"/>
                  <a:pt x="5981534" y="452442"/>
                  <a:pt x="5960893" y="452442"/>
                </a:cubicBezTo>
                <a:cubicBezTo>
                  <a:pt x="5947920" y="451842"/>
                  <a:pt x="5937397" y="452388"/>
                  <a:pt x="5929325" y="454078"/>
                </a:cubicBezTo>
                <a:cubicBezTo>
                  <a:pt x="5921252" y="455769"/>
                  <a:pt x="5908649" y="459567"/>
                  <a:pt x="5891513" y="465473"/>
                </a:cubicBezTo>
                <a:cubicBezTo>
                  <a:pt x="5866252" y="473902"/>
                  <a:pt x="5853213" y="478560"/>
                  <a:pt x="5852394" y="479446"/>
                </a:cubicBezTo>
                <a:cubicBezTo>
                  <a:pt x="5851575" y="480332"/>
                  <a:pt x="5852630" y="501544"/>
                  <a:pt x="5855558" y="543082"/>
                </a:cubicBezTo>
                <a:cubicBezTo>
                  <a:pt x="5858488" y="584621"/>
                  <a:pt x="5860994" y="625683"/>
                  <a:pt x="5863080" y="666269"/>
                </a:cubicBezTo>
                <a:cubicBezTo>
                  <a:pt x="5865166" y="706855"/>
                  <a:pt x="5867124" y="731120"/>
                  <a:pt x="5868953" y="739064"/>
                </a:cubicBezTo>
                <a:cubicBezTo>
                  <a:pt x="5870144" y="746779"/>
                  <a:pt x="5872492" y="758223"/>
                  <a:pt x="5875996" y="773397"/>
                </a:cubicBezTo>
                <a:cubicBezTo>
                  <a:pt x="5882760" y="804001"/>
                  <a:pt x="5880022" y="826056"/>
                  <a:pt x="5867782" y="839562"/>
                </a:cubicBezTo>
                <a:cubicBezTo>
                  <a:pt x="5861876" y="844010"/>
                  <a:pt x="5856658" y="846051"/>
                  <a:pt x="5852130" y="845684"/>
                </a:cubicBezTo>
                <a:cubicBezTo>
                  <a:pt x="5847600" y="845318"/>
                  <a:pt x="5840636" y="842601"/>
                  <a:pt x="5831234" y="837533"/>
                </a:cubicBezTo>
                <a:cubicBezTo>
                  <a:pt x="5817966" y="831209"/>
                  <a:pt x="5810008" y="825901"/>
                  <a:pt x="5807360" y="821610"/>
                </a:cubicBezTo>
                <a:cubicBezTo>
                  <a:pt x="5804712" y="817319"/>
                  <a:pt x="5798883" y="811149"/>
                  <a:pt x="5789872" y="803100"/>
                </a:cubicBezTo>
                <a:cubicBezTo>
                  <a:pt x="5780861" y="795052"/>
                  <a:pt x="5776356" y="785763"/>
                  <a:pt x="5776356" y="775233"/>
                </a:cubicBezTo>
                <a:cubicBezTo>
                  <a:pt x="5776356" y="764703"/>
                  <a:pt x="5772146" y="753642"/>
                  <a:pt x="5763726" y="742050"/>
                </a:cubicBezTo>
                <a:cubicBezTo>
                  <a:pt x="5747628" y="719628"/>
                  <a:pt x="5733664" y="704383"/>
                  <a:pt x="5721834" y="696316"/>
                </a:cubicBezTo>
                <a:lnTo>
                  <a:pt x="5717376" y="690158"/>
                </a:lnTo>
                <a:lnTo>
                  <a:pt x="5668000" y="737692"/>
                </a:lnTo>
                <a:cubicBezTo>
                  <a:pt x="5639415" y="769992"/>
                  <a:pt x="5621475" y="786141"/>
                  <a:pt x="5614178" y="786141"/>
                </a:cubicBezTo>
                <a:cubicBezTo>
                  <a:pt x="5600024" y="786141"/>
                  <a:pt x="5586440" y="775959"/>
                  <a:pt x="5573424" y="755595"/>
                </a:cubicBezTo>
                <a:cubicBezTo>
                  <a:pt x="5560407" y="735230"/>
                  <a:pt x="5553900" y="716051"/>
                  <a:pt x="5553900" y="698059"/>
                </a:cubicBezTo>
                <a:cubicBezTo>
                  <a:pt x="5553900" y="685800"/>
                  <a:pt x="5555533" y="674118"/>
                  <a:pt x="5558800" y="663012"/>
                </a:cubicBezTo>
                <a:cubicBezTo>
                  <a:pt x="5562068" y="651905"/>
                  <a:pt x="5567696" y="643578"/>
                  <a:pt x="5575688" y="638030"/>
                </a:cubicBezTo>
                <a:cubicBezTo>
                  <a:pt x="5583680" y="632482"/>
                  <a:pt x="5591000" y="633870"/>
                  <a:pt x="5597648" y="642195"/>
                </a:cubicBezTo>
                <a:cubicBezTo>
                  <a:pt x="5601439" y="647491"/>
                  <a:pt x="5607102" y="658292"/>
                  <a:pt x="5614636" y="674599"/>
                </a:cubicBezTo>
                <a:cubicBezTo>
                  <a:pt x="5617512" y="680352"/>
                  <a:pt x="5619696" y="683812"/>
                  <a:pt x="5621186" y="684979"/>
                </a:cubicBezTo>
                <a:cubicBezTo>
                  <a:pt x="5622678" y="686145"/>
                  <a:pt x="5625066" y="686934"/>
                  <a:pt x="5628352" y="687343"/>
                </a:cubicBezTo>
                <a:cubicBezTo>
                  <a:pt x="5632952" y="687191"/>
                  <a:pt x="5642025" y="684909"/>
                  <a:pt x="5655570" y="680499"/>
                </a:cubicBezTo>
                <a:cubicBezTo>
                  <a:pt x="5669114" y="676089"/>
                  <a:pt x="5678500" y="671770"/>
                  <a:pt x="5683730" y="667541"/>
                </a:cubicBezTo>
                <a:lnTo>
                  <a:pt x="5689344" y="666712"/>
                </a:lnTo>
                <a:lnTo>
                  <a:pt x="5676200" y="659168"/>
                </a:lnTo>
                <a:cubicBezTo>
                  <a:pt x="5661646" y="640185"/>
                  <a:pt x="5657984" y="629322"/>
                  <a:pt x="5665213" y="626578"/>
                </a:cubicBezTo>
                <a:cubicBezTo>
                  <a:pt x="5669652" y="625073"/>
                  <a:pt x="5677077" y="627536"/>
                  <a:pt x="5687488" y="633965"/>
                </a:cubicBezTo>
                <a:cubicBezTo>
                  <a:pt x="5699536" y="642166"/>
                  <a:pt x="5707345" y="646348"/>
                  <a:pt x="5710912" y="646509"/>
                </a:cubicBezTo>
                <a:cubicBezTo>
                  <a:pt x="5714479" y="646671"/>
                  <a:pt x="5720573" y="644709"/>
                  <a:pt x="5729193" y="640623"/>
                </a:cubicBezTo>
                <a:cubicBezTo>
                  <a:pt x="5751900" y="632146"/>
                  <a:pt x="5763254" y="631855"/>
                  <a:pt x="5763254" y="639751"/>
                </a:cubicBezTo>
                <a:cubicBezTo>
                  <a:pt x="5763254" y="644114"/>
                  <a:pt x="5759058" y="650491"/>
                  <a:pt x="5750666" y="658882"/>
                </a:cubicBezTo>
                <a:cubicBezTo>
                  <a:pt x="5743504" y="665083"/>
                  <a:pt x="5740437" y="668260"/>
                  <a:pt x="5741466" y="668412"/>
                </a:cubicBezTo>
                <a:cubicBezTo>
                  <a:pt x="5741542" y="668707"/>
                  <a:pt x="5745728" y="671320"/>
                  <a:pt x="5754024" y="676249"/>
                </a:cubicBezTo>
                <a:cubicBezTo>
                  <a:pt x="5762321" y="681178"/>
                  <a:pt x="5769579" y="684681"/>
                  <a:pt x="5775798" y="686757"/>
                </a:cubicBezTo>
                <a:cubicBezTo>
                  <a:pt x="5776237" y="687596"/>
                  <a:pt x="5776804" y="687043"/>
                  <a:pt x="5777498" y="685100"/>
                </a:cubicBezTo>
                <a:cubicBezTo>
                  <a:pt x="5779223" y="682090"/>
                  <a:pt x="5782006" y="660197"/>
                  <a:pt x="5785850" y="619420"/>
                </a:cubicBezTo>
                <a:cubicBezTo>
                  <a:pt x="5789693" y="578644"/>
                  <a:pt x="5791614" y="548640"/>
                  <a:pt x="5791614" y="529409"/>
                </a:cubicBezTo>
                <a:lnTo>
                  <a:pt x="5791614" y="515236"/>
                </a:lnTo>
                <a:lnTo>
                  <a:pt x="5790157" y="519294"/>
                </a:lnTo>
                <a:cubicBezTo>
                  <a:pt x="5782328" y="521903"/>
                  <a:pt x="5775296" y="526032"/>
                  <a:pt x="5769062" y="531681"/>
                </a:cubicBezTo>
                <a:cubicBezTo>
                  <a:pt x="5762828" y="537329"/>
                  <a:pt x="5750014" y="544216"/>
                  <a:pt x="5730622" y="552341"/>
                </a:cubicBezTo>
                <a:cubicBezTo>
                  <a:pt x="5696770" y="566104"/>
                  <a:pt x="5673276" y="580806"/>
                  <a:pt x="5660142" y="596446"/>
                </a:cubicBezTo>
                <a:cubicBezTo>
                  <a:pt x="5656065" y="601542"/>
                  <a:pt x="5651852" y="604828"/>
                  <a:pt x="5647504" y="606304"/>
                </a:cubicBezTo>
                <a:cubicBezTo>
                  <a:pt x="5643156" y="607781"/>
                  <a:pt x="5637781" y="606023"/>
                  <a:pt x="5631380" y="601032"/>
                </a:cubicBezTo>
                <a:cubicBezTo>
                  <a:pt x="5629532" y="599451"/>
                  <a:pt x="5626254" y="598661"/>
                  <a:pt x="5621544" y="598661"/>
                </a:cubicBezTo>
                <a:cubicBezTo>
                  <a:pt x="5616834" y="598661"/>
                  <a:pt x="5609797" y="588550"/>
                  <a:pt x="5600434" y="568328"/>
                </a:cubicBezTo>
                <a:cubicBezTo>
                  <a:pt x="5594633" y="556051"/>
                  <a:pt x="5591256" y="546902"/>
                  <a:pt x="5590304" y="540882"/>
                </a:cubicBezTo>
                <a:cubicBezTo>
                  <a:pt x="5589352" y="534862"/>
                  <a:pt x="5589475" y="525699"/>
                  <a:pt x="5590675" y="513393"/>
                </a:cubicBezTo>
                <a:cubicBezTo>
                  <a:pt x="5591990" y="499601"/>
                  <a:pt x="5593974" y="490619"/>
                  <a:pt x="5596626" y="486447"/>
                </a:cubicBezTo>
                <a:cubicBezTo>
                  <a:pt x="5599280" y="482275"/>
                  <a:pt x="5606316" y="475907"/>
                  <a:pt x="5617736" y="467344"/>
                </a:cubicBezTo>
                <a:cubicBezTo>
                  <a:pt x="5630252" y="457657"/>
                  <a:pt x="5640298" y="450992"/>
                  <a:pt x="5647875" y="447349"/>
                </a:cubicBezTo>
                <a:cubicBezTo>
                  <a:pt x="5655452" y="443706"/>
                  <a:pt x="5661741" y="437621"/>
                  <a:pt x="5666742" y="429097"/>
                </a:cubicBezTo>
                <a:cubicBezTo>
                  <a:pt x="5671743" y="420572"/>
                  <a:pt x="5683626" y="410175"/>
                  <a:pt x="5702390" y="397907"/>
                </a:cubicBezTo>
                <a:cubicBezTo>
                  <a:pt x="5723592" y="384153"/>
                  <a:pt x="5734193" y="372670"/>
                  <a:pt x="5734193" y="363460"/>
                </a:cubicBezTo>
                <a:cubicBezTo>
                  <a:pt x="5734193" y="358307"/>
                  <a:pt x="5749593" y="340793"/>
                  <a:pt x="5780392" y="310918"/>
                </a:cubicBezTo>
                <a:cubicBezTo>
                  <a:pt x="5795792" y="295980"/>
                  <a:pt x="5807228" y="284867"/>
                  <a:pt x="5814702" y="277579"/>
                </a:cubicBezTo>
                <a:lnTo>
                  <a:pt x="5820270" y="272129"/>
                </a:lnTo>
                <a:lnTo>
                  <a:pt x="5808424" y="280407"/>
                </a:lnTo>
                <a:cubicBezTo>
                  <a:pt x="5796408" y="288312"/>
                  <a:pt x="5781430" y="298590"/>
                  <a:pt x="5763490" y="311239"/>
                </a:cubicBezTo>
                <a:cubicBezTo>
                  <a:pt x="5745550" y="323888"/>
                  <a:pt x="5732656" y="334423"/>
                  <a:pt x="5724806" y="342843"/>
                </a:cubicBezTo>
                <a:cubicBezTo>
                  <a:pt x="5714376" y="353873"/>
                  <a:pt x="5706382" y="361891"/>
                  <a:pt x="5700825" y="366896"/>
                </a:cubicBezTo>
                <a:cubicBezTo>
                  <a:pt x="5695267" y="371901"/>
                  <a:pt x="5685869" y="381019"/>
                  <a:pt x="5672628" y="394249"/>
                </a:cubicBezTo>
                <a:cubicBezTo>
                  <a:pt x="5658056" y="408527"/>
                  <a:pt x="5646114" y="415252"/>
                  <a:pt x="5636802" y="414423"/>
                </a:cubicBezTo>
                <a:cubicBezTo>
                  <a:pt x="5627492" y="413595"/>
                  <a:pt x="5620656" y="404093"/>
                  <a:pt x="5616293" y="385920"/>
                </a:cubicBezTo>
                <a:cubicBezTo>
                  <a:pt x="5612368" y="367527"/>
                  <a:pt x="5611064" y="353954"/>
                  <a:pt x="5612378" y="345200"/>
                </a:cubicBezTo>
                <a:cubicBezTo>
                  <a:pt x="5613692" y="336447"/>
                  <a:pt x="5618212" y="328217"/>
                  <a:pt x="5625937" y="320512"/>
                </a:cubicBezTo>
                <a:cubicBezTo>
                  <a:pt x="5637320" y="309834"/>
                  <a:pt x="5646596" y="301914"/>
                  <a:pt x="5653769" y="296751"/>
                </a:cubicBezTo>
                <a:cubicBezTo>
                  <a:pt x="5660941" y="291589"/>
                  <a:pt x="5668252" y="283250"/>
                  <a:pt x="5675700" y="271734"/>
                </a:cubicBezTo>
                <a:cubicBezTo>
                  <a:pt x="5703047" y="231281"/>
                  <a:pt x="5719392" y="205993"/>
                  <a:pt x="5724735" y="195867"/>
                </a:cubicBezTo>
                <a:cubicBezTo>
                  <a:pt x="5730078" y="185742"/>
                  <a:pt x="5734593" y="170550"/>
                  <a:pt x="5738280" y="150290"/>
                </a:cubicBezTo>
                <a:cubicBezTo>
                  <a:pt x="5740113" y="142323"/>
                  <a:pt x="5741886" y="135952"/>
                  <a:pt x="5743598" y="131177"/>
                </a:cubicBezTo>
                <a:lnTo>
                  <a:pt x="5745319" y="127108"/>
                </a:lnTo>
                <a:lnTo>
                  <a:pt x="5711919" y="121258"/>
                </a:lnTo>
                <a:cubicBezTo>
                  <a:pt x="5692660" y="118782"/>
                  <a:pt x="5677043" y="112667"/>
                  <a:pt x="5665070" y="102913"/>
                </a:cubicBezTo>
                <a:cubicBezTo>
                  <a:pt x="5656136" y="93807"/>
                  <a:pt x="5653304" y="86887"/>
                  <a:pt x="5656576" y="82153"/>
                </a:cubicBezTo>
                <a:cubicBezTo>
                  <a:pt x="5659848" y="77419"/>
                  <a:pt x="5673524" y="73466"/>
                  <a:pt x="5697603" y="70295"/>
                </a:cubicBezTo>
                <a:cubicBezTo>
                  <a:pt x="5714691" y="67856"/>
                  <a:pt x="5734168" y="62991"/>
                  <a:pt x="5756032" y="55700"/>
                </a:cubicBezTo>
                <a:cubicBezTo>
                  <a:pt x="5777896" y="48408"/>
                  <a:pt x="5789276" y="43982"/>
                  <a:pt x="5790172" y="42420"/>
                </a:cubicBezTo>
                <a:cubicBezTo>
                  <a:pt x="5793258" y="36276"/>
                  <a:pt x="5797572" y="33204"/>
                  <a:pt x="5803116" y="33204"/>
                </a:cubicBezTo>
                <a:cubicBezTo>
                  <a:pt x="5808660" y="33204"/>
                  <a:pt x="5819656" y="28120"/>
                  <a:pt x="5836106" y="17952"/>
                </a:cubicBezTo>
                <a:cubicBezTo>
                  <a:pt x="5852556" y="7784"/>
                  <a:pt x="5868668" y="2700"/>
                  <a:pt x="5884441" y="2700"/>
                </a:cubicBezTo>
                <a:close/>
                <a:moveTo>
                  <a:pt x="4091160" y="0"/>
                </a:moveTo>
                <a:lnTo>
                  <a:pt x="4115292" y="2829"/>
                </a:lnTo>
                <a:cubicBezTo>
                  <a:pt x="4130360" y="4143"/>
                  <a:pt x="4142223" y="6791"/>
                  <a:pt x="4150882" y="10773"/>
                </a:cubicBezTo>
                <a:cubicBezTo>
                  <a:pt x="4157692" y="14192"/>
                  <a:pt x="4162045" y="17797"/>
                  <a:pt x="4163940" y="21588"/>
                </a:cubicBezTo>
                <a:cubicBezTo>
                  <a:pt x="4165836" y="25379"/>
                  <a:pt x="4166784" y="31394"/>
                  <a:pt x="4166784" y="39634"/>
                </a:cubicBezTo>
                <a:cubicBezTo>
                  <a:pt x="4166784" y="51845"/>
                  <a:pt x="4161895" y="64572"/>
                  <a:pt x="4152118" y="77817"/>
                </a:cubicBezTo>
                <a:cubicBezTo>
                  <a:pt x="4142340" y="91061"/>
                  <a:pt x="4132968" y="107249"/>
                  <a:pt x="4124000" y="126380"/>
                </a:cubicBezTo>
                <a:cubicBezTo>
                  <a:pt x="4115032" y="145511"/>
                  <a:pt x="4105118" y="161244"/>
                  <a:pt x="4094260" y="173579"/>
                </a:cubicBezTo>
                <a:lnTo>
                  <a:pt x="4090139" y="178053"/>
                </a:lnTo>
                <a:lnTo>
                  <a:pt x="4098789" y="173579"/>
                </a:lnTo>
                <a:cubicBezTo>
                  <a:pt x="4115220" y="166111"/>
                  <a:pt x="4130950" y="162378"/>
                  <a:pt x="4145981" y="162378"/>
                </a:cubicBezTo>
                <a:cubicBezTo>
                  <a:pt x="4154496" y="162378"/>
                  <a:pt x="4162536" y="163097"/>
                  <a:pt x="4170098" y="164535"/>
                </a:cubicBezTo>
                <a:cubicBezTo>
                  <a:pt x="4177661" y="165973"/>
                  <a:pt x="4183784" y="168771"/>
                  <a:pt x="4188465" y="172929"/>
                </a:cubicBezTo>
                <a:cubicBezTo>
                  <a:pt x="4193146" y="177087"/>
                  <a:pt x="4194625" y="182585"/>
                  <a:pt x="4192901" y="189424"/>
                </a:cubicBezTo>
                <a:cubicBezTo>
                  <a:pt x="4191444" y="192815"/>
                  <a:pt x="4190120" y="198392"/>
                  <a:pt x="4188929" y="206154"/>
                </a:cubicBezTo>
                <a:cubicBezTo>
                  <a:pt x="4188176" y="213698"/>
                  <a:pt x="4185888" y="219139"/>
                  <a:pt x="4182064" y="222478"/>
                </a:cubicBezTo>
                <a:cubicBezTo>
                  <a:pt x="4178240" y="225816"/>
                  <a:pt x="4170670" y="228905"/>
                  <a:pt x="4159354" y="231743"/>
                </a:cubicBezTo>
                <a:cubicBezTo>
                  <a:pt x="4138418" y="238030"/>
                  <a:pt x="4125016" y="246579"/>
                  <a:pt x="4119149" y="257389"/>
                </a:cubicBezTo>
                <a:cubicBezTo>
                  <a:pt x="4117416" y="258971"/>
                  <a:pt x="4117484" y="261054"/>
                  <a:pt x="4119356" y="263640"/>
                </a:cubicBezTo>
                <a:cubicBezTo>
                  <a:pt x="4121228" y="266226"/>
                  <a:pt x="4123821" y="271039"/>
                  <a:pt x="4127136" y="278078"/>
                </a:cubicBezTo>
                <a:cubicBezTo>
                  <a:pt x="4146110" y="294432"/>
                  <a:pt x="4157311" y="306693"/>
                  <a:pt x="4160740" y="314861"/>
                </a:cubicBezTo>
                <a:cubicBezTo>
                  <a:pt x="4164169" y="323029"/>
                  <a:pt x="4164150" y="331146"/>
                  <a:pt x="4160683" y="339214"/>
                </a:cubicBezTo>
                <a:cubicBezTo>
                  <a:pt x="4152920" y="351311"/>
                  <a:pt x="4136466" y="353173"/>
                  <a:pt x="4111319" y="344800"/>
                </a:cubicBezTo>
                <a:cubicBezTo>
                  <a:pt x="4096013" y="339409"/>
                  <a:pt x="4070824" y="336566"/>
                  <a:pt x="4035752" y="336271"/>
                </a:cubicBezTo>
                <a:cubicBezTo>
                  <a:pt x="4000682" y="335975"/>
                  <a:pt x="3982806" y="335430"/>
                  <a:pt x="3982124" y="334635"/>
                </a:cubicBezTo>
                <a:cubicBezTo>
                  <a:pt x="3981444" y="333839"/>
                  <a:pt x="3986185" y="335904"/>
                  <a:pt x="3996348" y="340828"/>
                </a:cubicBezTo>
                <a:cubicBezTo>
                  <a:pt x="4008645" y="348867"/>
                  <a:pt x="4015158" y="359136"/>
                  <a:pt x="4015886" y="371632"/>
                </a:cubicBezTo>
                <a:lnTo>
                  <a:pt x="4012258" y="385150"/>
                </a:lnTo>
                <a:lnTo>
                  <a:pt x="4033638" y="380605"/>
                </a:lnTo>
                <a:cubicBezTo>
                  <a:pt x="4055984" y="375776"/>
                  <a:pt x="4083250" y="372594"/>
                  <a:pt x="4115434" y="371061"/>
                </a:cubicBezTo>
                <a:cubicBezTo>
                  <a:pt x="4147620" y="369527"/>
                  <a:pt x="4172532" y="369975"/>
                  <a:pt x="4190172" y="372404"/>
                </a:cubicBezTo>
                <a:cubicBezTo>
                  <a:pt x="4208432" y="374918"/>
                  <a:pt x="4226012" y="379843"/>
                  <a:pt x="4242914" y="387177"/>
                </a:cubicBezTo>
                <a:cubicBezTo>
                  <a:pt x="4259816" y="394511"/>
                  <a:pt x="4272896" y="402808"/>
                  <a:pt x="4282155" y="412066"/>
                </a:cubicBezTo>
                <a:cubicBezTo>
                  <a:pt x="4289080" y="419695"/>
                  <a:pt x="4292962" y="425456"/>
                  <a:pt x="4293800" y="429347"/>
                </a:cubicBezTo>
                <a:cubicBezTo>
                  <a:pt x="4294638" y="433238"/>
                  <a:pt x="4293562" y="438360"/>
                  <a:pt x="4290570" y="444713"/>
                </a:cubicBezTo>
                <a:lnTo>
                  <a:pt x="4281069" y="468587"/>
                </a:lnTo>
                <a:lnTo>
                  <a:pt x="4252723" y="468587"/>
                </a:lnTo>
                <a:cubicBezTo>
                  <a:pt x="4236149" y="468587"/>
                  <a:pt x="4222419" y="465868"/>
                  <a:pt x="4211532" y="460429"/>
                </a:cubicBezTo>
                <a:cubicBezTo>
                  <a:pt x="4197244" y="453314"/>
                  <a:pt x="4184528" y="451752"/>
                  <a:pt x="4173384" y="455743"/>
                </a:cubicBezTo>
                <a:cubicBezTo>
                  <a:pt x="4163831" y="458286"/>
                  <a:pt x="4149791" y="460143"/>
                  <a:pt x="4131265" y="461315"/>
                </a:cubicBezTo>
                <a:lnTo>
                  <a:pt x="4102625" y="463472"/>
                </a:lnTo>
                <a:lnTo>
                  <a:pt x="4116978" y="469173"/>
                </a:lnTo>
                <a:cubicBezTo>
                  <a:pt x="4132122" y="476117"/>
                  <a:pt x="4142442" y="485670"/>
                  <a:pt x="4147938" y="497834"/>
                </a:cubicBezTo>
                <a:cubicBezTo>
                  <a:pt x="4154520" y="512550"/>
                  <a:pt x="4153510" y="525880"/>
                  <a:pt x="4144910" y="537824"/>
                </a:cubicBezTo>
                <a:cubicBezTo>
                  <a:pt x="4141842" y="541654"/>
                  <a:pt x="4136318" y="546171"/>
                  <a:pt x="4128336" y="551376"/>
                </a:cubicBezTo>
                <a:cubicBezTo>
                  <a:pt x="4120354" y="556582"/>
                  <a:pt x="4113977" y="559184"/>
                  <a:pt x="4109205" y="559184"/>
                </a:cubicBezTo>
                <a:cubicBezTo>
                  <a:pt x="4108272" y="559184"/>
                  <a:pt x="4102638" y="564609"/>
                  <a:pt x="4092302" y="575458"/>
                </a:cubicBezTo>
                <a:cubicBezTo>
                  <a:pt x="4085121" y="582640"/>
                  <a:pt x="4080937" y="587002"/>
                  <a:pt x="4079751" y="588545"/>
                </a:cubicBezTo>
                <a:cubicBezTo>
                  <a:pt x="4078565" y="590088"/>
                  <a:pt x="4078568" y="591364"/>
                  <a:pt x="4079758" y="592374"/>
                </a:cubicBezTo>
                <a:cubicBezTo>
                  <a:pt x="4081844" y="595708"/>
                  <a:pt x="4084462" y="598361"/>
                  <a:pt x="4087610" y="600332"/>
                </a:cubicBezTo>
                <a:cubicBezTo>
                  <a:pt x="4090758" y="602304"/>
                  <a:pt x="4092331" y="609762"/>
                  <a:pt x="4092331" y="622707"/>
                </a:cubicBezTo>
                <a:cubicBezTo>
                  <a:pt x="4092331" y="634356"/>
                  <a:pt x="4089016" y="644474"/>
                  <a:pt x="4082388" y="653060"/>
                </a:cubicBezTo>
                <a:cubicBezTo>
                  <a:pt x="4075758" y="661647"/>
                  <a:pt x="4067352" y="665940"/>
                  <a:pt x="4057170" y="665940"/>
                </a:cubicBezTo>
                <a:cubicBezTo>
                  <a:pt x="4047807" y="665940"/>
                  <a:pt x="4033178" y="668103"/>
                  <a:pt x="4013286" y="672427"/>
                </a:cubicBezTo>
                <a:cubicBezTo>
                  <a:pt x="3993393" y="676751"/>
                  <a:pt x="3981804" y="679942"/>
                  <a:pt x="3978517" y="682000"/>
                </a:cubicBezTo>
                <a:cubicBezTo>
                  <a:pt x="3975855" y="683776"/>
                  <a:pt x="3973028" y="685875"/>
                  <a:pt x="3970036" y="688297"/>
                </a:cubicBezTo>
                <a:lnTo>
                  <a:pt x="3968688" y="689468"/>
                </a:lnTo>
                <a:lnTo>
                  <a:pt x="3992904" y="683528"/>
                </a:lnTo>
                <a:cubicBezTo>
                  <a:pt x="4041054" y="671698"/>
                  <a:pt x="4070786" y="664705"/>
                  <a:pt x="4082102" y="662547"/>
                </a:cubicBezTo>
                <a:cubicBezTo>
                  <a:pt x="4093417" y="660390"/>
                  <a:pt x="4104209" y="662226"/>
                  <a:pt x="4114477" y="668055"/>
                </a:cubicBezTo>
                <a:cubicBezTo>
                  <a:pt x="4142548" y="681161"/>
                  <a:pt x="4159950" y="694444"/>
                  <a:pt x="4166684" y="707903"/>
                </a:cubicBezTo>
                <a:cubicBezTo>
                  <a:pt x="4169741" y="714027"/>
                  <a:pt x="4171270" y="719092"/>
                  <a:pt x="4171270" y="723098"/>
                </a:cubicBezTo>
                <a:cubicBezTo>
                  <a:pt x="4171270" y="727103"/>
                  <a:pt x="4169088" y="733092"/>
                  <a:pt x="4164726" y="741064"/>
                </a:cubicBezTo>
                <a:cubicBezTo>
                  <a:pt x="4158449" y="753628"/>
                  <a:pt x="4150510" y="769815"/>
                  <a:pt x="4140908" y="789627"/>
                </a:cubicBezTo>
                <a:cubicBezTo>
                  <a:pt x="4135794" y="799857"/>
                  <a:pt x="4132996" y="805796"/>
                  <a:pt x="4132514" y="807444"/>
                </a:cubicBezTo>
                <a:cubicBezTo>
                  <a:pt x="4132034" y="809092"/>
                  <a:pt x="4131894" y="809835"/>
                  <a:pt x="4132093" y="809673"/>
                </a:cubicBezTo>
                <a:cubicBezTo>
                  <a:pt x="4136637" y="812511"/>
                  <a:pt x="4140576" y="814642"/>
                  <a:pt x="4143909" y="816066"/>
                </a:cubicBezTo>
                <a:cubicBezTo>
                  <a:pt x="4147243" y="817490"/>
                  <a:pt x="4150000" y="824779"/>
                  <a:pt x="4152182" y="837933"/>
                </a:cubicBezTo>
                <a:cubicBezTo>
                  <a:pt x="4152944" y="847163"/>
                  <a:pt x="4152694" y="853895"/>
                  <a:pt x="4151432" y="858129"/>
                </a:cubicBezTo>
                <a:cubicBezTo>
                  <a:pt x="4150170" y="862363"/>
                  <a:pt x="4146310" y="867709"/>
                  <a:pt x="4139852" y="874166"/>
                </a:cubicBezTo>
                <a:cubicBezTo>
                  <a:pt x="4132632" y="881386"/>
                  <a:pt x="4126796" y="885413"/>
                  <a:pt x="4122342" y="886247"/>
                </a:cubicBezTo>
                <a:cubicBezTo>
                  <a:pt x="4117890" y="887080"/>
                  <a:pt x="4109896" y="886835"/>
                  <a:pt x="4098360" y="885511"/>
                </a:cubicBezTo>
                <a:cubicBezTo>
                  <a:pt x="4082035" y="882653"/>
                  <a:pt x="4038844" y="882420"/>
                  <a:pt x="3968787" y="884811"/>
                </a:cubicBezTo>
                <a:cubicBezTo>
                  <a:pt x="3954748" y="884811"/>
                  <a:pt x="3943604" y="884811"/>
                  <a:pt x="3935355" y="884811"/>
                </a:cubicBezTo>
                <a:cubicBezTo>
                  <a:pt x="3921420" y="883610"/>
                  <a:pt x="3911637" y="885139"/>
                  <a:pt x="3906008" y="889397"/>
                </a:cubicBezTo>
                <a:cubicBezTo>
                  <a:pt x="3882129" y="901884"/>
                  <a:pt x="3866079" y="891635"/>
                  <a:pt x="3857859" y="858650"/>
                </a:cubicBezTo>
                <a:cubicBezTo>
                  <a:pt x="3852478" y="841496"/>
                  <a:pt x="3853516" y="814759"/>
                  <a:pt x="3860974" y="778440"/>
                </a:cubicBezTo>
                <a:cubicBezTo>
                  <a:pt x="3866089" y="751751"/>
                  <a:pt x="3870587" y="715597"/>
                  <a:pt x="3874468" y="669977"/>
                </a:cubicBezTo>
                <a:cubicBezTo>
                  <a:pt x="3878350" y="624357"/>
                  <a:pt x="3879990" y="586316"/>
                  <a:pt x="3879390" y="555855"/>
                </a:cubicBezTo>
                <a:cubicBezTo>
                  <a:pt x="3878819" y="538139"/>
                  <a:pt x="3878145" y="526823"/>
                  <a:pt x="3877369" y="521908"/>
                </a:cubicBezTo>
                <a:cubicBezTo>
                  <a:pt x="3876593" y="516993"/>
                  <a:pt x="3875266" y="513445"/>
                  <a:pt x="3873390" y="511264"/>
                </a:cubicBezTo>
                <a:lnTo>
                  <a:pt x="3861445" y="494933"/>
                </a:lnTo>
                <a:lnTo>
                  <a:pt x="3876533" y="479932"/>
                </a:lnTo>
                <a:cubicBezTo>
                  <a:pt x="3885172" y="473283"/>
                  <a:pt x="3893400" y="469021"/>
                  <a:pt x="3901215" y="467144"/>
                </a:cubicBezTo>
                <a:cubicBezTo>
                  <a:pt x="3905122" y="466206"/>
                  <a:pt x="3910631" y="464325"/>
                  <a:pt x="3917740" y="461501"/>
                </a:cubicBezTo>
                <a:lnTo>
                  <a:pt x="3936823" y="453247"/>
                </a:lnTo>
                <a:lnTo>
                  <a:pt x="3892064" y="464715"/>
                </a:lnTo>
                <a:cubicBezTo>
                  <a:pt x="3863489" y="471269"/>
                  <a:pt x="3834638" y="481232"/>
                  <a:pt x="3805510" y="494605"/>
                </a:cubicBezTo>
                <a:cubicBezTo>
                  <a:pt x="3793204" y="502282"/>
                  <a:pt x="3785603" y="507183"/>
                  <a:pt x="3782707" y="509307"/>
                </a:cubicBezTo>
                <a:cubicBezTo>
                  <a:pt x="3779811" y="511431"/>
                  <a:pt x="3778364" y="513350"/>
                  <a:pt x="3778364" y="515064"/>
                </a:cubicBezTo>
                <a:cubicBezTo>
                  <a:pt x="3778364" y="522656"/>
                  <a:pt x="3776571" y="531538"/>
                  <a:pt x="3772984" y="541711"/>
                </a:cubicBezTo>
                <a:cubicBezTo>
                  <a:pt x="3769398" y="551883"/>
                  <a:pt x="3767605" y="564828"/>
                  <a:pt x="3767605" y="580544"/>
                </a:cubicBezTo>
                <a:lnTo>
                  <a:pt x="3767605" y="610805"/>
                </a:lnTo>
                <a:lnTo>
                  <a:pt x="3747831" y="622907"/>
                </a:lnTo>
                <a:cubicBezTo>
                  <a:pt x="3735297" y="631260"/>
                  <a:pt x="3726186" y="635437"/>
                  <a:pt x="3720499" y="635437"/>
                </a:cubicBezTo>
                <a:cubicBezTo>
                  <a:pt x="3714813" y="635437"/>
                  <a:pt x="3706459" y="628950"/>
                  <a:pt x="3695439" y="615977"/>
                </a:cubicBezTo>
                <a:cubicBezTo>
                  <a:pt x="3686628" y="606443"/>
                  <a:pt x="3681297" y="599073"/>
                  <a:pt x="3679444" y="593867"/>
                </a:cubicBezTo>
                <a:cubicBezTo>
                  <a:pt x="3677591" y="588662"/>
                  <a:pt x="3676665" y="580930"/>
                  <a:pt x="3676665" y="570671"/>
                </a:cubicBezTo>
                <a:cubicBezTo>
                  <a:pt x="3676665" y="557108"/>
                  <a:pt x="3679256" y="543161"/>
                  <a:pt x="3684438" y="528830"/>
                </a:cubicBezTo>
                <a:cubicBezTo>
                  <a:pt x="3689620" y="514500"/>
                  <a:pt x="3693306" y="502744"/>
                  <a:pt x="3695496" y="493562"/>
                </a:cubicBezTo>
                <a:cubicBezTo>
                  <a:pt x="3698773" y="472445"/>
                  <a:pt x="3705193" y="458012"/>
                  <a:pt x="3714755" y="450263"/>
                </a:cubicBezTo>
                <a:cubicBezTo>
                  <a:pt x="3724319" y="442515"/>
                  <a:pt x="3734754" y="443346"/>
                  <a:pt x="3746060" y="452757"/>
                </a:cubicBezTo>
                <a:cubicBezTo>
                  <a:pt x="3748812" y="455309"/>
                  <a:pt x="3752187" y="456338"/>
                  <a:pt x="3756182" y="455843"/>
                </a:cubicBezTo>
                <a:cubicBezTo>
                  <a:pt x="3760178" y="455347"/>
                  <a:pt x="3773849" y="450433"/>
                  <a:pt x="3797195" y="441098"/>
                </a:cubicBezTo>
                <a:cubicBezTo>
                  <a:pt x="3814597" y="434259"/>
                  <a:pt x="3834799" y="428654"/>
                  <a:pt x="3857802" y="424282"/>
                </a:cubicBezTo>
                <a:cubicBezTo>
                  <a:pt x="3894188" y="417100"/>
                  <a:pt x="3920643" y="406337"/>
                  <a:pt x="3937169" y="391992"/>
                </a:cubicBezTo>
                <a:cubicBezTo>
                  <a:pt x="3942904" y="387630"/>
                  <a:pt x="3942556" y="382572"/>
                  <a:pt x="3936126" y="376819"/>
                </a:cubicBezTo>
                <a:cubicBezTo>
                  <a:pt x="3929821" y="368141"/>
                  <a:pt x="3926135" y="361831"/>
                  <a:pt x="3925068" y="357888"/>
                </a:cubicBezTo>
                <a:cubicBezTo>
                  <a:pt x="3924001" y="353944"/>
                  <a:pt x="3923667" y="352487"/>
                  <a:pt x="3924067" y="353516"/>
                </a:cubicBezTo>
                <a:cubicBezTo>
                  <a:pt x="3916562" y="355478"/>
                  <a:pt x="3905680" y="352861"/>
                  <a:pt x="3891421" y="345665"/>
                </a:cubicBezTo>
                <a:cubicBezTo>
                  <a:pt x="3877162" y="338469"/>
                  <a:pt x="3866732" y="331294"/>
                  <a:pt x="3860131" y="324141"/>
                </a:cubicBezTo>
                <a:cubicBezTo>
                  <a:pt x="3853530" y="316987"/>
                  <a:pt x="3849244" y="313411"/>
                  <a:pt x="3847272" y="313411"/>
                </a:cubicBezTo>
                <a:cubicBezTo>
                  <a:pt x="3844329" y="313411"/>
                  <a:pt x="3835895" y="319828"/>
                  <a:pt x="3821969" y="332663"/>
                </a:cubicBezTo>
                <a:cubicBezTo>
                  <a:pt x="3808044" y="345498"/>
                  <a:pt x="3799852" y="354863"/>
                  <a:pt x="3797395" y="360759"/>
                </a:cubicBezTo>
                <a:cubicBezTo>
                  <a:pt x="3793356" y="370437"/>
                  <a:pt x="3785726" y="377285"/>
                  <a:pt x="3774506" y="381305"/>
                </a:cubicBezTo>
                <a:cubicBezTo>
                  <a:pt x="3767829" y="383877"/>
                  <a:pt x="3762136" y="384674"/>
                  <a:pt x="3757425" y="383698"/>
                </a:cubicBezTo>
                <a:cubicBezTo>
                  <a:pt x="3752715" y="382722"/>
                  <a:pt x="3744712" y="379571"/>
                  <a:pt x="3733415" y="374247"/>
                </a:cubicBezTo>
                <a:cubicBezTo>
                  <a:pt x="3716775" y="364931"/>
                  <a:pt x="3704819" y="353497"/>
                  <a:pt x="3697546" y="339943"/>
                </a:cubicBezTo>
                <a:cubicBezTo>
                  <a:pt x="3690274" y="326389"/>
                  <a:pt x="3686019" y="308072"/>
                  <a:pt x="3684781" y="284993"/>
                </a:cubicBezTo>
                <a:cubicBezTo>
                  <a:pt x="3684152" y="268105"/>
                  <a:pt x="3684326" y="257180"/>
                  <a:pt x="3685302" y="252217"/>
                </a:cubicBezTo>
                <a:cubicBezTo>
                  <a:pt x="3686278" y="247255"/>
                  <a:pt x="3692296" y="243316"/>
                  <a:pt x="3703354" y="240402"/>
                </a:cubicBezTo>
                <a:cubicBezTo>
                  <a:pt x="3705097" y="240097"/>
                  <a:pt x="3709896" y="234615"/>
                  <a:pt x="3717749" y="223957"/>
                </a:cubicBezTo>
                <a:cubicBezTo>
                  <a:pt x="3725602" y="213298"/>
                  <a:pt x="3733425" y="203656"/>
                  <a:pt x="3741216" y="195032"/>
                </a:cubicBezTo>
                <a:cubicBezTo>
                  <a:pt x="3749008" y="186407"/>
                  <a:pt x="3752903" y="180470"/>
                  <a:pt x="3752903" y="177222"/>
                </a:cubicBezTo>
                <a:cubicBezTo>
                  <a:pt x="3752903" y="173974"/>
                  <a:pt x="3756909" y="167616"/>
                  <a:pt x="3764919" y="158148"/>
                </a:cubicBezTo>
                <a:cubicBezTo>
                  <a:pt x="3770510" y="151529"/>
                  <a:pt x="3775587" y="140237"/>
                  <a:pt x="3780149" y="124273"/>
                </a:cubicBezTo>
                <a:cubicBezTo>
                  <a:pt x="3784712" y="108309"/>
                  <a:pt x="3786993" y="93555"/>
                  <a:pt x="3786993" y="80010"/>
                </a:cubicBezTo>
                <a:cubicBezTo>
                  <a:pt x="3786993" y="58369"/>
                  <a:pt x="3791537" y="47549"/>
                  <a:pt x="3800623" y="47549"/>
                </a:cubicBezTo>
                <a:cubicBezTo>
                  <a:pt x="3807186" y="47549"/>
                  <a:pt x="3815325" y="53450"/>
                  <a:pt x="3825041" y="65251"/>
                </a:cubicBezTo>
                <a:cubicBezTo>
                  <a:pt x="3834756" y="77053"/>
                  <a:pt x="3840286" y="85982"/>
                  <a:pt x="3841629" y="92040"/>
                </a:cubicBezTo>
                <a:cubicBezTo>
                  <a:pt x="3843419" y="98022"/>
                  <a:pt x="3844946" y="103049"/>
                  <a:pt x="3846208" y="107121"/>
                </a:cubicBezTo>
                <a:cubicBezTo>
                  <a:pt x="3847470" y="111193"/>
                  <a:pt x="3849030" y="120672"/>
                  <a:pt x="3850887" y="135560"/>
                </a:cubicBezTo>
                <a:lnTo>
                  <a:pt x="3852687" y="149262"/>
                </a:lnTo>
                <a:lnTo>
                  <a:pt x="3873018" y="149819"/>
                </a:lnTo>
                <a:cubicBezTo>
                  <a:pt x="3899164" y="149819"/>
                  <a:pt x="3915676" y="150848"/>
                  <a:pt x="3922553" y="152905"/>
                </a:cubicBezTo>
                <a:cubicBezTo>
                  <a:pt x="3926935" y="153819"/>
                  <a:pt x="3934697" y="149926"/>
                  <a:pt x="3945842" y="141225"/>
                </a:cubicBezTo>
                <a:cubicBezTo>
                  <a:pt x="3956986" y="132524"/>
                  <a:pt x="3979984" y="113590"/>
                  <a:pt x="4014836" y="84425"/>
                </a:cubicBezTo>
                <a:close/>
              </a:path>
            </a:pathLst>
          </a:custGeom>
          <a:solidFill>
            <a:schemeClr val="tx1">
              <a:lumMod val="95000"/>
              <a:lumOff val="5000"/>
            </a:schemeClr>
          </a:solidFill>
          <a:ln>
            <a:noFill/>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sz="7200" b="1" dirty="0">
              <a:solidFill>
                <a:schemeClr val="bg1"/>
              </a:solidFill>
              <a:latin typeface="李旭科书法" panose="02000603000000000000" pitchFamily="2" charset="-122"/>
              <a:ea typeface="李旭科书法" panose="02000603000000000000" pitchFamily="2" charset="-122"/>
            </a:endParaRPr>
          </a:p>
        </p:txBody>
      </p:sp>
      <p:sp>
        <p:nvSpPr>
          <p:cNvPr id="832" name="矩形 831"/>
          <p:cNvSpPr/>
          <p:nvPr/>
        </p:nvSpPr>
        <p:spPr>
          <a:xfrm>
            <a:off x="212121" y="377470"/>
            <a:ext cx="2493289" cy="467481"/>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r>
              <a:rPr lang="en-US" altLang="zh-CN" sz="2800" smtClean="0">
                <a:effectLst>
                  <a:outerShdw blurRad="50800" dist="38100" dir="2700000" algn="tl" rotWithShape="0">
                    <a:prstClr val="black">
                      <a:alpha val="40000"/>
                    </a:prstClr>
                  </a:outerShdw>
                </a:effectLst>
                <a:latin typeface="思源黑体" panose="020B0500000000090000" pitchFamily="34" charset="-122"/>
                <a:ea typeface="思源黑体" panose="020B0500000000090000" pitchFamily="34" charset="-122"/>
              </a:rPr>
              <a:t>0.</a:t>
            </a:r>
            <a:r>
              <a:rPr lang="zh-CN" altLang="en-US" sz="2800" smtClean="0">
                <a:effectLst>
                  <a:outerShdw blurRad="50800" dist="38100" dir="2700000" algn="tl" rotWithShape="0">
                    <a:prstClr val="black">
                      <a:alpha val="40000"/>
                    </a:prstClr>
                  </a:outerShdw>
                </a:effectLst>
                <a:latin typeface="思源黑体" panose="020B0500000000090000" pitchFamily="34" charset="-122"/>
                <a:ea typeface="思源黑体" panose="020B0500000000090000" pitchFamily="34" charset="-122"/>
              </a:rPr>
              <a:t>项目背景</a:t>
            </a:r>
            <a:endParaRPr lang="zh-CN" altLang="en-US" sz="2800" dirty="0" smtClean="0">
              <a:effectLst>
                <a:outerShdw blurRad="50800" dist="38100" dir="2700000" algn="tl" rotWithShape="0">
                  <a:prstClr val="black">
                    <a:alpha val="40000"/>
                  </a:prstClr>
                </a:outerShdw>
              </a:effectLst>
              <a:latin typeface="思源黑体" panose="020B0500000000090000" pitchFamily="34" charset="-122"/>
              <a:ea typeface="思源黑体" panose="020B0500000000090000" pitchFamily="34" charset="-122"/>
            </a:endParaRPr>
          </a:p>
        </p:txBody>
      </p:sp>
      <p:cxnSp>
        <p:nvCxnSpPr>
          <p:cNvPr id="837" name="直接连接符 836"/>
          <p:cNvCxnSpPr/>
          <p:nvPr/>
        </p:nvCxnSpPr>
        <p:spPr>
          <a:xfrm>
            <a:off x="559362" y="844951"/>
            <a:ext cx="2623676" cy="0"/>
          </a:xfrm>
          <a:prstGeom prst="line">
            <a:avLst/>
          </a:prstGeom>
          <a:ln>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40" name="矩形 839"/>
          <p:cNvSpPr/>
          <p:nvPr/>
        </p:nvSpPr>
        <p:spPr>
          <a:xfrm>
            <a:off x="1270335" y="943100"/>
            <a:ext cx="1844864" cy="369332"/>
          </a:xfrm>
          <a:prstGeom prst="rect">
            <a:avLst/>
          </a:prstGeom>
        </p:spPr>
        <p:txBody>
          <a:bodyPr wrap="none">
            <a:spAutoFit/>
          </a:bodyPr>
          <a:lstStyle/>
          <a:p>
            <a:r>
              <a:rPr lang="en-US" altLang="zh-CN" smtClean="0">
                <a:solidFill>
                  <a:schemeClr val="bg1"/>
                </a:solidFill>
                <a:effectLst>
                  <a:outerShdw blurRad="50800" dist="38100" dir="2700000" algn="tl" rotWithShape="0">
                    <a:prstClr val="black">
                      <a:alpha val="40000"/>
                    </a:prstClr>
                  </a:outerShdw>
                </a:effectLst>
                <a:latin typeface="Avengeance Heroic Avenger" pitchFamily="2" charset="0"/>
              </a:rPr>
              <a:t>Project background</a:t>
            </a:r>
            <a:endParaRPr lang="zh-CN" altLang="en-US" dirty="0">
              <a:solidFill>
                <a:schemeClr val="bg1"/>
              </a:solidFill>
              <a:effectLst>
                <a:outerShdw blurRad="50800" dist="38100" dir="2700000" algn="tl" rotWithShape="0">
                  <a:prstClr val="black">
                    <a:alpha val="40000"/>
                  </a:prstClr>
                </a:outerShdw>
              </a:effectLst>
              <a:latin typeface="Avengeance Heroic Avenger" pitchFamily="2" charset="0"/>
            </a:endParaRPr>
          </a:p>
        </p:txBody>
      </p:sp>
      <p:sp>
        <p:nvSpPr>
          <p:cNvPr id="11" name="矩形 10"/>
          <p:cNvSpPr/>
          <p:nvPr/>
        </p:nvSpPr>
        <p:spPr>
          <a:xfrm>
            <a:off x="559362" y="2141664"/>
            <a:ext cx="11012878" cy="345649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indent="304800" algn="just">
              <a:lnSpc>
                <a:spcPct val="150000"/>
              </a:lnSpc>
              <a:spcAft>
                <a:spcPts val="0"/>
              </a:spcAft>
            </a:pPr>
            <a:r>
              <a:rPr lang="en-US" altLang="zh-CN" kern="100" dirty="0" smtClean="0">
                <a:solidFill>
                  <a:schemeClr val="bg1"/>
                </a:solidFill>
                <a:latin typeface="华文宋体" panose="02010600040101010101" pitchFamily="2" charset="-122"/>
                <a:ea typeface="华文宋体" panose="02010600040101010101" pitchFamily="2" charset="-122"/>
                <a:cs typeface="Times New Roman" panose="02020603050405020304" pitchFamily="18" charset="0"/>
              </a:rPr>
              <a:t>20</a:t>
            </a:r>
            <a:r>
              <a:rPr lang="zh-CN" altLang="en-US" kern="100" dirty="0" smtClean="0">
                <a:solidFill>
                  <a:schemeClr val="bg1"/>
                </a:solidFill>
                <a:latin typeface="华文宋体" panose="02010600040101010101" pitchFamily="2" charset="-122"/>
                <a:ea typeface="华文宋体" panose="02010600040101010101" pitchFamily="2" charset="-122"/>
                <a:cs typeface="Times New Roman" panose="02020603050405020304" pitchFamily="18" charset="0"/>
              </a:rPr>
              <a:t>世纪</a:t>
            </a:r>
            <a:r>
              <a:rPr lang="en-US" altLang="zh-CN" kern="100" dirty="0" smtClean="0">
                <a:solidFill>
                  <a:schemeClr val="bg1"/>
                </a:solidFill>
                <a:latin typeface="华文宋体" panose="02010600040101010101" pitchFamily="2" charset="-122"/>
                <a:ea typeface="华文宋体" panose="02010600040101010101" pitchFamily="2" charset="-122"/>
                <a:cs typeface="Times New Roman" panose="02020603050405020304" pitchFamily="18" charset="0"/>
              </a:rPr>
              <a:t>90</a:t>
            </a:r>
            <a:r>
              <a:rPr lang="zh-CN" altLang="en-US" kern="100" dirty="0" smtClean="0">
                <a:solidFill>
                  <a:schemeClr val="bg1"/>
                </a:solidFill>
                <a:latin typeface="华文宋体" panose="02010600040101010101" pitchFamily="2" charset="-122"/>
                <a:ea typeface="华文宋体" panose="02010600040101010101" pitchFamily="2" charset="-122"/>
                <a:cs typeface="Times New Roman" panose="02020603050405020304" pitchFamily="18" charset="0"/>
              </a:rPr>
              <a:t>年代以来</a:t>
            </a:r>
            <a:r>
              <a:rPr lang="en-US" altLang="zh-CN" kern="100" dirty="0" smtClean="0">
                <a:solidFill>
                  <a:schemeClr val="bg1"/>
                </a:solidFill>
                <a:latin typeface="华文宋体" panose="02010600040101010101" pitchFamily="2" charset="-122"/>
                <a:ea typeface="华文宋体" panose="02010600040101010101" pitchFamily="2" charset="-122"/>
                <a:cs typeface="Times New Roman" panose="02020603050405020304" pitchFamily="18" charset="0"/>
              </a:rPr>
              <a:t>,</a:t>
            </a:r>
            <a:r>
              <a:rPr lang="zh-CN" altLang="en-US" kern="100" dirty="0" smtClean="0">
                <a:solidFill>
                  <a:schemeClr val="bg1"/>
                </a:solidFill>
                <a:latin typeface="华文宋体" panose="02010600040101010101" pitchFamily="2" charset="-122"/>
                <a:ea typeface="华文宋体" panose="02010600040101010101" pitchFamily="2" charset="-122"/>
                <a:cs typeface="Times New Roman" panose="02020603050405020304" pitchFamily="18" charset="0"/>
              </a:rPr>
              <a:t>各国为了占领经济发展制高点</a:t>
            </a:r>
            <a:r>
              <a:rPr lang="en-US" altLang="zh-CN" kern="100" dirty="0" smtClean="0">
                <a:solidFill>
                  <a:schemeClr val="bg1"/>
                </a:solidFill>
                <a:latin typeface="华文宋体" panose="02010600040101010101" pitchFamily="2" charset="-122"/>
                <a:ea typeface="华文宋体" panose="02010600040101010101" pitchFamily="2" charset="-122"/>
                <a:cs typeface="Times New Roman" panose="02020603050405020304" pitchFamily="18" charset="0"/>
              </a:rPr>
              <a:t>,</a:t>
            </a:r>
            <a:r>
              <a:rPr lang="zh-CN" altLang="en-US" kern="100" dirty="0" smtClean="0">
                <a:solidFill>
                  <a:schemeClr val="bg1"/>
                </a:solidFill>
                <a:latin typeface="华文宋体" panose="02010600040101010101" pitchFamily="2" charset="-122"/>
                <a:ea typeface="华文宋体" panose="02010600040101010101" pitchFamily="2" charset="-122"/>
                <a:cs typeface="Times New Roman" panose="02020603050405020304" pitchFamily="18" charset="0"/>
              </a:rPr>
              <a:t>都制定了长期的国家信息化战略蓝图</a:t>
            </a:r>
            <a:r>
              <a:rPr lang="en-US" altLang="zh-CN" kern="100" dirty="0" smtClean="0">
                <a:solidFill>
                  <a:schemeClr val="bg1"/>
                </a:solidFill>
                <a:latin typeface="华文宋体" panose="02010600040101010101" pitchFamily="2" charset="-122"/>
                <a:ea typeface="华文宋体" panose="02010600040101010101" pitchFamily="2" charset="-122"/>
                <a:cs typeface="Times New Roman" panose="02020603050405020304" pitchFamily="18" charset="0"/>
              </a:rPr>
              <a:t>,</a:t>
            </a:r>
            <a:r>
              <a:rPr lang="zh-CN" altLang="en-US" kern="100" dirty="0" smtClean="0">
                <a:solidFill>
                  <a:schemeClr val="bg1"/>
                </a:solidFill>
                <a:latin typeface="华文宋体" panose="02010600040101010101" pitchFamily="2" charset="-122"/>
                <a:ea typeface="华文宋体" panose="02010600040101010101" pitchFamily="2" charset="-122"/>
                <a:cs typeface="Times New Roman" panose="02020603050405020304" pitchFamily="18" charset="0"/>
              </a:rPr>
              <a:t>把信息技术作为新的经济增长点。各国纷纷提出建立数字地球、数字国家、数字城市的目标。从而促使各种</a:t>
            </a:r>
            <a:r>
              <a:rPr lang="en-US" altLang="zh-CN" kern="100" dirty="0" smtClean="0">
                <a:solidFill>
                  <a:schemeClr val="bg1"/>
                </a:solidFill>
                <a:latin typeface="华文宋体" panose="02010600040101010101" pitchFamily="2" charset="-122"/>
                <a:ea typeface="华文宋体" panose="02010600040101010101" pitchFamily="2" charset="-122"/>
                <a:cs typeface="Times New Roman" panose="02020603050405020304" pitchFamily="18" charset="0"/>
              </a:rPr>
              <a:t>GIS</a:t>
            </a:r>
            <a:r>
              <a:rPr lang="zh-CN" altLang="en-US" kern="100" dirty="0" smtClean="0">
                <a:solidFill>
                  <a:schemeClr val="bg1"/>
                </a:solidFill>
                <a:latin typeface="华文宋体" panose="02010600040101010101" pitchFamily="2" charset="-122"/>
                <a:ea typeface="华文宋体" panose="02010600040101010101" pitchFamily="2" charset="-122"/>
                <a:cs typeface="Times New Roman" panose="02020603050405020304" pitchFamily="18" charset="0"/>
              </a:rPr>
              <a:t>技术日益发展和成熟起来</a:t>
            </a:r>
            <a:r>
              <a:rPr lang="en-US" altLang="zh-CN" kern="100" dirty="0" smtClean="0">
                <a:solidFill>
                  <a:schemeClr val="bg1"/>
                </a:solidFill>
                <a:latin typeface="华文宋体" panose="02010600040101010101" pitchFamily="2" charset="-122"/>
                <a:ea typeface="华文宋体" panose="02010600040101010101" pitchFamily="2" charset="-122"/>
                <a:cs typeface="Times New Roman" panose="02020603050405020304" pitchFamily="18" charset="0"/>
              </a:rPr>
              <a:t>[1, 2 ]</a:t>
            </a:r>
            <a:r>
              <a:rPr lang="zh-CN" altLang="en-US" kern="100" dirty="0" smtClean="0">
                <a:solidFill>
                  <a:schemeClr val="bg1"/>
                </a:solidFill>
                <a:latin typeface="华文宋体" panose="02010600040101010101" pitchFamily="2" charset="-122"/>
                <a:ea typeface="华文宋体" panose="02010600040101010101" pitchFamily="2" charset="-122"/>
                <a:cs typeface="Times New Roman" panose="02020603050405020304" pitchFamily="18" charset="0"/>
              </a:rPr>
              <a:t>。地理信息是重要的基础信息资源库</a:t>
            </a:r>
            <a:r>
              <a:rPr lang="en-US" altLang="zh-CN" kern="100" dirty="0" smtClean="0">
                <a:solidFill>
                  <a:schemeClr val="bg1"/>
                </a:solidFill>
                <a:latin typeface="华文宋体" panose="02010600040101010101" pitchFamily="2" charset="-122"/>
                <a:ea typeface="华文宋体" panose="02010600040101010101" pitchFamily="2" charset="-122"/>
                <a:cs typeface="Times New Roman" panose="02020603050405020304" pitchFamily="18" charset="0"/>
              </a:rPr>
              <a:t>,</a:t>
            </a:r>
            <a:r>
              <a:rPr lang="zh-CN" altLang="en-US" kern="100" dirty="0" smtClean="0">
                <a:solidFill>
                  <a:schemeClr val="bg1"/>
                </a:solidFill>
                <a:latin typeface="华文宋体" panose="02010600040101010101" pitchFamily="2" charset="-122"/>
                <a:ea typeface="华文宋体" panose="02010600040101010101" pitchFamily="2" charset="-122"/>
                <a:cs typeface="Times New Roman" panose="02020603050405020304" pitchFamily="18" charset="0"/>
              </a:rPr>
              <a:t>我国也将地理信息资源库列入重点建设的</a:t>
            </a:r>
            <a:r>
              <a:rPr lang="en-US" altLang="zh-CN" kern="100" dirty="0" smtClean="0">
                <a:solidFill>
                  <a:schemeClr val="bg1"/>
                </a:solidFill>
                <a:latin typeface="华文宋体" panose="02010600040101010101" pitchFamily="2" charset="-122"/>
                <a:ea typeface="华文宋体" panose="02010600040101010101" pitchFamily="2" charset="-122"/>
                <a:cs typeface="Times New Roman" panose="02020603050405020304" pitchFamily="18" charset="0"/>
              </a:rPr>
              <a:t>4</a:t>
            </a:r>
            <a:r>
              <a:rPr lang="zh-CN" altLang="en-US" kern="100" dirty="0" smtClean="0">
                <a:solidFill>
                  <a:schemeClr val="bg1"/>
                </a:solidFill>
                <a:latin typeface="华文宋体" panose="02010600040101010101" pitchFamily="2" charset="-122"/>
                <a:ea typeface="华文宋体" panose="02010600040101010101" pitchFamily="2" charset="-122"/>
                <a:cs typeface="Times New Roman" panose="02020603050405020304" pitchFamily="18" charset="0"/>
              </a:rPr>
              <a:t>大基础信息资源库之一。在建立以实际居住地进行少数民族人口管理新模式时</a:t>
            </a:r>
            <a:r>
              <a:rPr lang="en-US" altLang="zh-CN" kern="100" dirty="0" smtClean="0">
                <a:solidFill>
                  <a:schemeClr val="bg1"/>
                </a:solidFill>
                <a:latin typeface="华文宋体" panose="02010600040101010101" pitchFamily="2" charset="-122"/>
                <a:ea typeface="华文宋体" panose="02010600040101010101" pitchFamily="2" charset="-122"/>
                <a:cs typeface="Times New Roman" panose="02020603050405020304" pitchFamily="18" charset="0"/>
              </a:rPr>
              <a:t>,</a:t>
            </a:r>
            <a:r>
              <a:rPr lang="zh-CN" altLang="en-US" kern="100" dirty="0" smtClean="0">
                <a:solidFill>
                  <a:schemeClr val="bg1"/>
                </a:solidFill>
                <a:latin typeface="华文宋体" panose="02010600040101010101" pitchFamily="2" charset="-122"/>
                <a:ea typeface="华文宋体" panose="02010600040101010101" pitchFamily="2" charset="-122"/>
                <a:cs typeface="Times New Roman" panose="02020603050405020304" pitchFamily="18" charset="0"/>
              </a:rPr>
              <a:t>引入</a:t>
            </a:r>
            <a:r>
              <a:rPr lang="en-US" altLang="zh-CN" kern="100" dirty="0" smtClean="0">
                <a:solidFill>
                  <a:schemeClr val="bg1"/>
                </a:solidFill>
                <a:latin typeface="华文宋体" panose="02010600040101010101" pitchFamily="2" charset="-122"/>
                <a:ea typeface="华文宋体" panose="02010600040101010101" pitchFamily="2" charset="-122"/>
                <a:cs typeface="Times New Roman" panose="02020603050405020304" pitchFamily="18" charset="0"/>
              </a:rPr>
              <a:t>GIS</a:t>
            </a:r>
            <a:r>
              <a:rPr lang="zh-CN" altLang="en-US" kern="100" dirty="0" smtClean="0">
                <a:solidFill>
                  <a:schemeClr val="bg1"/>
                </a:solidFill>
                <a:latin typeface="华文宋体" panose="02010600040101010101" pitchFamily="2" charset="-122"/>
                <a:ea typeface="华文宋体" panose="02010600040101010101" pitchFamily="2" charset="-122"/>
                <a:cs typeface="Times New Roman" panose="02020603050405020304" pitchFamily="18" charset="0"/>
              </a:rPr>
              <a:t>技术</a:t>
            </a:r>
            <a:r>
              <a:rPr lang="en-US" altLang="zh-CN" kern="100" dirty="0" smtClean="0">
                <a:solidFill>
                  <a:schemeClr val="bg1"/>
                </a:solidFill>
                <a:latin typeface="华文宋体" panose="02010600040101010101" pitchFamily="2" charset="-122"/>
                <a:ea typeface="华文宋体" panose="02010600040101010101" pitchFamily="2" charset="-122"/>
                <a:cs typeface="Times New Roman" panose="02020603050405020304" pitchFamily="18" charset="0"/>
              </a:rPr>
              <a:t>,</a:t>
            </a:r>
            <a:r>
              <a:rPr lang="zh-CN" altLang="en-US" kern="100" dirty="0" smtClean="0">
                <a:solidFill>
                  <a:schemeClr val="bg1"/>
                </a:solidFill>
                <a:latin typeface="华文宋体" panose="02010600040101010101" pitchFamily="2" charset="-122"/>
                <a:ea typeface="华文宋体" panose="02010600040101010101" pitchFamily="2" charset="-122"/>
                <a:cs typeface="Times New Roman" panose="02020603050405020304" pitchFamily="18" charset="0"/>
              </a:rPr>
              <a:t>将使得以“地”管“人”变得极为便利可行</a:t>
            </a:r>
            <a:r>
              <a:rPr lang="en-US" altLang="zh-CN" kern="100" dirty="0" smtClean="0">
                <a:solidFill>
                  <a:schemeClr val="bg1"/>
                </a:solidFill>
                <a:latin typeface="华文宋体" panose="02010600040101010101" pitchFamily="2" charset="-122"/>
                <a:ea typeface="华文宋体" panose="02010600040101010101" pitchFamily="2" charset="-122"/>
                <a:cs typeface="Times New Roman" panose="02020603050405020304" pitchFamily="18" charset="0"/>
              </a:rPr>
              <a:t>,</a:t>
            </a:r>
            <a:r>
              <a:rPr lang="zh-CN" altLang="en-US" kern="100" dirty="0" smtClean="0">
                <a:solidFill>
                  <a:schemeClr val="bg1"/>
                </a:solidFill>
                <a:latin typeface="华文宋体" panose="02010600040101010101" pitchFamily="2" charset="-122"/>
                <a:ea typeface="华文宋体" panose="02010600040101010101" pitchFamily="2" charset="-122"/>
                <a:cs typeface="Times New Roman" panose="02020603050405020304" pitchFamily="18" charset="0"/>
              </a:rPr>
              <a:t>极大提升政府部门信息化水平</a:t>
            </a:r>
            <a:r>
              <a:rPr lang="en-US" altLang="zh-CN" kern="100" dirty="0" smtClean="0">
                <a:solidFill>
                  <a:schemeClr val="bg1"/>
                </a:solidFill>
                <a:latin typeface="华文宋体" panose="02010600040101010101" pitchFamily="2" charset="-122"/>
                <a:ea typeface="华文宋体" panose="02010600040101010101" pitchFamily="2" charset="-122"/>
                <a:cs typeface="Times New Roman" panose="02020603050405020304" pitchFamily="18" charset="0"/>
              </a:rPr>
              <a:t>,</a:t>
            </a:r>
            <a:r>
              <a:rPr lang="zh-CN" altLang="en-US" kern="100" dirty="0" smtClean="0">
                <a:solidFill>
                  <a:schemeClr val="bg1"/>
                </a:solidFill>
                <a:latin typeface="华文宋体" panose="02010600040101010101" pitchFamily="2" charset="-122"/>
                <a:ea typeface="华文宋体" panose="02010600040101010101" pitchFamily="2" charset="-122"/>
                <a:cs typeface="Times New Roman" panose="02020603050405020304" pitchFamily="18" charset="0"/>
              </a:rPr>
              <a:t>是一次重大的技术进步</a:t>
            </a:r>
            <a:r>
              <a:rPr lang="en-US" altLang="zh-CN" kern="100" dirty="0" smtClean="0">
                <a:solidFill>
                  <a:schemeClr val="bg1"/>
                </a:solidFill>
                <a:latin typeface="华文宋体" panose="02010600040101010101" pitchFamily="2" charset="-122"/>
                <a:ea typeface="华文宋体" panose="02010600040101010101" pitchFamily="2" charset="-122"/>
                <a:cs typeface="Times New Roman" panose="02020603050405020304" pitchFamily="18" charset="0"/>
              </a:rPr>
              <a:t>,</a:t>
            </a:r>
            <a:r>
              <a:rPr lang="zh-CN" altLang="en-US" kern="100" dirty="0" smtClean="0">
                <a:solidFill>
                  <a:schemeClr val="bg1"/>
                </a:solidFill>
                <a:latin typeface="华文宋体" panose="02010600040101010101" pitchFamily="2" charset="-122"/>
                <a:ea typeface="华文宋体" panose="02010600040101010101" pitchFamily="2" charset="-122"/>
                <a:cs typeface="Times New Roman" panose="02020603050405020304" pitchFamily="18" charset="0"/>
              </a:rPr>
              <a:t>对推动</a:t>
            </a:r>
            <a:r>
              <a:rPr lang="en-US" altLang="zh-CN" kern="100" dirty="0" smtClean="0">
                <a:solidFill>
                  <a:schemeClr val="bg1"/>
                </a:solidFill>
                <a:latin typeface="华文宋体" panose="02010600040101010101" pitchFamily="2" charset="-122"/>
                <a:ea typeface="华文宋体" panose="02010600040101010101" pitchFamily="2" charset="-122"/>
                <a:cs typeface="Times New Roman" panose="02020603050405020304" pitchFamily="18" charset="0"/>
              </a:rPr>
              <a:t>GIS</a:t>
            </a:r>
            <a:r>
              <a:rPr lang="zh-CN" altLang="en-US" kern="100" dirty="0" smtClean="0">
                <a:solidFill>
                  <a:schemeClr val="bg1"/>
                </a:solidFill>
                <a:latin typeface="华文宋体" panose="02010600040101010101" pitchFamily="2" charset="-122"/>
                <a:ea typeface="华文宋体" panose="02010600040101010101" pitchFamily="2" charset="-122"/>
                <a:cs typeface="Times New Roman" panose="02020603050405020304" pitchFamily="18" charset="0"/>
              </a:rPr>
              <a:t>在中国的普及应用具有深远的意义。所以本次地理信息系统开发实习，我们小组准备开发基于组件式</a:t>
            </a:r>
            <a:r>
              <a:rPr lang="en-US" altLang="zh-CN" kern="100" dirty="0" smtClean="0">
                <a:solidFill>
                  <a:schemeClr val="bg1"/>
                </a:solidFill>
                <a:latin typeface="华文宋体" panose="02010600040101010101" pitchFamily="2" charset="-122"/>
                <a:ea typeface="华文宋体" panose="02010600040101010101" pitchFamily="2" charset="-122"/>
                <a:cs typeface="Times New Roman" panose="02020603050405020304" pitchFamily="18" charset="0"/>
              </a:rPr>
              <a:t>GIS</a:t>
            </a:r>
            <a:r>
              <a:rPr lang="zh-CN" altLang="en-US" kern="100" dirty="0" smtClean="0">
                <a:solidFill>
                  <a:schemeClr val="bg1"/>
                </a:solidFill>
                <a:latin typeface="华文宋体" panose="02010600040101010101" pitchFamily="2" charset="-122"/>
                <a:ea typeface="华文宋体" panose="02010600040101010101" pitchFamily="2" charset="-122"/>
                <a:cs typeface="Times New Roman" panose="02020603050405020304" pitchFamily="18" charset="0"/>
              </a:rPr>
              <a:t>开发平台之上的少数民族少数民族人口信息管理系统，具有关联查询、空间分析等功能</a:t>
            </a:r>
            <a:r>
              <a:rPr lang="en-US" altLang="zh-CN" kern="100" dirty="0" smtClean="0">
                <a:solidFill>
                  <a:schemeClr val="bg1"/>
                </a:solidFill>
                <a:latin typeface="华文宋体" panose="02010600040101010101" pitchFamily="2" charset="-122"/>
                <a:ea typeface="华文宋体" panose="02010600040101010101" pitchFamily="2" charset="-122"/>
                <a:cs typeface="Times New Roman" panose="02020603050405020304" pitchFamily="18" charset="0"/>
              </a:rPr>
              <a:t>,</a:t>
            </a:r>
            <a:r>
              <a:rPr lang="zh-CN" altLang="en-US" kern="100" dirty="0" smtClean="0">
                <a:solidFill>
                  <a:schemeClr val="bg1"/>
                </a:solidFill>
                <a:latin typeface="华文宋体" panose="02010600040101010101" pitchFamily="2" charset="-122"/>
                <a:ea typeface="华文宋体" panose="02010600040101010101" pitchFamily="2" charset="-122"/>
                <a:cs typeface="Times New Roman" panose="02020603050405020304" pitchFamily="18" charset="0"/>
              </a:rPr>
              <a:t>为政府管理少数民族人口提供了有效的方法和手段</a:t>
            </a:r>
            <a:r>
              <a:rPr lang="en-US" altLang="zh-CN" kern="100" dirty="0" smtClean="0">
                <a:solidFill>
                  <a:schemeClr val="bg1"/>
                </a:solidFill>
                <a:latin typeface="华文宋体" panose="02010600040101010101" pitchFamily="2" charset="-122"/>
                <a:ea typeface="华文宋体" panose="02010600040101010101" pitchFamily="2" charset="-122"/>
                <a:cs typeface="Times New Roman" panose="02020603050405020304" pitchFamily="18" charset="0"/>
              </a:rPr>
              <a:t>,</a:t>
            </a:r>
            <a:r>
              <a:rPr lang="zh-CN" altLang="en-US" kern="100" dirty="0" smtClean="0">
                <a:solidFill>
                  <a:schemeClr val="bg1"/>
                </a:solidFill>
                <a:latin typeface="华文宋体" panose="02010600040101010101" pitchFamily="2" charset="-122"/>
                <a:ea typeface="华文宋体" panose="02010600040101010101" pitchFamily="2" charset="-122"/>
                <a:cs typeface="Times New Roman" panose="02020603050405020304" pitchFamily="18" charset="0"/>
              </a:rPr>
              <a:t>产生了良好的社会效益。</a:t>
            </a:r>
            <a:endParaRPr lang="zh-CN" altLang="zh-CN" sz="2000" kern="100" dirty="0">
              <a:solidFill>
                <a:schemeClr val="bg1"/>
              </a:solidFill>
              <a:latin typeface="华文宋体" panose="02010600040101010101" pitchFamily="2" charset="-122"/>
              <a:ea typeface="华文宋体" panose="02010600040101010101" pitchFamily="2" charset="-122"/>
              <a:cs typeface="Times New Roman" panose="02020603050405020304" pitchFamily="18" charset="0"/>
            </a:endParaRPr>
          </a:p>
        </p:txBody>
      </p:sp>
    </p:spTree>
    <p:extLst>
      <p:ext uri="{BB962C8B-B14F-4D97-AF65-F5344CB8AC3E}">
        <p14:creationId xmlns:p14="http://schemas.microsoft.com/office/powerpoint/2010/main" val="5966206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7" name="图片 8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5199"/>
            <a:ext cx="12192000" cy="6858000"/>
          </a:xfrm>
          <a:prstGeom prst="rect">
            <a:avLst/>
          </a:prstGeom>
        </p:spPr>
      </p:pic>
      <p:sp>
        <p:nvSpPr>
          <p:cNvPr id="828" name="文本框 827"/>
          <p:cNvSpPr txBox="1"/>
          <p:nvPr/>
        </p:nvSpPr>
        <p:spPr>
          <a:xfrm>
            <a:off x="212122" y="6307904"/>
            <a:ext cx="2493289" cy="310867"/>
          </a:xfrm>
          <a:custGeom>
            <a:avLst/>
            <a:gdLst/>
            <a:ahLst/>
            <a:cxnLst/>
            <a:rect l="l" t="t" r="r" b="b"/>
            <a:pathLst>
              <a:path w="7174602" h="894540">
                <a:moveTo>
                  <a:pt x="4047126" y="740221"/>
                </a:moveTo>
                <a:cubicBezTo>
                  <a:pt x="4047126" y="742126"/>
                  <a:pt x="4042540" y="746322"/>
                  <a:pt x="4033366" y="752808"/>
                </a:cubicBezTo>
                <a:cubicBezTo>
                  <a:pt x="4024814" y="755866"/>
                  <a:pt x="4010221" y="761405"/>
                  <a:pt x="3989590" y="769425"/>
                </a:cubicBezTo>
                <a:cubicBezTo>
                  <a:pt x="3957615" y="782207"/>
                  <a:pt x="3941627" y="789813"/>
                  <a:pt x="3941627" y="792242"/>
                </a:cubicBezTo>
                <a:cubicBezTo>
                  <a:pt x="3941627" y="791785"/>
                  <a:pt x="3941927" y="791732"/>
                  <a:pt x="3942527" y="792085"/>
                </a:cubicBezTo>
                <a:cubicBezTo>
                  <a:pt x="3946385" y="795066"/>
                  <a:pt x="3955839" y="796009"/>
                  <a:pt x="3970888" y="794914"/>
                </a:cubicBezTo>
                <a:cubicBezTo>
                  <a:pt x="3985937" y="793818"/>
                  <a:pt x="3999310" y="790466"/>
                  <a:pt x="4011006" y="784855"/>
                </a:cubicBezTo>
                <a:cubicBezTo>
                  <a:pt x="4018950" y="781112"/>
                  <a:pt x="4024502" y="777781"/>
                  <a:pt x="4027659" y="774861"/>
                </a:cubicBezTo>
                <a:cubicBezTo>
                  <a:pt x="4030816" y="771942"/>
                  <a:pt x="4034806" y="765667"/>
                  <a:pt x="4039625" y="756037"/>
                </a:cubicBezTo>
                <a:cubicBezTo>
                  <a:pt x="4044626" y="745569"/>
                  <a:pt x="4047126" y="740297"/>
                  <a:pt x="4047126" y="740221"/>
                </a:cubicBezTo>
                <a:close/>
                <a:moveTo>
                  <a:pt x="5943891" y="611605"/>
                </a:moveTo>
                <a:cubicBezTo>
                  <a:pt x="5956312" y="611205"/>
                  <a:pt x="5968792" y="611472"/>
                  <a:pt x="5981332" y="612405"/>
                </a:cubicBezTo>
                <a:cubicBezTo>
                  <a:pt x="5993872" y="613339"/>
                  <a:pt x="6002760" y="614024"/>
                  <a:pt x="6007999" y="614463"/>
                </a:cubicBezTo>
                <a:cubicBezTo>
                  <a:pt x="6026392" y="618577"/>
                  <a:pt x="6042432" y="626236"/>
                  <a:pt x="6056120" y="637437"/>
                </a:cubicBezTo>
                <a:cubicBezTo>
                  <a:pt x="6076712" y="653658"/>
                  <a:pt x="6090400" y="666010"/>
                  <a:pt x="6097182" y="674492"/>
                </a:cubicBezTo>
                <a:cubicBezTo>
                  <a:pt x="6103964" y="682974"/>
                  <a:pt x="6107983" y="692853"/>
                  <a:pt x="6109240" y="704131"/>
                </a:cubicBezTo>
                <a:cubicBezTo>
                  <a:pt x="6110612" y="721019"/>
                  <a:pt x="6108578" y="732273"/>
                  <a:pt x="6103139" y="737892"/>
                </a:cubicBezTo>
                <a:cubicBezTo>
                  <a:pt x="6093881" y="744941"/>
                  <a:pt x="6080304" y="744455"/>
                  <a:pt x="6062406" y="736435"/>
                </a:cubicBezTo>
                <a:cubicBezTo>
                  <a:pt x="6044508" y="728415"/>
                  <a:pt x="6027212" y="716366"/>
                  <a:pt x="6010514" y="700288"/>
                </a:cubicBezTo>
                <a:cubicBezTo>
                  <a:pt x="5992616" y="682981"/>
                  <a:pt x="5973933" y="666636"/>
                  <a:pt x="5954464" y="651253"/>
                </a:cubicBezTo>
                <a:cubicBezTo>
                  <a:pt x="5934995" y="635870"/>
                  <a:pt x="5925260" y="625755"/>
                  <a:pt x="5925260" y="620906"/>
                </a:cubicBezTo>
                <a:cubicBezTo>
                  <a:pt x="5925260" y="615106"/>
                  <a:pt x="5931470" y="612005"/>
                  <a:pt x="5943891" y="611605"/>
                </a:cubicBezTo>
                <a:close/>
                <a:moveTo>
                  <a:pt x="4008264" y="559663"/>
                </a:moveTo>
                <a:lnTo>
                  <a:pt x="4004870" y="560027"/>
                </a:lnTo>
                <a:cubicBezTo>
                  <a:pt x="3999837" y="560589"/>
                  <a:pt x="3994790" y="561499"/>
                  <a:pt x="3989732" y="562756"/>
                </a:cubicBezTo>
                <a:cubicBezTo>
                  <a:pt x="3980913" y="565690"/>
                  <a:pt x="3972740" y="567447"/>
                  <a:pt x="3965216" y="568028"/>
                </a:cubicBezTo>
                <a:cubicBezTo>
                  <a:pt x="3955471" y="569647"/>
                  <a:pt x="3950600" y="576510"/>
                  <a:pt x="3950600" y="588617"/>
                </a:cubicBezTo>
                <a:cubicBezTo>
                  <a:pt x="3950600" y="603456"/>
                  <a:pt x="3961806" y="602037"/>
                  <a:pt x="3984218" y="584359"/>
                </a:cubicBezTo>
                <a:cubicBezTo>
                  <a:pt x="3989056" y="581482"/>
                  <a:pt x="3995072" y="575784"/>
                  <a:pt x="4002263" y="567264"/>
                </a:cubicBezTo>
                <a:close/>
                <a:moveTo>
                  <a:pt x="4984472" y="558766"/>
                </a:moveTo>
                <a:lnTo>
                  <a:pt x="4983628" y="559327"/>
                </a:lnTo>
                <a:cubicBezTo>
                  <a:pt x="4979375" y="562580"/>
                  <a:pt x="4975856" y="565416"/>
                  <a:pt x="4973070" y="567835"/>
                </a:cubicBezTo>
                <a:lnTo>
                  <a:pt x="4966934" y="573822"/>
                </a:lnTo>
                <a:lnTo>
                  <a:pt x="4970926" y="573400"/>
                </a:lnTo>
                <a:cubicBezTo>
                  <a:pt x="4975518" y="573048"/>
                  <a:pt x="4979584" y="569212"/>
                  <a:pt x="4983128" y="561892"/>
                </a:cubicBezTo>
                <a:close/>
                <a:moveTo>
                  <a:pt x="1084170" y="479474"/>
                </a:moveTo>
                <a:cubicBezTo>
                  <a:pt x="1084808" y="479989"/>
                  <a:pt x="1082627" y="480384"/>
                  <a:pt x="1077626" y="480660"/>
                </a:cubicBezTo>
                <a:cubicBezTo>
                  <a:pt x="1072626" y="480936"/>
                  <a:pt x="1068306" y="481758"/>
                  <a:pt x="1064668" y="483125"/>
                </a:cubicBezTo>
                <a:cubicBezTo>
                  <a:pt x="1061029" y="484492"/>
                  <a:pt x="1052876" y="492214"/>
                  <a:pt x="1040207" y="506292"/>
                </a:cubicBezTo>
                <a:cubicBezTo>
                  <a:pt x="1027539" y="520370"/>
                  <a:pt x="1019248" y="530747"/>
                  <a:pt x="1015333" y="537424"/>
                </a:cubicBezTo>
                <a:cubicBezTo>
                  <a:pt x="1011751" y="545225"/>
                  <a:pt x="1003870" y="557572"/>
                  <a:pt x="991687" y="574465"/>
                </a:cubicBezTo>
                <a:cubicBezTo>
                  <a:pt x="979504" y="591357"/>
                  <a:pt x="974132" y="600647"/>
                  <a:pt x="975571" y="602333"/>
                </a:cubicBezTo>
                <a:cubicBezTo>
                  <a:pt x="977771" y="608924"/>
                  <a:pt x="981926" y="616472"/>
                  <a:pt x="988037" y="624978"/>
                </a:cubicBezTo>
                <a:cubicBezTo>
                  <a:pt x="994147" y="633484"/>
                  <a:pt x="999012" y="638413"/>
                  <a:pt x="1002631" y="639766"/>
                </a:cubicBezTo>
                <a:cubicBezTo>
                  <a:pt x="1004336" y="640833"/>
                  <a:pt x="1005170" y="641349"/>
                  <a:pt x="1005131" y="641316"/>
                </a:cubicBezTo>
                <a:cubicBezTo>
                  <a:pt x="1005093" y="641283"/>
                  <a:pt x="1008189" y="637713"/>
                  <a:pt x="1014418" y="630607"/>
                </a:cubicBezTo>
                <a:cubicBezTo>
                  <a:pt x="1018447" y="626350"/>
                  <a:pt x="1021705" y="620335"/>
                  <a:pt x="1024191" y="612562"/>
                </a:cubicBezTo>
                <a:cubicBezTo>
                  <a:pt x="1026753" y="600980"/>
                  <a:pt x="1029027" y="593205"/>
                  <a:pt x="1031013" y="589238"/>
                </a:cubicBezTo>
                <a:cubicBezTo>
                  <a:pt x="1032999" y="585271"/>
                  <a:pt x="1038126" y="577244"/>
                  <a:pt x="1046394" y="565156"/>
                </a:cubicBezTo>
                <a:cubicBezTo>
                  <a:pt x="1054890" y="552679"/>
                  <a:pt x="1063629" y="535350"/>
                  <a:pt x="1072611" y="513171"/>
                </a:cubicBezTo>
                <a:cubicBezTo>
                  <a:pt x="1081594" y="490992"/>
                  <a:pt x="1085446" y="479760"/>
                  <a:pt x="1084170" y="479474"/>
                </a:cubicBezTo>
                <a:close/>
                <a:moveTo>
                  <a:pt x="4016668" y="472325"/>
                </a:moveTo>
                <a:lnTo>
                  <a:pt x="3993769" y="475038"/>
                </a:lnTo>
                <a:cubicBezTo>
                  <a:pt x="3981353" y="476667"/>
                  <a:pt x="3972259" y="478060"/>
                  <a:pt x="3966487" y="479217"/>
                </a:cubicBezTo>
                <a:cubicBezTo>
                  <a:pt x="3935560" y="484113"/>
                  <a:pt x="3927173" y="490118"/>
                  <a:pt x="3941327" y="497234"/>
                </a:cubicBezTo>
                <a:cubicBezTo>
                  <a:pt x="3942337" y="497643"/>
                  <a:pt x="3943504" y="497900"/>
                  <a:pt x="3944827" y="498005"/>
                </a:cubicBezTo>
                <a:cubicBezTo>
                  <a:pt x="3946152" y="498110"/>
                  <a:pt x="3953319" y="495500"/>
                  <a:pt x="3966330" y="490176"/>
                </a:cubicBezTo>
                <a:cubicBezTo>
                  <a:pt x="3978922" y="485530"/>
                  <a:pt x="3990391" y="481386"/>
                  <a:pt x="4000738" y="477746"/>
                </a:cubicBezTo>
                <a:close/>
                <a:moveTo>
                  <a:pt x="6855830" y="431811"/>
                </a:moveTo>
                <a:cubicBezTo>
                  <a:pt x="6858461" y="431425"/>
                  <a:pt x="6860662" y="431754"/>
                  <a:pt x="6862434" y="432797"/>
                </a:cubicBezTo>
                <a:cubicBezTo>
                  <a:pt x="6865978" y="434883"/>
                  <a:pt x="6870452" y="447220"/>
                  <a:pt x="6875857" y="469809"/>
                </a:cubicBezTo>
                <a:cubicBezTo>
                  <a:pt x="6881263" y="492397"/>
                  <a:pt x="6883966" y="526318"/>
                  <a:pt x="6883966" y="571571"/>
                </a:cubicBezTo>
                <a:cubicBezTo>
                  <a:pt x="6883966" y="603899"/>
                  <a:pt x="6884796" y="626288"/>
                  <a:pt x="6886459" y="638737"/>
                </a:cubicBezTo>
                <a:cubicBezTo>
                  <a:pt x="6888121" y="651186"/>
                  <a:pt x="6891200" y="660283"/>
                  <a:pt x="6895696" y="666026"/>
                </a:cubicBezTo>
                <a:cubicBezTo>
                  <a:pt x="6900192" y="671770"/>
                  <a:pt x="6909345" y="677647"/>
                  <a:pt x="6923156" y="683657"/>
                </a:cubicBezTo>
                <a:cubicBezTo>
                  <a:pt x="6934748" y="688962"/>
                  <a:pt x="6948555" y="691615"/>
                  <a:pt x="6964576" y="691615"/>
                </a:cubicBezTo>
                <a:cubicBezTo>
                  <a:pt x="6980596" y="691615"/>
                  <a:pt x="7002824" y="688272"/>
                  <a:pt x="7031255" y="681585"/>
                </a:cubicBezTo>
                <a:cubicBezTo>
                  <a:pt x="7047638" y="677480"/>
                  <a:pt x="7056580" y="674753"/>
                  <a:pt x="7058080" y="673406"/>
                </a:cubicBezTo>
                <a:cubicBezTo>
                  <a:pt x="7059580" y="672058"/>
                  <a:pt x="7060330" y="657482"/>
                  <a:pt x="7060330" y="629679"/>
                </a:cubicBezTo>
                <a:cubicBezTo>
                  <a:pt x="7060330" y="601875"/>
                  <a:pt x="7061254" y="576325"/>
                  <a:pt x="7063102" y="553026"/>
                </a:cubicBezTo>
                <a:cubicBezTo>
                  <a:pt x="7066712" y="527014"/>
                  <a:pt x="7073494" y="514007"/>
                  <a:pt x="7083448" y="514007"/>
                </a:cubicBezTo>
                <a:cubicBezTo>
                  <a:pt x="7088839" y="518046"/>
                  <a:pt x="7094466" y="527233"/>
                  <a:pt x="7100328" y="541568"/>
                </a:cubicBezTo>
                <a:cubicBezTo>
                  <a:pt x="7106192" y="555903"/>
                  <a:pt x="7109122" y="566061"/>
                  <a:pt x="7109122" y="572043"/>
                </a:cubicBezTo>
                <a:cubicBezTo>
                  <a:pt x="7109427" y="573853"/>
                  <a:pt x="7111708" y="577310"/>
                  <a:pt x="7115966" y="582416"/>
                </a:cubicBezTo>
                <a:cubicBezTo>
                  <a:pt x="7120224" y="587521"/>
                  <a:pt x="7125288" y="597858"/>
                  <a:pt x="7131161" y="613427"/>
                </a:cubicBezTo>
                <a:cubicBezTo>
                  <a:pt x="7137033" y="628995"/>
                  <a:pt x="7145742" y="641618"/>
                  <a:pt x="7157286" y="651296"/>
                </a:cubicBezTo>
                <a:cubicBezTo>
                  <a:pt x="7168830" y="660973"/>
                  <a:pt x="7174602" y="669684"/>
                  <a:pt x="7174602" y="677428"/>
                </a:cubicBezTo>
                <a:cubicBezTo>
                  <a:pt x="7174602" y="685686"/>
                  <a:pt x="7170620" y="696570"/>
                  <a:pt x="7162658" y="710082"/>
                </a:cubicBezTo>
                <a:cubicBezTo>
                  <a:pt x="7154695" y="723593"/>
                  <a:pt x="7146866" y="731301"/>
                  <a:pt x="7139169" y="733206"/>
                </a:cubicBezTo>
                <a:cubicBezTo>
                  <a:pt x="7135321" y="734501"/>
                  <a:pt x="7130230" y="737207"/>
                  <a:pt x="7123896" y="741321"/>
                </a:cubicBezTo>
                <a:cubicBezTo>
                  <a:pt x="7117562" y="745436"/>
                  <a:pt x="7103092" y="747801"/>
                  <a:pt x="7080490" y="748415"/>
                </a:cubicBezTo>
                <a:cubicBezTo>
                  <a:pt x="7057888" y="749029"/>
                  <a:pt x="7037194" y="751389"/>
                  <a:pt x="7018410" y="755494"/>
                </a:cubicBezTo>
                <a:cubicBezTo>
                  <a:pt x="6998866" y="759771"/>
                  <a:pt x="6976341" y="762060"/>
                  <a:pt x="6950838" y="762360"/>
                </a:cubicBezTo>
                <a:cubicBezTo>
                  <a:pt x="6925335" y="762660"/>
                  <a:pt x="6904550" y="760371"/>
                  <a:pt x="6888480" y="755494"/>
                </a:cubicBezTo>
                <a:cubicBezTo>
                  <a:pt x="6876022" y="752094"/>
                  <a:pt x="6863790" y="746179"/>
                  <a:pt x="6851783" y="737749"/>
                </a:cubicBezTo>
                <a:cubicBezTo>
                  <a:pt x="6839777" y="729320"/>
                  <a:pt x="6830840" y="719961"/>
                  <a:pt x="6824972" y="709675"/>
                </a:cubicBezTo>
                <a:cubicBezTo>
                  <a:pt x="6820468" y="700654"/>
                  <a:pt x="6817752" y="682154"/>
                  <a:pt x="6816829" y="654175"/>
                </a:cubicBezTo>
                <a:cubicBezTo>
                  <a:pt x="6815905" y="626195"/>
                  <a:pt x="6816938" y="599856"/>
                  <a:pt x="6819929" y="575158"/>
                </a:cubicBezTo>
                <a:cubicBezTo>
                  <a:pt x="6822940" y="551050"/>
                  <a:pt x="6824734" y="530333"/>
                  <a:pt x="6825316" y="513007"/>
                </a:cubicBezTo>
                <a:cubicBezTo>
                  <a:pt x="6825954" y="497767"/>
                  <a:pt x="6828348" y="481853"/>
                  <a:pt x="6832494" y="465265"/>
                </a:cubicBezTo>
                <a:cubicBezTo>
                  <a:pt x="6836644" y="448678"/>
                  <a:pt x="6841360" y="438626"/>
                  <a:pt x="6846646" y="435112"/>
                </a:cubicBezTo>
                <a:cubicBezTo>
                  <a:pt x="6850138" y="433297"/>
                  <a:pt x="6853198" y="432197"/>
                  <a:pt x="6855830" y="431811"/>
                </a:cubicBezTo>
                <a:close/>
                <a:moveTo>
                  <a:pt x="4664788" y="430911"/>
                </a:moveTo>
                <a:cubicBezTo>
                  <a:pt x="4661169" y="430911"/>
                  <a:pt x="4653416" y="438441"/>
                  <a:pt x="4641528" y="453500"/>
                </a:cubicBezTo>
                <a:cubicBezTo>
                  <a:pt x="4629642" y="468559"/>
                  <a:pt x="4623698" y="478912"/>
                  <a:pt x="4623698" y="484561"/>
                </a:cubicBezTo>
                <a:cubicBezTo>
                  <a:pt x="4623698" y="485885"/>
                  <a:pt x="4627105" y="487832"/>
                  <a:pt x="4633920" y="490404"/>
                </a:cubicBezTo>
                <a:cubicBezTo>
                  <a:pt x="4640736" y="492976"/>
                  <a:pt x="4647177" y="494333"/>
                  <a:pt x="4653244" y="494476"/>
                </a:cubicBezTo>
                <a:cubicBezTo>
                  <a:pt x="4653444" y="494448"/>
                  <a:pt x="4654864" y="479622"/>
                  <a:pt x="4657502" y="449999"/>
                </a:cubicBezTo>
                <a:cubicBezTo>
                  <a:pt x="4658654" y="437274"/>
                  <a:pt x="4661084" y="430911"/>
                  <a:pt x="4664788" y="430911"/>
                </a:cubicBezTo>
                <a:close/>
                <a:moveTo>
                  <a:pt x="1323269" y="313981"/>
                </a:moveTo>
                <a:lnTo>
                  <a:pt x="1320599" y="316032"/>
                </a:lnTo>
                <a:cubicBezTo>
                  <a:pt x="1316566" y="319109"/>
                  <a:pt x="1310384" y="323788"/>
                  <a:pt x="1302054" y="330070"/>
                </a:cubicBezTo>
                <a:cubicBezTo>
                  <a:pt x="1293725" y="336352"/>
                  <a:pt x="1286988" y="341552"/>
                  <a:pt x="1281845" y="345672"/>
                </a:cubicBezTo>
                <a:lnTo>
                  <a:pt x="1281405" y="346048"/>
                </a:lnTo>
                <a:lnTo>
                  <a:pt x="1281770" y="345983"/>
                </a:lnTo>
                <a:cubicBezTo>
                  <a:pt x="1286668" y="344813"/>
                  <a:pt x="1292610" y="343167"/>
                  <a:pt x="1299597" y="341043"/>
                </a:cubicBezTo>
                <a:cubicBezTo>
                  <a:pt x="1314589" y="335871"/>
                  <a:pt x="1323567" y="332044"/>
                  <a:pt x="1326529" y="329563"/>
                </a:cubicBezTo>
                <a:cubicBezTo>
                  <a:pt x="1329491" y="327081"/>
                  <a:pt x="1328591" y="322812"/>
                  <a:pt x="1323829" y="316754"/>
                </a:cubicBezTo>
                <a:close/>
                <a:moveTo>
                  <a:pt x="5002823" y="312603"/>
                </a:moveTo>
                <a:cubicBezTo>
                  <a:pt x="5003562" y="312542"/>
                  <a:pt x="4998970" y="315732"/>
                  <a:pt x="4989050" y="322176"/>
                </a:cubicBezTo>
                <a:lnTo>
                  <a:pt x="4970433" y="337248"/>
                </a:lnTo>
                <a:lnTo>
                  <a:pt x="4971927" y="337557"/>
                </a:lnTo>
                <a:cubicBezTo>
                  <a:pt x="4983718" y="340357"/>
                  <a:pt x="4991960" y="340352"/>
                  <a:pt x="4996651" y="337542"/>
                </a:cubicBezTo>
                <a:cubicBezTo>
                  <a:pt x="5001342" y="334732"/>
                  <a:pt x="5003412" y="329322"/>
                  <a:pt x="5002860" y="321312"/>
                </a:cubicBezTo>
                <a:cubicBezTo>
                  <a:pt x="5002097" y="315568"/>
                  <a:pt x="5002086" y="312665"/>
                  <a:pt x="5002823" y="312603"/>
                </a:cubicBezTo>
                <a:close/>
                <a:moveTo>
                  <a:pt x="6842258" y="310537"/>
                </a:moveTo>
                <a:lnTo>
                  <a:pt x="6819686" y="331409"/>
                </a:lnTo>
                <a:cubicBezTo>
                  <a:pt x="6810124" y="341256"/>
                  <a:pt x="6800374" y="352277"/>
                  <a:pt x="6790440" y="364474"/>
                </a:cubicBezTo>
                <a:cubicBezTo>
                  <a:pt x="6766675" y="387020"/>
                  <a:pt x="6755036" y="398293"/>
                  <a:pt x="6755521" y="398293"/>
                </a:cubicBezTo>
                <a:cubicBezTo>
                  <a:pt x="6755740" y="398293"/>
                  <a:pt x="6756617" y="398036"/>
                  <a:pt x="6758150" y="397521"/>
                </a:cubicBezTo>
                <a:cubicBezTo>
                  <a:pt x="6768999" y="394264"/>
                  <a:pt x="6785954" y="386582"/>
                  <a:pt x="6809014" y="374475"/>
                </a:cubicBezTo>
                <a:cubicBezTo>
                  <a:pt x="6832073" y="362369"/>
                  <a:pt x="6845937" y="353692"/>
                  <a:pt x="6850604" y="348444"/>
                </a:cubicBezTo>
                <a:lnTo>
                  <a:pt x="6859406" y="342872"/>
                </a:lnTo>
                <a:lnTo>
                  <a:pt x="6849347" y="332556"/>
                </a:lnTo>
                <a:cubicBezTo>
                  <a:pt x="6846538" y="326469"/>
                  <a:pt x="6844475" y="321144"/>
                  <a:pt x="6843160" y="316579"/>
                </a:cubicBezTo>
                <a:close/>
                <a:moveTo>
                  <a:pt x="1086117" y="308611"/>
                </a:moveTo>
                <a:lnTo>
                  <a:pt x="1079198" y="311125"/>
                </a:lnTo>
                <a:cubicBezTo>
                  <a:pt x="1065915" y="316021"/>
                  <a:pt x="1055598" y="319838"/>
                  <a:pt x="1048246" y="322578"/>
                </a:cubicBezTo>
                <a:lnTo>
                  <a:pt x="1036530" y="327015"/>
                </a:lnTo>
                <a:lnTo>
                  <a:pt x="1040593" y="328577"/>
                </a:lnTo>
                <a:cubicBezTo>
                  <a:pt x="1047108" y="331401"/>
                  <a:pt x="1052761" y="332813"/>
                  <a:pt x="1057552" y="332813"/>
                </a:cubicBezTo>
                <a:cubicBezTo>
                  <a:pt x="1060467" y="332813"/>
                  <a:pt x="1065925" y="329458"/>
                  <a:pt x="1073926" y="322748"/>
                </a:cubicBezTo>
                <a:close/>
                <a:moveTo>
                  <a:pt x="1302069" y="240744"/>
                </a:moveTo>
                <a:lnTo>
                  <a:pt x="1295254" y="266976"/>
                </a:lnTo>
                <a:cubicBezTo>
                  <a:pt x="1292694" y="276018"/>
                  <a:pt x="1290111" y="284228"/>
                  <a:pt x="1287506" y="291606"/>
                </a:cubicBezTo>
                <a:lnTo>
                  <a:pt x="1282945" y="302970"/>
                </a:lnTo>
                <a:lnTo>
                  <a:pt x="1289644" y="297266"/>
                </a:lnTo>
                <a:cubicBezTo>
                  <a:pt x="1294646" y="292756"/>
                  <a:pt x="1298721" y="288784"/>
                  <a:pt x="1301869" y="285350"/>
                </a:cubicBezTo>
                <a:cubicBezTo>
                  <a:pt x="1305469" y="281340"/>
                  <a:pt x="1307484" y="278773"/>
                  <a:pt x="1307912" y="277649"/>
                </a:cubicBezTo>
                <a:cubicBezTo>
                  <a:pt x="1308341" y="276525"/>
                  <a:pt x="1307898" y="274430"/>
                  <a:pt x="1306583" y="271363"/>
                </a:cubicBezTo>
                <a:cubicBezTo>
                  <a:pt x="1303707" y="264733"/>
                  <a:pt x="1302716" y="259475"/>
                  <a:pt x="1303612" y="255589"/>
                </a:cubicBezTo>
                <a:lnTo>
                  <a:pt x="1314759" y="241742"/>
                </a:lnTo>
                <a:lnTo>
                  <a:pt x="1306683" y="241559"/>
                </a:lnTo>
                <a:close/>
                <a:moveTo>
                  <a:pt x="108503" y="215677"/>
                </a:moveTo>
                <a:cubicBezTo>
                  <a:pt x="106750" y="215603"/>
                  <a:pt x="105786" y="215858"/>
                  <a:pt x="105610" y="216441"/>
                </a:cubicBezTo>
                <a:cubicBezTo>
                  <a:pt x="103895" y="219442"/>
                  <a:pt x="101885" y="242104"/>
                  <a:pt x="99580" y="284428"/>
                </a:cubicBezTo>
                <a:cubicBezTo>
                  <a:pt x="97275" y="326753"/>
                  <a:pt x="96123" y="367151"/>
                  <a:pt x="96123" y="405622"/>
                </a:cubicBezTo>
                <a:cubicBezTo>
                  <a:pt x="96123" y="480870"/>
                  <a:pt x="93675" y="518493"/>
                  <a:pt x="88779" y="518493"/>
                </a:cubicBezTo>
                <a:cubicBezTo>
                  <a:pt x="91541" y="518493"/>
                  <a:pt x="109643" y="510421"/>
                  <a:pt x="143086" y="494276"/>
                </a:cubicBezTo>
                <a:cubicBezTo>
                  <a:pt x="155906" y="488171"/>
                  <a:pt x="170746" y="481808"/>
                  <a:pt x="187606" y="475188"/>
                </a:cubicBezTo>
                <a:cubicBezTo>
                  <a:pt x="205570" y="468225"/>
                  <a:pt x="230787" y="456769"/>
                  <a:pt x="263258" y="440820"/>
                </a:cubicBezTo>
                <a:cubicBezTo>
                  <a:pt x="295729" y="424870"/>
                  <a:pt x="311964" y="417624"/>
                  <a:pt x="311964" y="419081"/>
                </a:cubicBezTo>
                <a:cubicBezTo>
                  <a:pt x="311964" y="418405"/>
                  <a:pt x="306735" y="408351"/>
                  <a:pt x="296276" y="388920"/>
                </a:cubicBezTo>
                <a:cubicBezTo>
                  <a:pt x="287942" y="372928"/>
                  <a:pt x="282579" y="363072"/>
                  <a:pt x="280189" y="359352"/>
                </a:cubicBezTo>
                <a:cubicBezTo>
                  <a:pt x="277798" y="355633"/>
                  <a:pt x="276821" y="354073"/>
                  <a:pt x="277260" y="354673"/>
                </a:cubicBezTo>
                <a:cubicBezTo>
                  <a:pt x="273745" y="355102"/>
                  <a:pt x="269399" y="355775"/>
                  <a:pt x="264222" y="356695"/>
                </a:cubicBezTo>
                <a:cubicBezTo>
                  <a:pt x="259045" y="357614"/>
                  <a:pt x="249368" y="361543"/>
                  <a:pt x="235190" y="368482"/>
                </a:cubicBezTo>
                <a:cubicBezTo>
                  <a:pt x="221012" y="375421"/>
                  <a:pt x="210480" y="378890"/>
                  <a:pt x="203593" y="378890"/>
                </a:cubicBezTo>
                <a:cubicBezTo>
                  <a:pt x="186725" y="378890"/>
                  <a:pt x="175490" y="366975"/>
                  <a:pt x="169889" y="343143"/>
                </a:cubicBezTo>
                <a:cubicBezTo>
                  <a:pt x="164736" y="313730"/>
                  <a:pt x="176685" y="291746"/>
                  <a:pt x="205736" y="277192"/>
                </a:cubicBezTo>
                <a:cubicBezTo>
                  <a:pt x="214118" y="273001"/>
                  <a:pt x="218967" y="270248"/>
                  <a:pt x="220281" y="268934"/>
                </a:cubicBezTo>
                <a:cubicBezTo>
                  <a:pt x="221596" y="267619"/>
                  <a:pt x="222253" y="265343"/>
                  <a:pt x="222253" y="262104"/>
                </a:cubicBezTo>
                <a:cubicBezTo>
                  <a:pt x="222253" y="258790"/>
                  <a:pt x="221676" y="256556"/>
                  <a:pt x="220524" y="255403"/>
                </a:cubicBezTo>
                <a:cubicBezTo>
                  <a:pt x="219371" y="254251"/>
                  <a:pt x="214733" y="251160"/>
                  <a:pt x="206608" y="246131"/>
                </a:cubicBezTo>
                <a:cubicBezTo>
                  <a:pt x="185091" y="237425"/>
                  <a:pt x="164741" y="230453"/>
                  <a:pt x="145557" y="225214"/>
                </a:cubicBezTo>
                <a:cubicBezTo>
                  <a:pt x="126112" y="219077"/>
                  <a:pt x="113761" y="215898"/>
                  <a:pt x="108503" y="215677"/>
                </a:cubicBezTo>
                <a:close/>
                <a:moveTo>
                  <a:pt x="3203506" y="211562"/>
                </a:moveTo>
                <a:cubicBezTo>
                  <a:pt x="3213156" y="211253"/>
                  <a:pt x="3223094" y="212693"/>
                  <a:pt x="3233322" y="215884"/>
                </a:cubicBezTo>
                <a:cubicBezTo>
                  <a:pt x="3253777" y="222266"/>
                  <a:pt x="3272105" y="233558"/>
                  <a:pt x="3288307" y="249760"/>
                </a:cubicBezTo>
                <a:cubicBezTo>
                  <a:pt x="3295718" y="257780"/>
                  <a:pt x="3300866" y="264316"/>
                  <a:pt x="3303752" y="269369"/>
                </a:cubicBezTo>
                <a:cubicBezTo>
                  <a:pt x="3306638" y="274422"/>
                  <a:pt x="3308405" y="281473"/>
                  <a:pt x="3309053" y="290522"/>
                </a:cubicBezTo>
                <a:cubicBezTo>
                  <a:pt x="3310377" y="303790"/>
                  <a:pt x="3308848" y="315354"/>
                  <a:pt x="3304466" y="325212"/>
                </a:cubicBezTo>
                <a:cubicBezTo>
                  <a:pt x="3300085" y="335071"/>
                  <a:pt x="3290998" y="347524"/>
                  <a:pt x="3277206" y="362574"/>
                </a:cubicBezTo>
                <a:cubicBezTo>
                  <a:pt x="3265795" y="375118"/>
                  <a:pt x="3250848" y="400174"/>
                  <a:pt x="3232365" y="437741"/>
                </a:cubicBezTo>
                <a:cubicBezTo>
                  <a:pt x="3213881" y="475307"/>
                  <a:pt x="3201142" y="498005"/>
                  <a:pt x="3194145" y="505835"/>
                </a:cubicBezTo>
                <a:cubicBezTo>
                  <a:pt x="3187149" y="513664"/>
                  <a:pt x="3183651" y="518236"/>
                  <a:pt x="3183651" y="519551"/>
                </a:cubicBezTo>
                <a:cubicBezTo>
                  <a:pt x="3183651" y="517970"/>
                  <a:pt x="3188138" y="518443"/>
                  <a:pt x="3197110" y="520972"/>
                </a:cubicBezTo>
                <a:cubicBezTo>
                  <a:pt x="3206083" y="523501"/>
                  <a:pt x="3214098" y="524766"/>
                  <a:pt x="3221156" y="524766"/>
                </a:cubicBezTo>
                <a:cubicBezTo>
                  <a:pt x="3229290" y="524766"/>
                  <a:pt x="3240063" y="531824"/>
                  <a:pt x="3253474" y="545940"/>
                </a:cubicBezTo>
                <a:cubicBezTo>
                  <a:pt x="3261028" y="554122"/>
                  <a:pt x="3265631" y="560875"/>
                  <a:pt x="3267283" y="566199"/>
                </a:cubicBezTo>
                <a:cubicBezTo>
                  <a:pt x="3268936" y="571524"/>
                  <a:pt x="3268416" y="575234"/>
                  <a:pt x="3265726" y="577329"/>
                </a:cubicBezTo>
                <a:cubicBezTo>
                  <a:pt x="3263035" y="579425"/>
                  <a:pt x="3261790" y="580263"/>
                  <a:pt x="3261990" y="579844"/>
                </a:cubicBezTo>
                <a:cubicBezTo>
                  <a:pt x="3262190" y="579425"/>
                  <a:pt x="3263457" y="581320"/>
                  <a:pt x="3265790" y="585530"/>
                </a:cubicBezTo>
                <a:cubicBezTo>
                  <a:pt x="3275620" y="605647"/>
                  <a:pt x="3269034" y="624450"/>
                  <a:pt x="3246031" y="641937"/>
                </a:cubicBezTo>
                <a:lnTo>
                  <a:pt x="3226685" y="655168"/>
                </a:lnTo>
                <a:lnTo>
                  <a:pt x="3146704" y="655168"/>
                </a:lnTo>
                <a:cubicBezTo>
                  <a:pt x="3095831" y="655768"/>
                  <a:pt x="3065291" y="656966"/>
                  <a:pt x="3055086" y="658761"/>
                </a:cubicBezTo>
                <a:cubicBezTo>
                  <a:pt x="3044879" y="660556"/>
                  <a:pt x="3030723" y="658016"/>
                  <a:pt x="3012615" y="651139"/>
                </a:cubicBezTo>
                <a:cubicBezTo>
                  <a:pt x="2995785" y="643719"/>
                  <a:pt x="2983248" y="634539"/>
                  <a:pt x="2975004" y="623599"/>
                </a:cubicBezTo>
                <a:cubicBezTo>
                  <a:pt x="2966760" y="612660"/>
                  <a:pt x="2963633" y="600266"/>
                  <a:pt x="2965624" y="586416"/>
                </a:cubicBezTo>
                <a:cubicBezTo>
                  <a:pt x="2966719" y="579330"/>
                  <a:pt x="2969901" y="570681"/>
                  <a:pt x="2975168" y="560470"/>
                </a:cubicBezTo>
                <a:cubicBezTo>
                  <a:pt x="2980435" y="550259"/>
                  <a:pt x="2984996" y="543378"/>
                  <a:pt x="2988848" y="539825"/>
                </a:cubicBezTo>
                <a:cubicBezTo>
                  <a:pt x="2992701" y="536272"/>
                  <a:pt x="2996804" y="529985"/>
                  <a:pt x="3001157" y="520965"/>
                </a:cubicBezTo>
                <a:cubicBezTo>
                  <a:pt x="3005510" y="511945"/>
                  <a:pt x="3015964" y="503299"/>
                  <a:pt x="3032518" y="495026"/>
                </a:cubicBezTo>
                <a:cubicBezTo>
                  <a:pt x="3049073" y="486754"/>
                  <a:pt x="3059757" y="482618"/>
                  <a:pt x="3064572" y="482618"/>
                </a:cubicBezTo>
                <a:cubicBezTo>
                  <a:pt x="3069387" y="482618"/>
                  <a:pt x="3079407" y="474864"/>
                  <a:pt x="3094633" y="459357"/>
                </a:cubicBezTo>
                <a:cubicBezTo>
                  <a:pt x="3109859" y="443851"/>
                  <a:pt x="3120577" y="430678"/>
                  <a:pt x="3126787" y="419838"/>
                </a:cubicBezTo>
                <a:cubicBezTo>
                  <a:pt x="3131921" y="410180"/>
                  <a:pt x="3140979" y="389858"/>
                  <a:pt x="3153962" y="358873"/>
                </a:cubicBezTo>
                <a:cubicBezTo>
                  <a:pt x="3166944" y="327889"/>
                  <a:pt x="3173436" y="311477"/>
                  <a:pt x="3173436" y="309639"/>
                </a:cubicBezTo>
                <a:cubicBezTo>
                  <a:pt x="3173436" y="311553"/>
                  <a:pt x="3162901" y="317528"/>
                  <a:pt x="3141832" y="327562"/>
                </a:cubicBezTo>
                <a:cubicBezTo>
                  <a:pt x="3120762" y="337597"/>
                  <a:pt x="3094962" y="350689"/>
                  <a:pt x="3064429" y="366839"/>
                </a:cubicBezTo>
                <a:cubicBezTo>
                  <a:pt x="3033897" y="382988"/>
                  <a:pt x="3011054" y="396816"/>
                  <a:pt x="2995899" y="408323"/>
                </a:cubicBezTo>
                <a:cubicBezTo>
                  <a:pt x="2977535" y="421677"/>
                  <a:pt x="2958340" y="439372"/>
                  <a:pt x="2938314" y="461408"/>
                </a:cubicBezTo>
                <a:cubicBezTo>
                  <a:pt x="2918287" y="483444"/>
                  <a:pt x="2908274" y="496543"/>
                  <a:pt x="2908274" y="500706"/>
                </a:cubicBezTo>
                <a:cubicBezTo>
                  <a:pt x="2908274" y="501953"/>
                  <a:pt x="2916166" y="515831"/>
                  <a:pt x="2931948" y="542339"/>
                </a:cubicBezTo>
                <a:cubicBezTo>
                  <a:pt x="2946760" y="567038"/>
                  <a:pt x="2956230" y="585742"/>
                  <a:pt x="2960359" y="598453"/>
                </a:cubicBezTo>
                <a:cubicBezTo>
                  <a:pt x="2964488" y="611165"/>
                  <a:pt x="2965900" y="625107"/>
                  <a:pt x="2964596" y="640280"/>
                </a:cubicBezTo>
                <a:cubicBezTo>
                  <a:pt x="2963929" y="652834"/>
                  <a:pt x="2960842" y="663238"/>
                  <a:pt x="2955337" y="671491"/>
                </a:cubicBezTo>
                <a:cubicBezTo>
                  <a:pt x="2949832" y="679745"/>
                  <a:pt x="2942454" y="683871"/>
                  <a:pt x="2933206" y="683871"/>
                </a:cubicBezTo>
                <a:cubicBezTo>
                  <a:pt x="2926224" y="683871"/>
                  <a:pt x="2914858" y="679695"/>
                  <a:pt x="2899108" y="671341"/>
                </a:cubicBezTo>
                <a:cubicBezTo>
                  <a:pt x="2883359" y="662988"/>
                  <a:pt x="2871255" y="654934"/>
                  <a:pt x="2862797" y="647181"/>
                </a:cubicBezTo>
                <a:cubicBezTo>
                  <a:pt x="2855243" y="640780"/>
                  <a:pt x="2846614" y="628341"/>
                  <a:pt x="2836908" y="609862"/>
                </a:cubicBezTo>
                <a:cubicBezTo>
                  <a:pt x="2827202" y="591384"/>
                  <a:pt x="2820382" y="574620"/>
                  <a:pt x="2816448" y="559570"/>
                </a:cubicBezTo>
                <a:cubicBezTo>
                  <a:pt x="2813438" y="544435"/>
                  <a:pt x="2813572" y="528319"/>
                  <a:pt x="2816848" y="511221"/>
                </a:cubicBezTo>
                <a:cubicBezTo>
                  <a:pt x="2820153" y="496857"/>
                  <a:pt x="2821227" y="485146"/>
                  <a:pt x="2820070" y="476088"/>
                </a:cubicBezTo>
                <a:cubicBezTo>
                  <a:pt x="2818913" y="467030"/>
                  <a:pt x="2814410" y="448113"/>
                  <a:pt x="2806561" y="419338"/>
                </a:cubicBezTo>
                <a:cubicBezTo>
                  <a:pt x="2796389" y="390258"/>
                  <a:pt x="2789212" y="366765"/>
                  <a:pt x="2785030" y="348858"/>
                </a:cubicBezTo>
                <a:cubicBezTo>
                  <a:pt x="2780849" y="330951"/>
                  <a:pt x="2776065" y="312001"/>
                  <a:pt x="2770679" y="292008"/>
                </a:cubicBezTo>
                <a:cubicBezTo>
                  <a:pt x="2765292" y="272015"/>
                  <a:pt x="2763689" y="258690"/>
                  <a:pt x="2765871" y="252032"/>
                </a:cubicBezTo>
                <a:cubicBezTo>
                  <a:pt x="2768461" y="245488"/>
                  <a:pt x="2771947" y="242216"/>
                  <a:pt x="2776329" y="242216"/>
                </a:cubicBezTo>
                <a:cubicBezTo>
                  <a:pt x="2780710" y="242216"/>
                  <a:pt x="2785887" y="245197"/>
                  <a:pt x="2791859" y="251160"/>
                </a:cubicBezTo>
                <a:cubicBezTo>
                  <a:pt x="2797184" y="255884"/>
                  <a:pt x="2806600" y="271141"/>
                  <a:pt x="2820106" y="296930"/>
                </a:cubicBezTo>
                <a:cubicBezTo>
                  <a:pt x="2833612" y="322719"/>
                  <a:pt x="2845118" y="347501"/>
                  <a:pt x="2854625" y="371275"/>
                </a:cubicBezTo>
                <a:cubicBezTo>
                  <a:pt x="2864588" y="396754"/>
                  <a:pt x="2869579" y="409718"/>
                  <a:pt x="2869598" y="410166"/>
                </a:cubicBezTo>
                <a:cubicBezTo>
                  <a:pt x="2869617" y="410613"/>
                  <a:pt x="2871046" y="408408"/>
                  <a:pt x="2873884" y="403551"/>
                </a:cubicBezTo>
                <a:cubicBezTo>
                  <a:pt x="2882190" y="393854"/>
                  <a:pt x="2902297" y="376964"/>
                  <a:pt x="2934206" y="352880"/>
                </a:cubicBezTo>
                <a:cubicBezTo>
                  <a:pt x="2966115" y="328796"/>
                  <a:pt x="2992042" y="311106"/>
                  <a:pt x="3011987" y="299809"/>
                </a:cubicBezTo>
                <a:cubicBezTo>
                  <a:pt x="3032618" y="288693"/>
                  <a:pt x="3063086" y="272832"/>
                  <a:pt x="3103392" y="252224"/>
                </a:cubicBezTo>
                <a:cubicBezTo>
                  <a:pt x="3143696" y="231617"/>
                  <a:pt x="3167707" y="220123"/>
                  <a:pt x="3175422" y="217742"/>
                </a:cubicBezTo>
                <a:cubicBezTo>
                  <a:pt x="3184495" y="213932"/>
                  <a:pt x="3193856" y="211872"/>
                  <a:pt x="3203506" y="211562"/>
                </a:cubicBezTo>
                <a:close/>
                <a:moveTo>
                  <a:pt x="4996030" y="143861"/>
                </a:moveTo>
                <a:cubicBezTo>
                  <a:pt x="4996916" y="143861"/>
                  <a:pt x="4988100" y="148909"/>
                  <a:pt x="4969584" y="159006"/>
                </a:cubicBezTo>
                <a:cubicBezTo>
                  <a:pt x="4933208" y="178332"/>
                  <a:pt x="4909580" y="202149"/>
                  <a:pt x="4898704" y="230457"/>
                </a:cubicBezTo>
                <a:cubicBezTo>
                  <a:pt x="4894608" y="242745"/>
                  <a:pt x="4892302" y="251293"/>
                  <a:pt x="4891788" y="256104"/>
                </a:cubicBezTo>
                <a:lnTo>
                  <a:pt x="4893676" y="266034"/>
                </a:lnTo>
                <a:lnTo>
                  <a:pt x="4936750" y="241959"/>
                </a:lnTo>
                <a:cubicBezTo>
                  <a:pt x="4980299" y="224642"/>
                  <a:pt x="5002912" y="213098"/>
                  <a:pt x="5004588" y="207326"/>
                </a:cubicBezTo>
                <a:cubicBezTo>
                  <a:pt x="5009970" y="187257"/>
                  <a:pt x="5008508" y="169569"/>
                  <a:pt x="5000202" y="154262"/>
                </a:cubicBezTo>
                <a:cubicBezTo>
                  <a:pt x="4996534" y="147328"/>
                  <a:pt x="4995144" y="143861"/>
                  <a:pt x="4996030" y="143861"/>
                </a:cubicBezTo>
                <a:close/>
                <a:moveTo>
                  <a:pt x="5081994" y="135469"/>
                </a:moveTo>
                <a:lnTo>
                  <a:pt x="5083312" y="146483"/>
                </a:lnTo>
                <a:cubicBezTo>
                  <a:pt x="5083088" y="152326"/>
                  <a:pt x="5082078" y="159315"/>
                  <a:pt x="5080283" y="167450"/>
                </a:cubicBezTo>
                <a:cubicBezTo>
                  <a:pt x="5076588" y="191062"/>
                  <a:pt x="5074599" y="216337"/>
                  <a:pt x="5074318" y="243273"/>
                </a:cubicBezTo>
                <a:cubicBezTo>
                  <a:pt x="5074037" y="270210"/>
                  <a:pt x="5075511" y="287184"/>
                  <a:pt x="5078740" y="294194"/>
                </a:cubicBezTo>
                <a:cubicBezTo>
                  <a:pt x="5081522" y="299757"/>
                  <a:pt x="5084688" y="303693"/>
                  <a:pt x="5088242" y="306003"/>
                </a:cubicBezTo>
                <a:cubicBezTo>
                  <a:pt x="5091794" y="308312"/>
                  <a:pt x="5094346" y="308843"/>
                  <a:pt x="5095900" y="307596"/>
                </a:cubicBezTo>
                <a:cubicBezTo>
                  <a:pt x="5103091" y="304005"/>
                  <a:pt x="5110461" y="292144"/>
                  <a:pt x="5118009" y="272013"/>
                </a:cubicBezTo>
                <a:cubicBezTo>
                  <a:pt x="5125558" y="251882"/>
                  <a:pt x="5129913" y="230210"/>
                  <a:pt x="5131076" y="206997"/>
                </a:cubicBezTo>
                <a:cubicBezTo>
                  <a:pt x="5132266" y="187976"/>
                  <a:pt x="5131552" y="174339"/>
                  <a:pt x="5128932" y="166085"/>
                </a:cubicBezTo>
                <a:cubicBezTo>
                  <a:pt x="5126313" y="157832"/>
                  <a:pt x="5121384" y="151076"/>
                  <a:pt x="5114144" y="145818"/>
                </a:cubicBezTo>
                <a:cubicBezTo>
                  <a:pt x="5107010" y="140770"/>
                  <a:pt x="5097786" y="137703"/>
                  <a:pt x="5086470" y="136617"/>
                </a:cubicBezTo>
                <a:close/>
                <a:moveTo>
                  <a:pt x="933858" y="125673"/>
                </a:moveTo>
                <a:cubicBezTo>
                  <a:pt x="946398" y="126330"/>
                  <a:pt x="960497" y="128961"/>
                  <a:pt x="976156" y="133567"/>
                </a:cubicBezTo>
                <a:cubicBezTo>
                  <a:pt x="991816" y="138172"/>
                  <a:pt x="1007375" y="144190"/>
                  <a:pt x="1022834" y="151619"/>
                </a:cubicBezTo>
                <a:cubicBezTo>
                  <a:pt x="1038864" y="159306"/>
                  <a:pt x="1053023" y="168962"/>
                  <a:pt x="1065311" y="180587"/>
                </a:cubicBezTo>
                <a:cubicBezTo>
                  <a:pt x="1077598" y="192212"/>
                  <a:pt x="1083741" y="202340"/>
                  <a:pt x="1083741" y="210969"/>
                </a:cubicBezTo>
                <a:cubicBezTo>
                  <a:pt x="1083741" y="225438"/>
                  <a:pt x="1077734" y="235811"/>
                  <a:pt x="1065718" y="242087"/>
                </a:cubicBezTo>
                <a:cubicBezTo>
                  <a:pt x="1053702" y="248364"/>
                  <a:pt x="1038312" y="250574"/>
                  <a:pt x="1019548" y="248717"/>
                </a:cubicBezTo>
                <a:cubicBezTo>
                  <a:pt x="994849" y="244602"/>
                  <a:pt x="967027" y="253132"/>
                  <a:pt x="936080" y="274306"/>
                </a:cubicBezTo>
                <a:cubicBezTo>
                  <a:pt x="905714" y="289012"/>
                  <a:pt x="890531" y="291398"/>
                  <a:pt x="890531" y="281464"/>
                </a:cubicBezTo>
                <a:cubicBezTo>
                  <a:pt x="889931" y="274530"/>
                  <a:pt x="898471" y="262652"/>
                  <a:pt x="916149" y="245831"/>
                </a:cubicBezTo>
                <a:cubicBezTo>
                  <a:pt x="935970" y="226009"/>
                  <a:pt x="946674" y="213334"/>
                  <a:pt x="948260" y="207805"/>
                </a:cubicBezTo>
                <a:cubicBezTo>
                  <a:pt x="949846" y="202275"/>
                  <a:pt x="945152" y="192291"/>
                  <a:pt x="934180" y="177851"/>
                </a:cubicBezTo>
                <a:cubicBezTo>
                  <a:pt x="920035" y="156963"/>
                  <a:pt x="912963" y="143651"/>
                  <a:pt x="912963" y="137917"/>
                </a:cubicBezTo>
                <a:cubicBezTo>
                  <a:pt x="914354" y="129097"/>
                  <a:pt x="921319" y="125016"/>
                  <a:pt x="933858" y="125673"/>
                </a:cubicBezTo>
                <a:close/>
                <a:moveTo>
                  <a:pt x="1222754" y="121962"/>
                </a:moveTo>
                <a:lnTo>
                  <a:pt x="1213979" y="149419"/>
                </a:lnTo>
                <a:cubicBezTo>
                  <a:pt x="1205773" y="173717"/>
                  <a:pt x="1197541" y="197439"/>
                  <a:pt x="1189283" y="220585"/>
                </a:cubicBezTo>
                <a:lnTo>
                  <a:pt x="1184211" y="227028"/>
                </a:lnTo>
                <a:lnTo>
                  <a:pt x="1198513" y="231315"/>
                </a:lnTo>
                <a:cubicBezTo>
                  <a:pt x="1205571" y="235572"/>
                  <a:pt x="1209257" y="237182"/>
                  <a:pt x="1209571" y="236144"/>
                </a:cubicBezTo>
                <a:cubicBezTo>
                  <a:pt x="1209886" y="235106"/>
                  <a:pt x="1211481" y="221628"/>
                  <a:pt x="1214358" y="195710"/>
                </a:cubicBezTo>
                <a:close/>
                <a:moveTo>
                  <a:pt x="4063531" y="83345"/>
                </a:moveTo>
                <a:lnTo>
                  <a:pt x="4048620" y="99730"/>
                </a:lnTo>
                <a:cubicBezTo>
                  <a:pt x="4033790" y="115038"/>
                  <a:pt x="4019497" y="126798"/>
                  <a:pt x="4005742" y="135010"/>
                </a:cubicBezTo>
                <a:cubicBezTo>
                  <a:pt x="3987402" y="145959"/>
                  <a:pt x="3976166" y="154400"/>
                  <a:pt x="3972038" y="160334"/>
                </a:cubicBezTo>
                <a:cubicBezTo>
                  <a:pt x="3967908" y="166268"/>
                  <a:pt x="3966696" y="175032"/>
                  <a:pt x="3968402" y="186623"/>
                </a:cubicBezTo>
                <a:cubicBezTo>
                  <a:pt x="3969688" y="196453"/>
                  <a:pt x="3969771" y="204199"/>
                  <a:pt x="3968652" y="209862"/>
                </a:cubicBezTo>
                <a:cubicBezTo>
                  <a:pt x="3967532" y="215525"/>
                  <a:pt x="3964378" y="222252"/>
                  <a:pt x="3959186" y="230043"/>
                </a:cubicBezTo>
                <a:cubicBezTo>
                  <a:pt x="3954062" y="238749"/>
                  <a:pt x="3951500" y="244257"/>
                  <a:pt x="3951500" y="246567"/>
                </a:cubicBezTo>
                <a:cubicBezTo>
                  <a:pt x="3951500" y="248876"/>
                  <a:pt x="3953738" y="253113"/>
                  <a:pt x="3958215" y="259275"/>
                </a:cubicBezTo>
                <a:cubicBezTo>
                  <a:pt x="3963054" y="266533"/>
                  <a:pt x="3966330" y="276447"/>
                  <a:pt x="3968044" y="289015"/>
                </a:cubicBezTo>
                <a:cubicBezTo>
                  <a:pt x="3969758" y="301583"/>
                  <a:pt x="3970335" y="307681"/>
                  <a:pt x="3969773" y="307310"/>
                </a:cubicBezTo>
                <a:cubicBezTo>
                  <a:pt x="3969754" y="306958"/>
                  <a:pt x="3981394" y="305181"/>
                  <a:pt x="4004692" y="301981"/>
                </a:cubicBezTo>
                <a:cubicBezTo>
                  <a:pt x="4027990" y="298780"/>
                  <a:pt x="4046059" y="295294"/>
                  <a:pt x="4058898" y="291522"/>
                </a:cubicBezTo>
                <a:cubicBezTo>
                  <a:pt x="4063585" y="290741"/>
                  <a:pt x="4066233" y="290313"/>
                  <a:pt x="4066842" y="290236"/>
                </a:cubicBezTo>
                <a:cubicBezTo>
                  <a:pt x="4067452" y="290160"/>
                  <a:pt x="4066032" y="288665"/>
                  <a:pt x="4062584" y="285750"/>
                </a:cubicBezTo>
                <a:cubicBezTo>
                  <a:pt x="4061738" y="284683"/>
                  <a:pt x="4061330" y="284093"/>
                  <a:pt x="4061363" y="283978"/>
                </a:cubicBezTo>
                <a:cubicBezTo>
                  <a:pt x="4061396" y="283864"/>
                  <a:pt x="4060846" y="284136"/>
                  <a:pt x="4059713" y="284793"/>
                </a:cubicBezTo>
                <a:cubicBezTo>
                  <a:pt x="4031328" y="294899"/>
                  <a:pt x="4011546" y="294908"/>
                  <a:pt x="4000362" y="284821"/>
                </a:cubicBezTo>
                <a:cubicBezTo>
                  <a:pt x="3994334" y="278792"/>
                  <a:pt x="3990486" y="271772"/>
                  <a:pt x="3988818" y="263762"/>
                </a:cubicBezTo>
                <a:cubicBezTo>
                  <a:pt x="3987152" y="255751"/>
                  <a:pt x="3985092" y="246962"/>
                  <a:pt x="3982639" y="237394"/>
                </a:cubicBezTo>
                <a:cubicBezTo>
                  <a:pt x="3980186" y="227826"/>
                  <a:pt x="3981951" y="219837"/>
                  <a:pt x="3987932" y="213427"/>
                </a:cubicBezTo>
                <a:cubicBezTo>
                  <a:pt x="3997067" y="198368"/>
                  <a:pt x="4014300" y="168893"/>
                  <a:pt x="4039632" y="125001"/>
                </a:cubicBezTo>
                <a:cubicBezTo>
                  <a:pt x="4049131" y="108542"/>
                  <a:pt x="4056850" y="95095"/>
                  <a:pt x="4062786" y="84659"/>
                </a:cubicBezTo>
                <a:close/>
                <a:moveTo>
                  <a:pt x="4815958" y="72773"/>
                </a:moveTo>
                <a:cubicBezTo>
                  <a:pt x="4824344" y="73454"/>
                  <a:pt x="4831314" y="74981"/>
                  <a:pt x="4836867" y="77353"/>
                </a:cubicBezTo>
                <a:cubicBezTo>
                  <a:pt x="4848078" y="83763"/>
                  <a:pt x="4855880" y="107685"/>
                  <a:pt x="4860270" y="149119"/>
                </a:cubicBezTo>
                <a:cubicBezTo>
                  <a:pt x="4861394" y="161192"/>
                  <a:pt x="4861956" y="170149"/>
                  <a:pt x="4861956" y="175990"/>
                </a:cubicBezTo>
                <a:lnTo>
                  <a:pt x="4861922" y="176510"/>
                </a:lnTo>
                <a:lnTo>
                  <a:pt x="4866899" y="167735"/>
                </a:lnTo>
                <a:cubicBezTo>
                  <a:pt x="4883282" y="148428"/>
                  <a:pt x="4900184" y="132709"/>
                  <a:pt x="4917606" y="120579"/>
                </a:cubicBezTo>
                <a:cubicBezTo>
                  <a:pt x="4935027" y="108449"/>
                  <a:pt x="4956506" y="97741"/>
                  <a:pt x="4982042" y="88454"/>
                </a:cubicBezTo>
                <a:cubicBezTo>
                  <a:pt x="5007131" y="79872"/>
                  <a:pt x="5033054" y="74952"/>
                  <a:pt x="5059810" y="73695"/>
                </a:cubicBezTo>
                <a:cubicBezTo>
                  <a:pt x="5083136" y="72438"/>
                  <a:pt x="5100772" y="73262"/>
                  <a:pt x="5112716" y="76167"/>
                </a:cubicBezTo>
                <a:cubicBezTo>
                  <a:pt x="5124660" y="79072"/>
                  <a:pt x="5137657" y="85315"/>
                  <a:pt x="5151706" y="94898"/>
                </a:cubicBezTo>
                <a:cubicBezTo>
                  <a:pt x="5167251" y="104623"/>
                  <a:pt x="5178770" y="116160"/>
                  <a:pt x="5186260" y="129509"/>
                </a:cubicBezTo>
                <a:cubicBezTo>
                  <a:pt x="5193752" y="142858"/>
                  <a:pt x="5199046" y="160058"/>
                  <a:pt x="5202142" y="181108"/>
                </a:cubicBezTo>
                <a:cubicBezTo>
                  <a:pt x="5205818" y="205626"/>
                  <a:pt x="5206666" y="222023"/>
                  <a:pt x="5204684" y="230300"/>
                </a:cubicBezTo>
                <a:cubicBezTo>
                  <a:pt x="5196169" y="264952"/>
                  <a:pt x="5187558" y="290989"/>
                  <a:pt x="5178852" y="308410"/>
                </a:cubicBezTo>
                <a:cubicBezTo>
                  <a:pt x="5173537" y="319030"/>
                  <a:pt x="5170880" y="326898"/>
                  <a:pt x="5170880" y="332013"/>
                </a:cubicBezTo>
                <a:cubicBezTo>
                  <a:pt x="5170880" y="337128"/>
                  <a:pt x="5168340" y="342974"/>
                  <a:pt x="5163258" y="349551"/>
                </a:cubicBezTo>
                <a:cubicBezTo>
                  <a:pt x="5158176" y="356128"/>
                  <a:pt x="5155636" y="361364"/>
                  <a:pt x="5155636" y="365260"/>
                </a:cubicBezTo>
                <a:cubicBezTo>
                  <a:pt x="5155636" y="373213"/>
                  <a:pt x="5148006" y="384820"/>
                  <a:pt x="5132746" y="400079"/>
                </a:cubicBezTo>
                <a:cubicBezTo>
                  <a:pt x="5117488" y="415338"/>
                  <a:pt x="5101634" y="427411"/>
                  <a:pt x="5085184" y="436297"/>
                </a:cubicBezTo>
                <a:cubicBezTo>
                  <a:pt x="5074744" y="442470"/>
                  <a:pt x="5069601" y="445951"/>
                  <a:pt x="5069753" y="446742"/>
                </a:cubicBezTo>
                <a:cubicBezTo>
                  <a:pt x="5069906" y="447532"/>
                  <a:pt x="5078202" y="453504"/>
                  <a:pt x="5094642" y="464658"/>
                </a:cubicBezTo>
                <a:cubicBezTo>
                  <a:pt x="5112720" y="476126"/>
                  <a:pt x="5123220" y="490807"/>
                  <a:pt x="5126139" y="508699"/>
                </a:cubicBezTo>
                <a:cubicBezTo>
                  <a:pt x="5129058" y="526592"/>
                  <a:pt x="5124242" y="547421"/>
                  <a:pt x="5111687" y="571186"/>
                </a:cubicBezTo>
                <a:cubicBezTo>
                  <a:pt x="5085522" y="617115"/>
                  <a:pt x="5046964" y="656044"/>
                  <a:pt x="4996016" y="687972"/>
                </a:cubicBezTo>
                <a:cubicBezTo>
                  <a:pt x="4985167" y="694601"/>
                  <a:pt x="4975270" y="701495"/>
                  <a:pt x="4966326" y="708653"/>
                </a:cubicBezTo>
                <a:lnTo>
                  <a:pt x="4962134" y="711748"/>
                </a:lnTo>
                <a:lnTo>
                  <a:pt x="4972512" y="711075"/>
                </a:lnTo>
                <a:cubicBezTo>
                  <a:pt x="4981761" y="710236"/>
                  <a:pt x="4992772" y="708951"/>
                  <a:pt x="5005545" y="707217"/>
                </a:cubicBezTo>
                <a:cubicBezTo>
                  <a:pt x="5030586" y="702931"/>
                  <a:pt x="5060276" y="699888"/>
                  <a:pt x="5094614" y="698087"/>
                </a:cubicBezTo>
                <a:cubicBezTo>
                  <a:pt x="5123798" y="696887"/>
                  <a:pt x="5140908" y="695544"/>
                  <a:pt x="5145941" y="694058"/>
                </a:cubicBezTo>
                <a:cubicBezTo>
                  <a:pt x="5150975" y="692572"/>
                  <a:pt x="5153045" y="691429"/>
                  <a:pt x="5152149" y="690629"/>
                </a:cubicBezTo>
                <a:cubicBezTo>
                  <a:pt x="5150654" y="677532"/>
                  <a:pt x="5154450" y="670984"/>
                  <a:pt x="5163536" y="670984"/>
                </a:cubicBezTo>
                <a:cubicBezTo>
                  <a:pt x="5166775" y="670984"/>
                  <a:pt x="5181038" y="674746"/>
                  <a:pt x="5206327" y="682271"/>
                </a:cubicBezTo>
                <a:cubicBezTo>
                  <a:pt x="5222072" y="686767"/>
                  <a:pt x="5233826" y="692013"/>
                  <a:pt x="5241589" y="698009"/>
                </a:cubicBezTo>
                <a:cubicBezTo>
                  <a:pt x="5249352" y="704005"/>
                  <a:pt x="5254676" y="711913"/>
                  <a:pt x="5257562" y="721733"/>
                </a:cubicBezTo>
                <a:cubicBezTo>
                  <a:pt x="5263763" y="747736"/>
                  <a:pt x="5263482" y="764522"/>
                  <a:pt x="5256720" y="772089"/>
                </a:cubicBezTo>
                <a:cubicBezTo>
                  <a:pt x="5249957" y="779657"/>
                  <a:pt x="5234998" y="781303"/>
                  <a:pt x="5211842" y="777026"/>
                </a:cubicBezTo>
                <a:cubicBezTo>
                  <a:pt x="5195898" y="773530"/>
                  <a:pt x="5185858" y="772380"/>
                  <a:pt x="5181724" y="773575"/>
                </a:cubicBezTo>
                <a:cubicBezTo>
                  <a:pt x="5177590" y="774771"/>
                  <a:pt x="5165594" y="775368"/>
                  <a:pt x="5145734" y="775368"/>
                </a:cubicBezTo>
                <a:cubicBezTo>
                  <a:pt x="5114921" y="775959"/>
                  <a:pt x="5070306" y="782974"/>
                  <a:pt x="5011889" y="796414"/>
                </a:cubicBezTo>
                <a:cubicBezTo>
                  <a:pt x="4993725" y="800929"/>
                  <a:pt x="4962250" y="802586"/>
                  <a:pt x="4917462" y="801386"/>
                </a:cubicBezTo>
                <a:cubicBezTo>
                  <a:pt x="4888764" y="800776"/>
                  <a:pt x="4869552" y="799969"/>
                  <a:pt x="4859826" y="798964"/>
                </a:cubicBezTo>
                <a:cubicBezTo>
                  <a:pt x="4850102" y="797959"/>
                  <a:pt x="4843001" y="795219"/>
                  <a:pt x="4838524" y="790742"/>
                </a:cubicBezTo>
                <a:cubicBezTo>
                  <a:pt x="4831428" y="783341"/>
                  <a:pt x="4828514" y="772892"/>
                  <a:pt x="4829780" y="759395"/>
                </a:cubicBezTo>
                <a:cubicBezTo>
                  <a:pt x="4831048" y="745898"/>
                  <a:pt x="4834848" y="734716"/>
                  <a:pt x="4841182" y="725848"/>
                </a:cubicBezTo>
                <a:cubicBezTo>
                  <a:pt x="4848650" y="716332"/>
                  <a:pt x="4856330" y="707800"/>
                  <a:pt x="4864220" y="700252"/>
                </a:cubicBezTo>
                <a:cubicBezTo>
                  <a:pt x="4872112" y="692703"/>
                  <a:pt x="4878892" y="688929"/>
                  <a:pt x="4884558" y="688929"/>
                </a:cubicBezTo>
                <a:cubicBezTo>
                  <a:pt x="4885692" y="688929"/>
                  <a:pt x="4894917" y="681216"/>
                  <a:pt x="4912234" y="665790"/>
                </a:cubicBezTo>
                <a:cubicBezTo>
                  <a:pt x="4929550" y="650365"/>
                  <a:pt x="4938208" y="642280"/>
                  <a:pt x="4938208" y="641537"/>
                </a:cubicBezTo>
                <a:cubicBezTo>
                  <a:pt x="4938208" y="642442"/>
                  <a:pt x="4936225" y="641952"/>
                  <a:pt x="4932257" y="640066"/>
                </a:cubicBezTo>
                <a:cubicBezTo>
                  <a:pt x="4928290" y="638180"/>
                  <a:pt x="4923454" y="637237"/>
                  <a:pt x="4917748" y="637237"/>
                </a:cubicBezTo>
                <a:cubicBezTo>
                  <a:pt x="4904356" y="637237"/>
                  <a:pt x="4892308" y="631705"/>
                  <a:pt x="4881601" y="620642"/>
                </a:cubicBezTo>
                <a:cubicBezTo>
                  <a:pt x="4870895" y="609579"/>
                  <a:pt x="4865542" y="597108"/>
                  <a:pt x="4865542" y="583230"/>
                </a:cubicBezTo>
                <a:cubicBezTo>
                  <a:pt x="4865542" y="574324"/>
                  <a:pt x="4869433" y="564685"/>
                  <a:pt x="4877214" y="554312"/>
                </a:cubicBezTo>
                <a:cubicBezTo>
                  <a:pt x="4884683" y="544806"/>
                  <a:pt x="4898268" y="532359"/>
                  <a:pt x="4917970" y="516972"/>
                </a:cubicBezTo>
                <a:cubicBezTo>
                  <a:pt x="4937672" y="501584"/>
                  <a:pt x="4954206" y="491028"/>
                  <a:pt x="4967569" y="485304"/>
                </a:cubicBezTo>
                <a:cubicBezTo>
                  <a:pt x="4981124" y="478808"/>
                  <a:pt x="4989784" y="473202"/>
                  <a:pt x="4993550" y="468487"/>
                </a:cubicBezTo>
                <a:cubicBezTo>
                  <a:pt x="4997318" y="463772"/>
                  <a:pt x="4999202" y="456872"/>
                  <a:pt x="4999202" y="447785"/>
                </a:cubicBezTo>
                <a:cubicBezTo>
                  <a:pt x="4999202" y="439984"/>
                  <a:pt x="4998944" y="435819"/>
                  <a:pt x="4998430" y="435290"/>
                </a:cubicBezTo>
                <a:cubicBezTo>
                  <a:pt x="4997916" y="434762"/>
                  <a:pt x="4993058" y="437007"/>
                  <a:pt x="4983857" y="442027"/>
                </a:cubicBezTo>
                <a:cubicBezTo>
                  <a:pt x="4968931" y="450171"/>
                  <a:pt x="4957363" y="454243"/>
                  <a:pt x="4949152" y="454243"/>
                </a:cubicBezTo>
                <a:cubicBezTo>
                  <a:pt x="4940399" y="454243"/>
                  <a:pt x="4930990" y="451640"/>
                  <a:pt x="4920928" y="446434"/>
                </a:cubicBezTo>
                <a:cubicBezTo>
                  <a:pt x="4910864" y="441229"/>
                  <a:pt x="4903823" y="435407"/>
                  <a:pt x="4899804" y="428968"/>
                </a:cubicBezTo>
                <a:cubicBezTo>
                  <a:pt x="4897442" y="423644"/>
                  <a:pt x="4892622" y="416224"/>
                  <a:pt x="4885344" y="406708"/>
                </a:cubicBezTo>
                <a:lnTo>
                  <a:pt x="4885344" y="395035"/>
                </a:lnTo>
                <a:lnTo>
                  <a:pt x="4884444" y="410451"/>
                </a:lnTo>
                <a:cubicBezTo>
                  <a:pt x="4880091" y="429130"/>
                  <a:pt x="4870248" y="452271"/>
                  <a:pt x="4854912" y="479874"/>
                </a:cubicBezTo>
                <a:cubicBezTo>
                  <a:pt x="4839577" y="507478"/>
                  <a:pt x="4822646" y="532629"/>
                  <a:pt x="4804120" y="555327"/>
                </a:cubicBezTo>
                <a:cubicBezTo>
                  <a:pt x="4793147" y="568128"/>
                  <a:pt x="4785513" y="577903"/>
                  <a:pt x="4781217" y="584652"/>
                </a:cubicBezTo>
                <a:cubicBezTo>
                  <a:pt x="4776922" y="591400"/>
                  <a:pt x="4766786" y="603187"/>
                  <a:pt x="4750813" y="620013"/>
                </a:cubicBezTo>
                <a:cubicBezTo>
                  <a:pt x="4734840" y="636839"/>
                  <a:pt x="4726853" y="646305"/>
                  <a:pt x="4726853" y="648410"/>
                </a:cubicBezTo>
                <a:cubicBezTo>
                  <a:pt x="4726853" y="650515"/>
                  <a:pt x="4711266" y="663259"/>
                  <a:pt x="4680090" y="686643"/>
                </a:cubicBezTo>
                <a:cubicBezTo>
                  <a:pt x="4638056" y="718314"/>
                  <a:pt x="4615896" y="738026"/>
                  <a:pt x="4613610" y="745779"/>
                </a:cubicBezTo>
                <a:cubicBezTo>
                  <a:pt x="4611230" y="755342"/>
                  <a:pt x="4608470" y="760124"/>
                  <a:pt x="4605331" y="760124"/>
                </a:cubicBezTo>
                <a:cubicBezTo>
                  <a:pt x="4602192" y="760124"/>
                  <a:pt x="4594204" y="764867"/>
                  <a:pt x="4581364" y="774354"/>
                </a:cubicBezTo>
                <a:cubicBezTo>
                  <a:pt x="4558504" y="787594"/>
                  <a:pt x="4545112" y="788622"/>
                  <a:pt x="4541188" y="777440"/>
                </a:cubicBezTo>
                <a:cubicBezTo>
                  <a:pt x="4540350" y="775773"/>
                  <a:pt x="4539930" y="772935"/>
                  <a:pt x="4539930" y="768925"/>
                </a:cubicBezTo>
                <a:cubicBezTo>
                  <a:pt x="4539930" y="765134"/>
                  <a:pt x="4538144" y="760859"/>
                  <a:pt x="4534572" y="756102"/>
                </a:cubicBezTo>
                <a:cubicBezTo>
                  <a:pt x="4531000" y="751344"/>
                  <a:pt x="4529058" y="740171"/>
                  <a:pt x="4528743" y="722583"/>
                </a:cubicBezTo>
                <a:cubicBezTo>
                  <a:pt x="4528428" y="704995"/>
                  <a:pt x="4530758" y="690844"/>
                  <a:pt x="4535730" y="680128"/>
                </a:cubicBezTo>
                <a:cubicBezTo>
                  <a:pt x="4539349" y="671079"/>
                  <a:pt x="4544836" y="663488"/>
                  <a:pt x="4552189" y="657354"/>
                </a:cubicBezTo>
                <a:cubicBezTo>
                  <a:pt x="4559114" y="651077"/>
                  <a:pt x="4571658" y="634891"/>
                  <a:pt x="4589822" y="608798"/>
                </a:cubicBezTo>
                <a:cubicBezTo>
                  <a:pt x="4607986" y="582704"/>
                  <a:pt x="4616880" y="569547"/>
                  <a:pt x="4616504" y="569328"/>
                </a:cubicBezTo>
                <a:cubicBezTo>
                  <a:pt x="4616128" y="569109"/>
                  <a:pt x="4605252" y="563004"/>
                  <a:pt x="4583878" y="551012"/>
                </a:cubicBezTo>
                <a:cubicBezTo>
                  <a:pt x="4564857" y="541420"/>
                  <a:pt x="4552198" y="534350"/>
                  <a:pt x="4545902" y="529802"/>
                </a:cubicBezTo>
                <a:cubicBezTo>
                  <a:pt x="4539606" y="525254"/>
                  <a:pt x="4534077" y="518560"/>
                  <a:pt x="4529314" y="509721"/>
                </a:cubicBezTo>
                <a:cubicBezTo>
                  <a:pt x="4525028" y="501148"/>
                  <a:pt x="4522885" y="494798"/>
                  <a:pt x="4522885" y="490669"/>
                </a:cubicBezTo>
                <a:cubicBezTo>
                  <a:pt x="4522885" y="486539"/>
                  <a:pt x="4524976" y="481413"/>
                  <a:pt x="4529158" y="475288"/>
                </a:cubicBezTo>
                <a:cubicBezTo>
                  <a:pt x="4559885" y="413538"/>
                  <a:pt x="4598628" y="371732"/>
                  <a:pt x="4645386" y="349872"/>
                </a:cubicBezTo>
                <a:cubicBezTo>
                  <a:pt x="4646300" y="348958"/>
                  <a:pt x="4648282" y="347986"/>
                  <a:pt x="4651330" y="346958"/>
                </a:cubicBezTo>
                <a:cubicBezTo>
                  <a:pt x="4660064" y="342824"/>
                  <a:pt x="4665227" y="338719"/>
                  <a:pt x="4666817" y="334642"/>
                </a:cubicBezTo>
                <a:cubicBezTo>
                  <a:pt x="4668408" y="330565"/>
                  <a:pt x="4670404" y="315297"/>
                  <a:pt x="4672804" y="288836"/>
                </a:cubicBezTo>
                <a:cubicBezTo>
                  <a:pt x="4673328" y="285160"/>
                  <a:pt x="4673590" y="282269"/>
                  <a:pt x="4673590" y="280164"/>
                </a:cubicBezTo>
                <a:cubicBezTo>
                  <a:pt x="4676647" y="248388"/>
                  <a:pt x="4680676" y="225619"/>
                  <a:pt x="4685677" y="211855"/>
                </a:cubicBezTo>
                <a:cubicBezTo>
                  <a:pt x="4702736" y="170221"/>
                  <a:pt x="4705750" y="148319"/>
                  <a:pt x="4694720" y="146147"/>
                </a:cubicBezTo>
                <a:cubicBezTo>
                  <a:pt x="4688425" y="143432"/>
                  <a:pt x="4680164" y="146097"/>
                  <a:pt x="4669939" y="154141"/>
                </a:cubicBezTo>
                <a:cubicBezTo>
                  <a:pt x="4659714" y="162185"/>
                  <a:pt x="4651178" y="172145"/>
                  <a:pt x="4644329" y="184023"/>
                </a:cubicBezTo>
                <a:cubicBezTo>
                  <a:pt x="4633898" y="203759"/>
                  <a:pt x="4622010" y="215156"/>
                  <a:pt x="4608660" y="218213"/>
                </a:cubicBezTo>
                <a:cubicBezTo>
                  <a:pt x="4595311" y="221271"/>
                  <a:pt x="4571639" y="219308"/>
                  <a:pt x="4537644" y="212327"/>
                </a:cubicBezTo>
                <a:cubicBezTo>
                  <a:pt x="4515536" y="207355"/>
                  <a:pt x="4502002" y="204869"/>
                  <a:pt x="4497039" y="204869"/>
                </a:cubicBezTo>
                <a:cubicBezTo>
                  <a:pt x="4479580" y="204869"/>
                  <a:pt x="4473474" y="194886"/>
                  <a:pt x="4478722" y="174922"/>
                </a:cubicBezTo>
                <a:cubicBezTo>
                  <a:pt x="4482342" y="165283"/>
                  <a:pt x="4492372" y="156310"/>
                  <a:pt x="4508812" y="148004"/>
                </a:cubicBezTo>
                <a:cubicBezTo>
                  <a:pt x="4519138" y="143832"/>
                  <a:pt x="4533682" y="137055"/>
                  <a:pt x="4552446" y="127673"/>
                </a:cubicBezTo>
                <a:cubicBezTo>
                  <a:pt x="4597242" y="106556"/>
                  <a:pt x="4631999" y="95998"/>
                  <a:pt x="4656716" y="95998"/>
                </a:cubicBezTo>
                <a:cubicBezTo>
                  <a:pt x="4685453" y="95998"/>
                  <a:pt x="4709111" y="104325"/>
                  <a:pt x="4727689" y="120979"/>
                </a:cubicBezTo>
                <a:cubicBezTo>
                  <a:pt x="4746268" y="137634"/>
                  <a:pt x="4752270" y="155096"/>
                  <a:pt x="4745698" y="173365"/>
                </a:cubicBezTo>
                <a:cubicBezTo>
                  <a:pt x="4742564" y="183718"/>
                  <a:pt x="4740552" y="197918"/>
                  <a:pt x="4739662" y="215963"/>
                </a:cubicBezTo>
                <a:cubicBezTo>
                  <a:pt x="4738772" y="234008"/>
                  <a:pt x="4737088" y="248907"/>
                  <a:pt x="4734611" y="260661"/>
                </a:cubicBezTo>
                <a:cubicBezTo>
                  <a:pt x="4731754" y="270977"/>
                  <a:pt x="4730466" y="284036"/>
                  <a:pt x="4730746" y="299838"/>
                </a:cubicBezTo>
                <a:cubicBezTo>
                  <a:pt x="4731028" y="315640"/>
                  <a:pt x="4732420" y="327546"/>
                  <a:pt x="4734926" y="335556"/>
                </a:cubicBezTo>
                <a:cubicBezTo>
                  <a:pt x="4736422" y="339881"/>
                  <a:pt x="4741350" y="344243"/>
                  <a:pt x="4749713" y="348644"/>
                </a:cubicBezTo>
                <a:cubicBezTo>
                  <a:pt x="4758572" y="352339"/>
                  <a:pt x="4764600" y="356016"/>
                  <a:pt x="4767801" y="359674"/>
                </a:cubicBezTo>
                <a:cubicBezTo>
                  <a:pt x="4771002" y="363331"/>
                  <a:pt x="4772602" y="368184"/>
                  <a:pt x="4772602" y="374233"/>
                </a:cubicBezTo>
                <a:cubicBezTo>
                  <a:pt x="4772602" y="380471"/>
                  <a:pt x="4768082" y="397157"/>
                  <a:pt x="4759043" y="424289"/>
                </a:cubicBezTo>
                <a:cubicBezTo>
                  <a:pt x="4750004" y="451421"/>
                  <a:pt x="4743503" y="467292"/>
                  <a:pt x="4739540" y="471902"/>
                </a:cubicBezTo>
                <a:cubicBezTo>
                  <a:pt x="4737826" y="474474"/>
                  <a:pt x="4734686" y="484892"/>
                  <a:pt x="4730118" y="503156"/>
                </a:cubicBezTo>
                <a:cubicBezTo>
                  <a:pt x="4726692" y="516854"/>
                  <a:pt x="4724552" y="527556"/>
                  <a:pt x="4723696" y="535261"/>
                </a:cubicBezTo>
                <a:lnTo>
                  <a:pt x="4723410" y="539737"/>
                </a:lnTo>
                <a:lnTo>
                  <a:pt x="4724038" y="538925"/>
                </a:lnTo>
                <a:cubicBezTo>
                  <a:pt x="4731184" y="529734"/>
                  <a:pt x="4744378" y="512884"/>
                  <a:pt x="4763622" y="488375"/>
                </a:cubicBezTo>
                <a:cubicBezTo>
                  <a:pt x="4794412" y="449161"/>
                  <a:pt x="4818722" y="416471"/>
                  <a:pt x="4836552" y="390306"/>
                </a:cubicBezTo>
                <a:cubicBezTo>
                  <a:pt x="4840506" y="384353"/>
                  <a:pt x="4843816" y="379500"/>
                  <a:pt x="4846482" y="375747"/>
                </a:cubicBezTo>
                <a:cubicBezTo>
                  <a:pt x="4848426" y="375166"/>
                  <a:pt x="4845273" y="370332"/>
                  <a:pt x="4837024" y="361245"/>
                </a:cubicBezTo>
                <a:cubicBezTo>
                  <a:pt x="4828776" y="352158"/>
                  <a:pt x="4823715" y="341524"/>
                  <a:pt x="4821844" y="329341"/>
                </a:cubicBezTo>
                <a:cubicBezTo>
                  <a:pt x="4819972" y="317159"/>
                  <a:pt x="4817198" y="305791"/>
                  <a:pt x="4813521" y="295237"/>
                </a:cubicBezTo>
                <a:cubicBezTo>
                  <a:pt x="4805148" y="276797"/>
                  <a:pt x="4800962" y="230862"/>
                  <a:pt x="4800962" y="157434"/>
                </a:cubicBezTo>
                <a:cubicBezTo>
                  <a:pt x="4800410" y="128154"/>
                  <a:pt x="4800091" y="113481"/>
                  <a:pt x="4800006" y="113414"/>
                </a:cubicBezTo>
                <a:cubicBezTo>
                  <a:pt x="4796014" y="110766"/>
                  <a:pt x="4793828" y="105075"/>
                  <a:pt x="4793447" y="96341"/>
                </a:cubicBezTo>
                <a:cubicBezTo>
                  <a:pt x="4793076" y="87606"/>
                  <a:pt x="4794638" y="81325"/>
                  <a:pt x="4798134" y="77495"/>
                </a:cubicBezTo>
                <a:cubicBezTo>
                  <a:pt x="4801630" y="73666"/>
                  <a:pt x="4807570" y="72092"/>
                  <a:pt x="4815958" y="72773"/>
                </a:cubicBezTo>
                <a:close/>
                <a:moveTo>
                  <a:pt x="4077630" y="57579"/>
                </a:moveTo>
                <a:lnTo>
                  <a:pt x="4076931" y="59180"/>
                </a:lnTo>
                <a:lnTo>
                  <a:pt x="4077036" y="58979"/>
                </a:lnTo>
                <a:cubicBezTo>
                  <a:pt x="4077432" y="58178"/>
                  <a:pt x="4077630" y="57711"/>
                  <a:pt x="4077630" y="57579"/>
                </a:cubicBezTo>
                <a:close/>
                <a:moveTo>
                  <a:pt x="6730091" y="55891"/>
                </a:moveTo>
                <a:cubicBezTo>
                  <a:pt x="6736488" y="55599"/>
                  <a:pt x="6744153" y="55998"/>
                  <a:pt x="6753085" y="57086"/>
                </a:cubicBezTo>
                <a:cubicBezTo>
                  <a:pt x="6770949" y="59262"/>
                  <a:pt x="6789310" y="62960"/>
                  <a:pt x="6808170" y="68180"/>
                </a:cubicBezTo>
                <a:cubicBezTo>
                  <a:pt x="6828468" y="74324"/>
                  <a:pt x="6850986" y="89149"/>
                  <a:pt x="6875722" y="112657"/>
                </a:cubicBezTo>
                <a:cubicBezTo>
                  <a:pt x="6892581" y="137050"/>
                  <a:pt x="6893476" y="149247"/>
                  <a:pt x="6878408" y="149247"/>
                </a:cubicBezTo>
                <a:cubicBezTo>
                  <a:pt x="6878760" y="149247"/>
                  <a:pt x="6876010" y="152467"/>
                  <a:pt x="6870157" y="158906"/>
                </a:cubicBezTo>
                <a:lnTo>
                  <a:pt x="6868580" y="159903"/>
                </a:lnTo>
                <a:lnTo>
                  <a:pt x="6873608" y="159806"/>
                </a:lnTo>
                <a:cubicBezTo>
                  <a:pt x="6892838" y="161092"/>
                  <a:pt x="6915968" y="168245"/>
                  <a:pt x="6942994" y="181266"/>
                </a:cubicBezTo>
                <a:cubicBezTo>
                  <a:pt x="6970022" y="194286"/>
                  <a:pt x="6983535" y="202761"/>
                  <a:pt x="6983535" y="206690"/>
                </a:cubicBezTo>
                <a:cubicBezTo>
                  <a:pt x="6983535" y="210619"/>
                  <a:pt x="6979468" y="219530"/>
                  <a:pt x="6971334" y="233422"/>
                </a:cubicBezTo>
                <a:cubicBezTo>
                  <a:pt x="6963200" y="247314"/>
                  <a:pt x="6953642" y="256494"/>
                  <a:pt x="6942659" y="260961"/>
                </a:cubicBezTo>
                <a:cubicBezTo>
                  <a:pt x="6931676" y="265429"/>
                  <a:pt x="6925030" y="267662"/>
                  <a:pt x="6922720" y="267662"/>
                </a:cubicBezTo>
                <a:cubicBezTo>
                  <a:pt x="6920411" y="267662"/>
                  <a:pt x="6915965" y="270203"/>
                  <a:pt x="6909383" y="275285"/>
                </a:cubicBezTo>
                <a:cubicBezTo>
                  <a:pt x="6902802" y="280366"/>
                  <a:pt x="6896067" y="282907"/>
                  <a:pt x="6889181" y="282907"/>
                </a:cubicBezTo>
                <a:cubicBezTo>
                  <a:pt x="6882287" y="282907"/>
                  <a:pt x="6872808" y="287123"/>
                  <a:pt x="6860744" y="295557"/>
                </a:cubicBezTo>
                <a:lnTo>
                  <a:pt x="6858064" y="297596"/>
                </a:lnTo>
                <a:lnTo>
                  <a:pt x="6861567" y="298428"/>
                </a:lnTo>
                <a:cubicBezTo>
                  <a:pt x="6866536" y="300023"/>
                  <a:pt x="6873122" y="302414"/>
                  <a:pt x="6881322" y="305603"/>
                </a:cubicBezTo>
                <a:cubicBezTo>
                  <a:pt x="6897724" y="311980"/>
                  <a:pt x="6911236" y="316006"/>
                  <a:pt x="6921856" y="317683"/>
                </a:cubicBezTo>
                <a:cubicBezTo>
                  <a:pt x="6939344" y="320188"/>
                  <a:pt x="6952456" y="323186"/>
                  <a:pt x="6961190" y="326677"/>
                </a:cubicBezTo>
                <a:cubicBezTo>
                  <a:pt x="6969924" y="330168"/>
                  <a:pt x="6976801" y="335504"/>
                  <a:pt x="6981820" y="342686"/>
                </a:cubicBezTo>
                <a:cubicBezTo>
                  <a:pt x="6986898" y="349925"/>
                  <a:pt x="6989648" y="355361"/>
                  <a:pt x="6990072" y="358995"/>
                </a:cubicBezTo>
                <a:cubicBezTo>
                  <a:pt x="6990496" y="362629"/>
                  <a:pt x="6988914" y="367617"/>
                  <a:pt x="6985328" y="373961"/>
                </a:cubicBezTo>
                <a:cubicBezTo>
                  <a:pt x="6981742" y="380305"/>
                  <a:pt x="6980062" y="384372"/>
                  <a:pt x="6980284" y="386163"/>
                </a:cubicBezTo>
                <a:cubicBezTo>
                  <a:pt x="6980509" y="387953"/>
                  <a:pt x="6982206" y="393597"/>
                  <a:pt x="6985378" y="403093"/>
                </a:cubicBezTo>
                <a:cubicBezTo>
                  <a:pt x="6991922" y="418810"/>
                  <a:pt x="6995194" y="427430"/>
                  <a:pt x="6995194" y="428954"/>
                </a:cubicBezTo>
                <a:cubicBezTo>
                  <a:pt x="6995194" y="434554"/>
                  <a:pt x="6989267" y="440317"/>
                  <a:pt x="6977413" y="446242"/>
                </a:cubicBezTo>
                <a:cubicBezTo>
                  <a:pt x="6965559" y="452166"/>
                  <a:pt x="6957080" y="455128"/>
                  <a:pt x="6951974" y="455128"/>
                </a:cubicBezTo>
                <a:cubicBezTo>
                  <a:pt x="6944450" y="455128"/>
                  <a:pt x="6933362" y="447504"/>
                  <a:pt x="6918712" y="432254"/>
                </a:cubicBezTo>
                <a:cubicBezTo>
                  <a:pt x="6904064" y="417005"/>
                  <a:pt x="6896310" y="409380"/>
                  <a:pt x="6895452" y="409380"/>
                </a:cubicBezTo>
                <a:cubicBezTo>
                  <a:pt x="6893938" y="409380"/>
                  <a:pt x="6877177" y="417674"/>
                  <a:pt x="6845168" y="434262"/>
                </a:cubicBezTo>
                <a:cubicBezTo>
                  <a:pt x="6813159" y="450849"/>
                  <a:pt x="6792307" y="461967"/>
                  <a:pt x="6782610" y="467616"/>
                </a:cubicBezTo>
                <a:cubicBezTo>
                  <a:pt x="6767075" y="477865"/>
                  <a:pt x="6754818" y="485311"/>
                  <a:pt x="6745842" y="489954"/>
                </a:cubicBezTo>
                <a:cubicBezTo>
                  <a:pt x="6736864" y="494598"/>
                  <a:pt x="6728780" y="499791"/>
                  <a:pt x="6721588" y="505535"/>
                </a:cubicBezTo>
                <a:lnTo>
                  <a:pt x="6710844" y="514164"/>
                </a:lnTo>
                <a:lnTo>
                  <a:pt x="6716230" y="545425"/>
                </a:lnTo>
                <a:cubicBezTo>
                  <a:pt x="6721498" y="570571"/>
                  <a:pt x="6724446" y="589624"/>
                  <a:pt x="6725074" y="602583"/>
                </a:cubicBezTo>
                <a:cubicBezTo>
                  <a:pt x="6725703" y="615541"/>
                  <a:pt x="6724150" y="632860"/>
                  <a:pt x="6720416" y="654539"/>
                </a:cubicBezTo>
                <a:cubicBezTo>
                  <a:pt x="6711863" y="702802"/>
                  <a:pt x="6692170" y="726934"/>
                  <a:pt x="6661338" y="726934"/>
                </a:cubicBezTo>
                <a:cubicBezTo>
                  <a:pt x="6641450" y="726934"/>
                  <a:pt x="6629570" y="717957"/>
                  <a:pt x="6625698" y="700002"/>
                </a:cubicBezTo>
                <a:cubicBezTo>
                  <a:pt x="6621826" y="682047"/>
                  <a:pt x="6626490" y="664202"/>
                  <a:pt x="6639692" y="646467"/>
                </a:cubicBezTo>
                <a:cubicBezTo>
                  <a:pt x="6655942" y="625216"/>
                  <a:pt x="6665544" y="600699"/>
                  <a:pt x="6668496" y="572915"/>
                </a:cubicBezTo>
                <a:lnTo>
                  <a:pt x="6671025" y="561856"/>
                </a:lnTo>
                <a:lnTo>
                  <a:pt x="6668482" y="560984"/>
                </a:lnTo>
                <a:cubicBezTo>
                  <a:pt x="6649222" y="558032"/>
                  <a:pt x="6633625" y="541220"/>
                  <a:pt x="6621690" y="510550"/>
                </a:cubicBezTo>
                <a:cubicBezTo>
                  <a:pt x="6616308" y="499310"/>
                  <a:pt x="6614734" y="488235"/>
                  <a:pt x="6616968" y="477324"/>
                </a:cubicBezTo>
                <a:cubicBezTo>
                  <a:pt x="6619202" y="466413"/>
                  <a:pt x="6627028" y="451690"/>
                  <a:pt x="6640450" y="433154"/>
                </a:cubicBezTo>
                <a:cubicBezTo>
                  <a:pt x="6655862" y="412199"/>
                  <a:pt x="6666602" y="399736"/>
                  <a:pt x="6672675" y="395764"/>
                </a:cubicBezTo>
                <a:cubicBezTo>
                  <a:pt x="6678747" y="391792"/>
                  <a:pt x="6681038" y="388199"/>
                  <a:pt x="6679547" y="384984"/>
                </a:cubicBezTo>
                <a:cubicBezTo>
                  <a:pt x="6678057" y="381769"/>
                  <a:pt x="6679666" y="378047"/>
                  <a:pt x="6684376" y="373818"/>
                </a:cubicBezTo>
                <a:cubicBezTo>
                  <a:pt x="6689086" y="369589"/>
                  <a:pt x="6695082" y="359897"/>
                  <a:pt x="6702364" y="344743"/>
                </a:cubicBezTo>
                <a:cubicBezTo>
                  <a:pt x="6709646" y="329589"/>
                  <a:pt x="6718354" y="316066"/>
                  <a:pt x="6728489" y="304174"/>
                </a:cubicBezTo>
                <a:cubicBezTo>
                  <a:pt x="6733556" y="298228"/>
                  <a:pt x="6737454" y="293924"/>
                  <a:pt x="6740180" y="291263"/>
                </a:cubicBezTo>
                <a:lnTo>
                  <a:pt x="6743097" y="288757"/>
                </a:lnTo>
                <a:lnTo>
                  <a:pt x="6724803" y="294494"/>
                </a:lnTo>
                <a:cubicBezTo>
                  <a:pt x="6711097" y="296932"/>
                  <a:pt x="6688476" y="297997"/>
                  <a:pt x="6656944" y="297687"/>
                </a:cubicBezTo>
                <a:cubicBezTo>
                  <a:pt x="6625412" y="297378"/>
                  <a:pt x="6605640" y="295408"/>
                  <a:pt x="6597630" y="291779"/>
                </a:cubicBezTo>
                <a:cubicBezTo>
                  <a:pt x="6579580" y="280302"/>
                  <a:pt x="6588900" y="266400"/>
                  <a:pt x="6625590" y="250074"/>
                </a:cubicBezTo>
                <a:cubicBezTo>
                  <a:pt x="6650908" y="240987"/>
                  <a:pt x="6670530" y="234025"/>
                  <a:pt x="6684455" y="229186"/>
                </a:cubicBezTo>
                <a:cubicBezTo>
                  <a:pt x="6695942" y="224585"/>
                  <a:pt x="6712208" y="217315"/>
                  <a:pt x="6733254" y="207376"/>
                </a:cubicBezTo>
                <a:cubicBezTo>
                  <a:pt x="6743776" y="202406"/>
                  <a:pt x="6752301" y="198221"/>
                  <a:pt x="6758826" y="194819"/>
                </a:cubicBezTo>
                <a:lnTo>
                  <a:pt x="6772344" y="187004"/>
                </a:lnTo>
                <a:lnTo>
                  <a:pt x="6770748" y="187106"/>
                </a:lnTo>
                <a:cubicBezTo>
                  <a:pt x="6765864" y="186627"/>
                  <a:pt x="6763422" y="184414"/>
                  <a:pt x="6763422" y="180465"/>
                </a:cubicBezTo>
                <a:cubicBezTo>
                  <a:pt x="6763422" y="178122"/>
                  <a:pt x="6765512" y="175503"/>
                  <a:pt x="6769694" y="172607"/>
                </a:cubicBezTo>
                <a:cubicBezTo>
                  <a:pt x="6776876" y="162511"/>
                  <a:pt x="6779174" y="155491"/>
                  <a:pt x="6776588" y="151548"/>
                </a:cubicBezTo>
                <a:cubicBezTo>
                  <a:pt x="6774002" y="147604"/>
                  <a:pt x="6761541" y="134355"/>
                  <a:pt x="6739204" y="111800"/>
                </a:cubicBezTo>
                <a:cubicBezTo>
                  <a:pt x="6710496" y="98017"/>
                  <a:pt x="6696142" y="86220"/>
                  <a:pt x="6696142" y="76410"/>
                </a:cubicBezTo>
                <a:cubicBezTo>
                  <a:pt x="6696142" y="69113"/>
                  <a:pt x="6702329" y="63256"/>
                  <a:pt x="6714702" y="58836"/>
                </a:cubicBezTo>
                <a:cubicBezTo>
                  <a:pt x="6718564" y="57164"/>
                  <a:pt x="6723694" y="56183"/>
                  <a:pt x="6730091" y="55891"/>
                </a:cubicBezTo>
                <a:close/>
                <a:moveTo>
                  <a:pt x="6557107" y="30086"/>
                </a:moveTo>
                <a:cubicBezTo>
                  <a:pt x="6563086" y="29460"/>
                  <a:pt x="6572056" y="34081"/>
                  <a:pt x="6584014" y="43948"/>
                </a:cubicBezTo>
                <a:cubicBezTo>
                  <a:pt x="6599702" y="62570"/>
                  <a:pt x="6609662" y="76850"/>
                  <a:pt x="6613896" y="86789"/>
                </a:cubicBezTo>
                <a:cubicBezTo>
                  <a:pt x="6618130" y="96729"/>
                  <a:pt x="6619232" y="108556"/>
                  <a:pt x="6617204" y="122272"/>
                </a:cubicBezTo>
                <a:lnTo>
                  <a:pt x="6614146" y="145847"/>
                </a:lnTo>
                <a:lnTo>
                  <a:pt x="6581914" y="164492"/>
                </a:lnTo>
                <a:cubicBezTo>
                  <a:pt x="6569694" y="172093"/>
                  <a:pt x="6550050" y="185645"/>
                  <a:pt x="6522984" y="205147"/>
                </a:cubicBezTo>
                <a:cubicBezTo>
                  <a:pt x="6502686" y="219774"/>
                  <a:pt x="6489530" y="229623"/>
                  <a:pt x="6483518" y="234694"/>
                </a:cubicBezTo>
                <a:lnTo>
                  <a:pt x="6482988" y="235201"/>
                </a:lnTo>
                <a:lnTo>
                  <a:pt x="6489702" y="238301"/>
                </a:lnTo>
                <a:cubicBezTo>
                  <a:pt x="6524106" y="256989"/>
                  <a:pt x="6536708" y="284388"/>
                  <a:pt x="6527507" y="320497"/>
                </a:cubicBezTo>
                <a:cubicBezTo>
                  <a:pt x="6524459" y="330232"/>
                  <a:pt x="6521440" y="340581"/>
                  <a:pt x="6518448" y="351544"/>
                </a:cubicBezTo>
                <a:cubicBezTo>
                  <a:pt x="6514600" y="365641"/>
                  <a:pt x="6507164" y="381726"/>
                  <a:pt x="6496138" y="399800"/>
                </a:cubicBezTo>
                <a:cubicBezTo>
                  <a:pt x="6485114" y="417874"/>
                  <a:pt x="6477377" y="430883"/>
                  <a:pt x="6472928" y="438826"/>
                </a:cubicBezTo>
                <a:cubicBezTo>
                  <a:pt x="6468481" y="446770"/>
                  <a:pt x="6464566" y="451871"/>
                  <a:pt x="6461184" y="454128"/>
                </a:cubicBezTo>
                <a:cubicBezTo>
                  <a:pt x="6458384" y="453557"/>
                  <a:pt x="6462161" y="456491"/>
                  <a:pt x="6472514" y="462929"/>
                </a:cubicBezTo>
                <a:cubicBezTo>
                  <a:pt x="6479496" y="469911"/>
                  <a:pt x="6483849" y="476345"/>
                  <a:pt x="6485573" y="482232"/>
                </a:cubicBezTo>
                <a:cubicBezTo>
                  <a:pt x="6487297" y="488118"/>
                  <a:pt x="6488783" y="500982"/>
                  <a:pt x="6490030" y="520822"/>
                </a:cubicBezTo>
                <a:cubicBezTo>
                  <a:pt x="6490859" y="533305"/>
                  <a:pt x="6491434" y="542620"/>
                  <a:pt x="6491752" y="548769"/>
                </a:cubicBezTo>
                <a:lnTo>
                  <a:pt x="6491758" y="548898"/>
                </a:lnTo>
                <a:lnTo>
                  <a:pt x="6493045" y="544725"/>
                </a:lnTo>
                <a:cubicBezTo>
                  <a:pt x="6495112" y="541573"/>
                  <a:pt x="6497142" y="538015"/>
                  <a:pt x="6499132" y="534053"/>
                </a:cubicBezTo>
                <a:cubicBezTo>
                  <a:pt x="6505285" y="523108"/>
                  <a:pt x="6513046" y="513093"/>
                  <a:pt x="6522413" y="504006"/>
                </a:cubicBezTo>
                <a:cubicBezTo>
                  <a:pt x="6531782" y="494919"/>
                  <a:pt x="6536465" y="488711"/>
                  <a:pt x="6536465" y="485382"/>
                </a:cubicBezTo>
                <a:cubicBezTo>
                  <a:pt x="6536465" y="482053"/>
                  <a:pt x="6541704" y="473150"/>
                  <a:pt x="6552181" y="458672"/>
                </a:cubicBezTo>
                <a:cubicBezTo>
                  <a:pt x="6562659" y="444194"/>
                  <a:pt x="6570462" y="432852"/>
                  <a:pt x="6575591" y="424646"/>
                </a:cubicBezTo>
                <a:cubicBezTo>
                  <a:pt x="6580720" y="416440"/>
                  <a:pt x="6585046" y="411797"/>
                  <a:pt x="6588564" y="410716"/>
                </a:cubicBezTo>
                <a:cubicBezTo>
                  <a:pt x="6592084" y="409635"/>
                  <a:pt x="6595184" y="405341"/>
                  <a:pt x="6597866" y="397836"/>
                </a:cubicBezTo>
                <a:cubicBezTo>
                  <a:pt x="6600547" y="390330"/>
                  <a:pt x="6606040" y="382105"/>
                  <a:pt x="6614346" y="373161"/>
                </a:cubicBezTo>
                <a:cubicBezTo>
                  <a:pt x="6632634" y="361798"/>
                  <a:pt x="6641778" y="359393"/>
                  <a:pt x="6641778" y="365946"/>
                </a:cubicBezTo>
                <a:cubicBezTo>
                  <a:pt x="6642369" y="366546"/>
                  <a:pt x="6642664" y="369008"/>
                  <a:pt x="6642664" y="373332"/>
                </a:cubicBezTo>
                <a:cubicBezTo>
                  <a:pt x="6642664" y="381172"/>
                  <a:pt x="6638745" y="393383"/>
                  <a:pt x="6630906" y="409966"/>
                </a:cubicBezTo>
                <a:cubicBezTo>
                  <a:pt x="6623066" y="426549"/>
                  <a:pt x="6614489" y="446327"/>
                  <a:pt x="6605174" y="469302"/>
                </a:cubicBezTo>
                <a:cubicBezTo>
                  <a:pt x="6587762" y="510726"/>
                  <a:pt x="6562688" y="551750"/>
                  <a:pt x="6529950" y="592374"/>
                </a:cubicBezTo>
                <a:cubicBezTo>
                  <a:pt x="6506586" y="634227"/>
                  <a:pt x="6491140" y="673961"/>
                  <a:pt x="6483616" y="711575"/>
                </a:cubicBezTo>
                <a:cubicBezTo>
                  <a:pt x="6479891" y="730796"/>
                  <a:pt x="6474660" y="749672"/>
                  <a:pt x="6467920" y="768203"/>
                </a:cubicBezTo>
                <a:cubicBezTo>
                  <a:pt x="6461182" y="786734"/>
                  <a:pt x="6453888" y="796000"/>
                  <a:pt x="6446039" y="796000"/>
                </a:cubicBezTo>
                <a:cubicBezTo>
                  <a:pt x="6441353" y="796000"/>
                  <a:pt x="6437364" y="794056"/>
                  <a:pt x="6434074" y="790170"/>
                </a:cubicBezTo>
                <a:cubicBezTo>
                  <a:pt x="6430783" y="786284"/>
                  <a:pt x="6425220" y="784341"/>
                  <a:pt x="6417386" y="784341"/>
                </a:cubicBezTo>
                <a:cubicBezTo>
                  <a:pt x="6409552" y="784341"/>
                  <a:pt x="6403954" y="780048"/>
                  <a:pt x="6400591" y="771461"/>
                </a:cubicBezTo>
                <a:cubicBezTo>
                  <a:pt x="6397229" y="762874"/>
                  <a:pt x="6393662" y="755618"/>
                  <a:pt x="6389890" y="749694"/>
                </a:cubicBezTo>
                <a:cubicBezTo>
                  <a:pt x="6384756" y="741264"/>
                  <a:pt x="6383100" y="728453"/>
                  <a:pt x="6384925" y="711260"/>
                </a:cubicBezTo>
                <a:cubicBezTo>
                  <a:pt x="6386749" y="694068"/>
                  <a:pt x="6391161" y="677518"/>
                  <a:pt x="6398162" y="661611"/>
                </a:cubicBezTo>
                <a:cubicBezTo>
                  <a:pt x="6404877" y="643704"/>
                  <a:pt x="6410320" y="621530"/>
                  <a:pt x="6414493" y="595089"/>
                </a:cubicBezTo>
                <a:cubicBezTo>
                  <a:pt x="6417622" y="575258"/>
                  <a:pt x="6418725" y="560750"/>
                  <a:pt x="6417804" y="551565"/>
                </a:cubicBezTo>
                <a:lnTo>
                  <a:pt x="6416740" y="546627"/>
                </a:lnTo>
                <a:lnTo>
                  <a:pt x="6414893" y="552741"/>
                </a:lnTo>
                <a:cubicBezTo>
                  <a:pt x="6402148" y="563618"/>
                  <a:pt x="6388530" y="567997"/>
                  <a:pt x="6374038" y="565878"/>
                </a:cubicBezTo>
                <a:cubicBezTo>
                  <a:pt x="6359546" y="563759"/>
                  <a:pt x="6350818" y="556036"/>
                  <a:pt x="6347856" y="542711"/>
                </a:cubicBezTo>
                <a:cubicBezTo>
                  <a:pt x="6345027" y="531157"/>
                  <a:pt x="6343924" y="519429"/>
                  <a:pt x="6344548" y="507528"/>
                </a:cubicBezTo>
                <a:cubicBezTo>
                  <a:pt x="6345172" y="495626"/>
                  <a:pt x="6346846" y="486961"/>
                  <a:pt x="6349570" y="481532"/>
                </a:cubicBezTo>
                <a:cubicBezTo>
                  <a:pt x="6352895" y="474245"/>
                  <a:pt x="6365063" y="459777"/>
                  <a:pt x="6386075" y="438126"/>
                </a:cubicBezTo>
                <a:cubicBezTo>
                  <a:pt x="6401744" y="421286"/>
                  <a:pt x="6413312" y="406265"/>
                  <a:pt x="6420779" y="393063"/>
                </a:cubicBezTo>
                <a:cubicBezTo>
                  <a:pt x="6428248" y="379862"/>
                  <a:pt x="6435414" y="361936"/>
                  <a:pt x="6442282" y="339285"/>
                </a:cubicBezTo>
                <a:cubicBezTo>
                  <a:pt x="6453045" y="311863"/>
                  <a:pt x="6455298" y="298452"/>
                  <a:pt x="6449040" y="299052"/>
                </a:cubicBezTo>
                <a:cubicBezTo>
                  <a:pt x="6444296" y="299052"/>
                  <a:pt x="6437352" y="301142"/>
                  <a:pt x="6428209" y="305324"/>
                </a:cubicBezTo>
                <a:cubicBezTo>
                  <a:pt x="6419064" y="309505"/>
                  <a:pt x="6413874" y="312520"/>
                  <a:pt x="6412636" y="314368"/>
                </a:cubicBezTo>
                <a:cubicBezTo>
                  <a:pt x="6410702" y="318245"/>
                  <a:pt x="6399372" y="331208"/>
                  <a:pt x="6378645" y="353259"/>
                </a:cubicBezTo>
                <a:cubicBezTo>
                  <a:pt x="6373445" y="358459"/>
                  <a:pt x="6369128" y="362776"/>
                  <a:pt x="6365694" y="366210"/>
                </a:cubicBezTo>
                <a:cubicBezTo>
                  <a:pt x="6362260" y="369644"/>
                  <a:pt x="6358669" y="372616"/>
                  <a:pt x="6354921" y="375126"/>
                </a:cubicBezTo>
                <a:cubicBezTo>
                  <a:pt x="6351173" y="377635"/>
                  <a:pt x="6347194" y="378516"/>
                  <a:pt x="6342984" y="377769"/>
                </a:cubicBezTo>
                <a:cubicBezTo>
                  <a:pt x="6338774" y="377021"/>
                  <a:pt x="6335926" y="374414"/>
                  <a:pt x="6334440" y="369946"/>
                </a:cubicBezTo>
                <a:cubicBezTo>
                  <a:pt x="6331582" y="363174"/>
                  <a:pt x="6331349" y="358633"/>
                  <a:pt x="6333740" y="356323"/>
                </a:cubicBezTo>
                <a:cubicBezTo>
                  <a:pt x="6336131" y="354013"/>
                  <a:pt x="6334807" y="352277"/>
                  <a:pt x="6329768" y="351115"/>
                </a:cubicBezTo>
                <a:cubicBezTo>
                  <a:pt x="6321920" y="347972"/>
                  <a:pt x="6317050" y="344281"/>
                  <a:pt x="6315159" y="340043"/>
                </a:cubicBezTo>
                <a:cubicBezTo>
                  <a:pt x="6313268" y="335804"/>
                  <a:pt x="6312006" y="327674"/>
                  <a:pt x="6311372" y="315654"/>
                </a:cubicBezTo>
                <a:cubicBezTo>
                  <a:pt x="6310740" y="303633"/>
                  <a:pt x="6311472" y="294954"/>
                  <a:pt x="6313573" y="289615"/>
                </a:cubicBezTo>
                <a:cubicBezTo>
                  <a:pt x="6315674" y="284276"/>
                  <a:pt x="6322448" y="273849"/>
                  <a:pt x="6333896" y="258332"/>
                </a:cubicBezTo>
                <a:cubicBezTo>
                  <a:pt x="6344812" y="243492"/>
                  <a:pt x="6360252" y="227962"/>
                  <a:pt x="6380217" y="211741"/>
                </a:cubicBezTo>
                <a:cubicBezTo>
                  <a:pt x="6397972" y="196348"/>
                  <a:pt x="6418212" y="178784"/>
                  <a:pt x="6440939" y="159049"/>
                </a:cubicBezTo>
                <a:cubicBezTo>
                  <a:pt x="6465284" y="138541"/>
                  <a:pt x="6479844" y="128287"/>
                  <a:pt x="6484616" y="128287"/>
                </a:cubicBezTo>
                <a:cubicBezTo>
                  <a:pt x="6484978" y="128287"/>
                  <a:pt x="6492616" y="120965"/>
                  <a:pt x="6507532" y="106320"/>
                </a:cubicBezTo>
                <a:cubicBezTo>
                  <a:pt x="6522449" y="91676"/>
                  <a:pt x="6532946" y="79496"/>
                  <a:pt x="6539022" y="69780"/>
                </a:cubicBezTo>
                <a:cubicBezTo>
                  <a:pt x="6545100" y="60674"/>
                  <a:pt x="6548138" y="53316"/>
                  <a:pt x="6548138" y="47706"/>
                </a:cubicBezTo>
                <a:cubicBezTo>
                  <a:pt x="6548138" y="36586"/>
                  <a:pt x="6551128" y="30712"/>
                  <a:pt x="6557107" y="30086"/>
                </a:cubicBezTo>
                <a:close/>
                <a:moveTo>
                  <a:pt x="345725" y="12687"/>
                </a:moveTo>
                <a:cubicBezTo>
                  <a:pt x="349764" y="12002"/>
                  <a:pt x="355003" y="14352"/>
                  <a:pt x="361441" y="19738"/>
                </a:cubicBezTo>
                <a:cubicBezTo>
                  <a:pt x="367880" y="25125"/>
                  <a:pt x="372519" y="27818"/>
                  <a:pt x="375358" y="27818"/>
                </a:cubicBezTo>
                <a:cubicBezTo>
                  <a:pt x="378196" y="27818"/>
                  <a:pt x="386168" y="30766"/>
                  <a:pt x="399275" y="36662"/>
                </a:cubicBezTo>
                <a:lnTo>
                  <a:pt x="422649" y="47577"/>
                </a:lnTo>
                <a:lnTo>
                  <a:pt x="419806" y="69909"/>
                </a:lnTo>
                <a:cubicBezTo>
                  <a:pt x="417834" y="81767"/>
                  <a:pt x="415139" y="90340"/>
                  <a:pt x="411719" y="95626"/>
                </a:cubicBezTo>
                <a:cubicBezTo>
                  <a:pt x="408300" y="100913"/>
                  <a:pt x="401949" y="116879"/>
                  <a:pt x="392667" y="143525"/>
                </a:cubicBezTo>
                <a:cubicBezTo>
                  <a:pt x="383385" y="170171"/>
                  <a:pt x="374610" y="190171"/>
                  <a:pt x="366342" y="203526"/>
                </a:cubicBezTo>
                <a:lnTo>
                  <a:pt x="355369" y="215970"/>
                </a:lnTo>
                <a:lnTo>
                  <a:pt x="362284" y="221085"/>
                </a:lnTo>
                <a:cubicBezTo>
                  <a:pt x="366952" y="225762"/>
                  <a:pt x="372348" y="229057"/>
                  <a:pt x="378472" y="230972"/>
                </a:cubicBezTo>
                <a:cubicBezTo>
                  <a:pt x="384597" y="232886"/>
                  <a:pt x="387659" y="236492"/>
                  <a:pt x="387659" y="241787"/>
                </a:cubicBezTo>
                <a:cubicBezTo>
                  <a:pt x="387659" y="247083"/>
                  <a:pt x="389140" y="252694"/>
                  <a:pt x="392102" y="258618"/>
                </a:cubicBezTo>
                <a:lnTo>
                  <a:pt x="399318" y="278235"/>
                </a:lnTo>
                <a:lnTo>
                  <a:pt x="375215" y="290594"/>
                </a:lnTo>
                <a:cubicBezTo>
                  <a:pt x="363909" y="296518"/>
                  <a:pt x="352990" y="302769"/>
                  <a:pt x="342461" y="309346"/>
                </a:cubicBezTo>
                <a:cubicBezTo>
                  <a:pt x="331931" y="315923"/>
                  <a:pt x="326666" y="318116"/>
                  <a:pt x="326666" y="315925"/>
                </a:cubicBezTo>
                <a:cubicBezTo>
                  <a:pt x="326666" y="316249"/>
                  <a:pt x="327390" y="317387"/>
                  <a:pt x="328837" y="319340"/>
                </a:cubicBezTo>
                <a:cubicBezTo>
                  <a:pt x="335324" y="328017"/>
                  <a:pt x="354686" y="336778"/>
                  <a:pt x="386923" y="345622"/>
                </a:cubicBezTo>
                <a:cubicBezTo>
                  <a:pt x="419161" y="354466"/>
                  <a:pt x="443423" y="358612"/>
                  <a:pt x="459711" y="358059"/>
                </a:cubicBezTo>
                <a:cubicBezTo>
                  <a:pt x="476332" y="356764"/>
                  <a:pt x="489560" y="359857"/>
                  <a:pt x="499394" y="367339"/>
                </a:cubicBezTo>
                <a:cubicBezTo>
                  <a:pt x="509229" y="374821"/>
                  <a:pt x="514146" y="384891"/>
                  <a:pt x="514146" y="397550"/>
                </a:cubicBezTo>
                <a:cubicBezTo>
                  <a:pt x="514146" y="404455"/>
                  <a:pt x="512091" y="409732"/>
                  <a:pt x="507981" y="413380"/>
                </a:cubicBezTo>
                <a:cubicBezTo>
                  <a:pt x="503871" y="417028"/>
                  <a:pt x="497240" y="421138"/>
                  <a:pt x="488086" y="425710"/>
                </a:cubicBezTo>
                <a:cubicBezTo>
                  <a:pt x="474151" y="432045"/>
                  <a:pt x="456522" y="436617"/>
                  <a:pt x="435201" y="439426"/>
                </a:cubicBezTo>
                <a:cubicBezTo>
                  <a:pt x="413879" y="442236"/>
                  <a:pt x="403361" y="443222"/>
                  <a:pt x="403647" y="442384"/>
                </a:cubicBezTo>
                <a:cubicBezTo>
                  <a:pt x="403152" y="443556"/>
                  <a:pt x="404278" y="447978"/>
                  <a:pt x="407026" y="455650"/>
                </a:cubicBezTo>
                <a:cubicBezTo>
                  <a:pt x="409774" y="463322"/>
                  <a:pt x="413177" y="470345"/>
                  <a:pt x="417234" y="476717"/>
                </a:cubicBezTo>
                <a:cubicBezTo>
                  <a:pt x="420244" y="483213"/>
                  <a:pt x="424671" y="491433"/>
                  <a:pt x="430514" y="501377"/>
                </a:cubicBezTo>
                <a:cubicBezTo>
                  <a:pt x="436358" y="511321"/>
                  <a:pt x="444731" y="523611"/>
                  <a:pt x="455632" y="538246"/>
                </a:cubicBezTo>
                <a:cubicBezTo>
                  <a:pt x="466533" y="552881"/>
                  <a:pt x="471984" y="561427"/>
                  <a:pt x="471984" y="563885"/>
                </a:cubicBezTo>
                <a:cubicBezTo>
                  <a:pt x="471984" y="566342"/>
                  <a:pt x="474127" y="569581"/>
                  <a:pt x="478413" y="573600"/>
                </a:cubicBezTo>
                <a:lnTo>
                  <a:pt x="483676" y="580391"/>
                </a:lnTo>
                <a:lnTo>
                  <a:pt x="480735" y="568962"/>
                </a:lnTo>
                <a:cubicBezTo>
                  <a:pt x="478475" y="559596"/>
                  <a:pt x="476087" y="548559"/>
                  <a:pt x="473570" y="535853"/>
                </a:cubicBezTo>
                <a:cubicBezTo>
                  <a:pt x="467493" y="504439"/>
                  <a:pt x="464754" y="484718"/>
                  <a:pt x="465354" y="476688"/>
                </a:cubicBezTo>
                <a:cubicBezTo>
                  <a:pt x="468288" y="465077"/>
                  <a:pt x="476213" y="465477"/>
                  <a:pt x="489129" y="477888"/>
                </a:cubicBezTo>
                <a:lnTo>
                  <a:pt x="491867" y="485054"/>
                </a:lnTo>
                <a:lnTo>
                  <a:pt x="492222" y="483246"/>
                </a:lnTo>
                <a:cubicBezTo>
                  <a:pt x="494537" y="477445"/>
                  <a:pt x="498630" y="474545"/>
                  <a:pt x="504502" y="474545"/>
                </a:cubicBezTo>
                <a:cubicBezTo>
                  <a:pt x="509684" y="476250"/>
                  <a:pt x="514389" y="480874"/>
                  <a:pt x="518618" y="488418"/>
                </a:cubicBezTo>
                <a:cubicBezTo>
                  <a:pt x="522590" y="495648"/>
                  <a:pt x="524762" y="500727"/>
                  <a:pt x="525133" y="503656"/>
                </a:cubicBezTo>
                <a:cubicBezTo>
                  <a:pt x="525505" y="506585"/>
                  <a:pt x="527055" y="513400"/>
                  <a:pt x="529784" y="524101"/>
                </a:cubicBezTo>
                <a:cubicBezTo>
                  <a:pt x="532513" y="534803"/>
                  <a:pt x="534111" y="541425"/>
                  <a:pt x="534577" y="543968"/>
                </a:cubicBezTo>
                <a:cubicBezTo>
                  <a:pt x="538854" y="561075"/>
                  <a:pt x="543017" y="575696"/>
                  <a:pt x="547065" y="587831"/>
                </a:cubicBezTo>
                <a:cubicBezTo>
                  <a:pt x="550227" y="596479"/>
                  <a:pt x="555763" y="613262"/>
                  <a:pt x="563674" y="638180"/>
                </a:cubicBezTo>
                <a:cubicBezTo>
                  <a:pt x="571585" y="663097"/>
                  <a:pt x="576668" y="676120"/>
                  <a:pt x="578926" y="677249"/>
                </a:cubicBezTo>
                <a:cubicBezTo>
                  <a:pt x="581183" y="678378"/>
                  <a:pt x="582312" y="682731"/>
                  <a:pt x="582312" y="690308"/>
                </a:cubicBezTo>
                <a:cubicBezTo>
                  <a:pt x="582312" y="697885"/>
                  <a:pt x="583657" y="702421"/>
                  <a:pt x="586348" y="703917"/>
                </a:cubicBezTo>
                <a:cubicBezTo>
                  <a:pt x="589039" y="705412"/>
                  <a:pt x="590384" y="709451"/>
                  <a:pt x="590384" y="716032"/>
                </a:cubicBezTo>
                <a:cubicBezTo>
                  <a:pt x="590384" y="722614"/>
                  <a:pt x="593980" y="732518"/>
                  <a:pt x="601172" y="745743"/>
                </a:cubicBezTo>
                <a:cubicBezTo>
                  <a:pt x="608363" y="758969"/>
                  <a:pt x="613483" y="768934"/>
                  <a:pt x="616531" y="775640"/>
                </a:cubicBezTo>
                <a:cubicBezTo>
                  <a:pt x="619579" y="782345"/>
                  <a:pt x="623412" y="790313"/>
                  <a:pt x="628032" y="799543"/>
                </a:cubicBezTo>
                <a:cubicBezTo>
                  <a:pt x="637624" y="818726"/>
                  <a:pt x="639238" y="834966"/>
                  <a:pt x="632875" y="848263"/>
                </a:cubicBezTo>
                <a:cubicBezTo>
                  <a:pt x="627208" y="855283"/>
                  <a:pt x="619407" y="856674"/>
                  <a:pt x="609473" y="852435"/>
                </a:cubicBezTo>
                <a:cubicBezTo>
                  <a:pt x="606548" y="848901"/>
                  <a:pt x="604429" y="848906"/>
                  <a:pt x="603115" y="852449"/>
                </a:cubicBezTo>
                <a:cubicBezTo>
                  <a:pt x="598504" y="857060"/>
                  <a:pt x="591699" y="859719"/>
                  <a:pt x="582698" y="860429"/>
                </a:cubicBezTo>
                <a:cubicBezTo>
                  <a:pt x="573697" y="861139"/>
                  <a:pt x="567010" y="858031"/>
                  <a:pt x="562638" y="851106"/>
                </a:cubicBezTo>
                <a:cubicBezTo>
                  <a:pt x="563419" y="852650"/>
                  <a:pt x="561088" y="853421"/>
                  <a:pt x="555644" y="853421"/>
                </a:cubicBezTo>
                <a:cubicBezTo>
                  <a:pt x="550201" y="853421"/>
                  <a:pt x="541054" y="846282"/>
                  <a:pt x="528205" y="832004"/>
                </a:cubicBezTo>
                <a:cubicBezTo>
                  <a:pt x="513280" y="814592"/>
                  <a:pt x="500435" y="790294"/>
                  <a:pt x="489672" y="759109"/>
                </a:cubicBezTo>
                <a:cubicBezTo>
                  <a:pt x="483119" y="741412"/>
                  <a:pt x="476680" y="729084"/>
                  <a:pt x="470355" y="722126"/>
                </a:cubicBezTo>
                <a:cubicBezTo>
                  <a:pt x="464031" y="715168"/>
                  <a:pt x="460868" y="709701"/>
                  <a:pt x="460868" y="705724"/>
                </a:cubicBezTo>
                <a:cubicBezTo>
                  <a:pt x="460868" y="701747"/>
                  <a:pt x="453220" y="685729"/>
                  <a:pt x="437923" y="657668"/>
                </a:cubicBezTo>
                <a:cubicBezTo>
                  <a:pt x="422625" y="629607"/>
                  <a:pt x="405535" y="597458"/>
                  <a:pt x="386652" y="561220"/>
                </a:cubicBezTo>
                <a:cubicBezTo>
                  <a:pt x="367769" y="524982"/>
                  <a:pt x="356558" y="504775"/>
                  <a:pt x="353019" y="500598"/>
                </a:cubicBezTo>
                <a:cubicBezTo>
                  <a:pt x="349481" y="496422"/>
                  <a:pt x="346947" y="491726"/>
                  <a:pt x="345418" y="486511"/>
                </a:cubicBezTo>
                <a:cubicBezTo>
                  <a:pt x="343889" y="481296"/>
                  <a:pt x="341391" y="476212"/>
                  <a:pt x="337924" y="471259"/>
                </a:cubicBezTo>
                <a:lnTo>
                  <a:pt x="336153" y="466801"/>
                </a:lnTo>
                <a:lnTo>
                  <a:pt x="317036" y="479803"/>
                </a:lnTo>
                <a:cubicBezTo>
                  <a:pt x="295033" y="492890"/>
                  <a:pt x="245475" y="516365"/>
                  <a:pt x="168360" y="550226"/>
                </a:cubicBezTo>
                <a:cubicBezTo>
                  <a:pt x="133889" y="569314"/>
                  <a:pt x="112158" y="586435"/>
                  <a:pt x="103166" y="601590"/>
                </a:cubicBezTo>
                <a:cubicBezTo>
                  <a:pt x="94289" y="615296"/>
                  <a:pt x="91846" y="632327"/>
                  <a:pt x="95837" y="652682"/>
                </a:cubicBezTo>
                <a:lnTo>
                  <a:pt x="96166" y="659311"/>
                </a:lnTo>
                <a:lnTo>
                  <a:pt x="118011" y="640880"/>
                </a:lnTo>
                <a:cubicBezTo>
                  <a:pt x="175447" y="605952"/>
                  <a:pt x="223220" y="573062"/>
                  <a:pt x="261329" y="542211"/>
                </a:cubicBezTo>
                <a:cubicBezTo>
                  <a:pt x="290533" y="525190"/>
                  <a:pt x="304049" y="523418"/>
                  <a:pt x="301877" y="536896"/>
                </a:cubicBezTo>
                <a:cubicBezTo>
                  <a:pt x="300934" y="539725"/>
                  <a:pt x="298605" y="543611"/>
                  <a:pt x="294890" y="548554"/>
                </a:cubicBezTo>
                <a:cubicBezTo>
                  <a:pt x="289994" y="554546"/>
                  <a:pt x="286785" y="561958"/>
                  <a:pt x="285261" y="570793"/>
                </a:cubicBezTo>
                <a:cubicBezTo>
                  <a:pt x="283737" y="579627"/>
                  <a:pt x="275617" y="591769"/>
                  <a:pt x="260900" y="607219"/>
                </a:cubicBezTo>
                <a:cubicBezTo>
                  <a:pt x="240746" y="629545"/>
                  <a:pt x="224553" y="648048"/>
                  <a:pt x="212323" y="662726"/>
                </a:cubicBezTo>
                <a:cubicBezTo>
                  <a:pt x="208132" y="667593"/>
                  <a:pt x="198169" y="675065"/>
                  <a:pt x="182434" y="685143"/>
                </a:cubicBezTo>
                <a:cubicBezTo>
                  <a:pt x="156030" y="702355"/>
                  <a:pt x="137018" y="719938"/>
                  <a:pt x="125398" y="737892"/>
                </a:cubicBezTo>
                <a:cubicBezTo>
                  <a:pt x="119207" y="747960"/>
                  <a:pt x="114125" y="754285"/>
                  <a:pt x="110153" y="756866"/>
                </a:cubicBezTo>
                <a:cubicBezTo>
                  <a:pt x="106181" y="759447"/>
                  <a:pt x="104395" y="760624"/>
                  <a:pt x="104795" y="760395"/>
                </a:cubicBezTo>
                <a:cubicBezTo>
                  <a:pt x="106195" y="776273"/>
                  <a:pt x="99199" y="788156"/>
                  <a:pt x="83807" y="796042"/>
                </a:cubicBezTo>
                <a:cubicBezTo>
                  <a:pt x="77301" y="799005"/>
                  <a:pt x="71472" y="800164"/>
                  <a:pt x="66319" y="799521"/>
                </a:cubicBezTo>
                <a:cubicBezTo>
                  <a:pt x="61166" y="798879"/>
                  <a:pt x="52132" y="795790"/>
                  <a:pt x="39216" y="790256"/>
                </a:cubicBezTo>
                <a:lnTo>
                  <a:pt x="6511" y="777169"/>
                </a:lnTo>
                <a:lnTo>
                  <a:pt x="4340" y="747979"/>
                </a:lnTo>
                <a:cubicBezTo>
                  <a:pt x="-1080" y="693087"/>
                  <a:pt x="-1423" y="663140"/>
                  <a:pt x="3311" y="658140"/>
                </a:cubicBezTo>
                <a:cubicBezTo>
                  <a:pt x="4597" y="656196"/>
                  <a:pt x="6131" y="622347"/>
                  <a:pt x="7912" y="556591"/>
                </a:cubicBezTo>
                <a:cubicBezTo>
                  <a:pt x="9693" y="490835"/>
                  <a:pt x="11626" y="451711"/>
                  <a:pt x="13712" y="439219"/>
                </a:cubicBezTo>
                <a:cubicBezTo>
                  <a:pt x="15798" y="426727"/>
                  <a:pt x="16841" y="413330"/>
                  <a:pt x="16841" y="399029"/>
                </a:cubicBezTo>
                <a:cubicBezTo>
                  <a:pt x="16841" y="384727"/>
                  <a:pt x="18037" y="373237"/>
                  <a:pt x="20427" y="364560"/>
                </a:cubicBezTo>
                <a:cubicBezTo>
                  <a:pt x="22818" y="355883"/>
                  <a:pt x="25511" y="341669"/>
                  <a:pt x="28507" y="321919"/>
                </a:cubicBezTo>
                <a:cubicBezTo>
                  <a:pt x="31503" y="302169"/>
                  <a:pt x="34946" y="285400"/>
                  <a:pt x="38837" y="271613"/>
                </a:cubicBezTo>
                <a:cubicBezTo>
                  <a:pt x="42728" y="257825"/>
                  <a:pt x="46759" y="241754"/>
                  <a:pt x="50931" y="223399"/>
                </a:cubicBezTo>
                <a:cubicBezTo>
                  <a:pt x="56208" y="204178"/>
                  <a:pt x="61152" y="192038"/>
                  <a:pt x="65762" y="186981"/>
                </a:cubicBezTo>
                <a:cubicBezTo>
                  <a:pt x="70372" y="181923"/>
                  <a:pt x="80049" y="181027"/>
                  <a:pt x="94794" y="184295"/>
                </a:cubicBezTo>
                <a:cubicBezTo>
                  <a:pt x="102728" y="186409"/>
                  <a:pt x="105843" y="188071"/>
                  <a:pt x="104138" y="189281"/>
                </a:cubicBezTo>
                <a:cubicBezTo>
                  <a:pt x="109939" y="185804"/>
                  <a:pt x="126014" y="183911"/>
                  <a:pt x="152365" y="183602"/>
                </a:cubicBezTo>
                <a:cubicBezTo>
                  <a:pt x="178716" y="183292"/>
                  <a:pt x="195249" y="183685"/>
                  <a:pt x="201964" y="184780"/>
                </a:cubicBezTo>
                <a:cubicBezTo>
                  <a:pt x="219995" y="187943"/>
                  <a:pt x="236054" y="190114"/>
                  <a:pt x="250142" y="191295"/>
                </a:cubicBezTo>
                <a:lnTo>
                  <a:pt x="264058" y="192853"/>
                </a:lnTo>
                <a:lnTo>
                  <a:pt x="275902" y="165978"/>
                </a:lnTo>
                <a:cubicBezTo>
                  <a:pt x="282694" y="150948"/>
                  <a:pt x="286642" y="139289"/>
                  <a:pt x="287747" y="131002"/>
                </a:cubicBezTo>
                <a:lnTo>
                  <a:pt x="289533" y="127387"/>
                </a:lnTo>
                <a:lnTo>
                  <a:pt x="271345" y="126816"/>
                </a:lnTo>
                <a:cubicBezTo>
                  <a:pt x="254047" y="126225"/>
                  <a:pt x="236102" y="129130"/>
                  <a:pt x="217509" y="135531"/>
                </a:cubicBezTo>
                <a:cubicBezTo>
                  <a:pt x="194830" y="142866"/>
                  <a:pt x="172770" y="146687"/>
                  <a:pt x="151330" y="146997"/>
                </a:cubicBezTo>
                <a:cubicBezTo>
                  <a:pt x="129889" y="147307"/>
                  <a:pt x="115130" y="143818"/>
                  <a:pt x="107053" y="136531"/>
                </a:cubicBezTo>
                <a:cubicBezTo>
                  <a:pt x="100137" y="126835"/>
                  <a:pt x="98897" y="118551"/>
                  <a:pt x="103331" y="111678"/>
                </a:cubicBezTo>
                <a:cubicBezTo>
                  <a:pt x="107765" y="104806"/>
                  <a:pt x="115173" y="101370"/>
                  <a:pt x="125555" y="101370"/>
                </a:cubicBezTo>
                <a:cubicBezTo>
                  <a:pt x="130575" y="101370"/>
                  <a:pt x="137528" y="99015"/>
                  <a:pt x="146415" y="94305"/>
                </a:cubicBezTo>
                <a:cubicBezTo>
                  <a:pt x="155301" y="89595"/>
                  <a:pt x="173309" y="78724"/>
                  <a:pt x="200436" y="61693"/>
                </a:cubicBezTo>
                <a:cubicBezTo>
                  <a:pt x="212828" y="53435"/>
                  <a:pt x="228968" y="46353"/>
                  <a:pt x="248856" y="40448"/>
                </a:cubicBezTo>
                <a:cubicBezTo>
                  <a:pt x="268744" y="34542"/>
                  <a:pt x="284289" y="29675"/>
                  <a:pt x="295490" y="25846"/>
                </a:cubicBezTo>
                <a:cubicBezTo>
                  <a:pt x="306692" y="22008"/>
                  <a:pt x="316855" y="19026"/>
                  <a:pt x="325980" y="16902"/>
                </a:cubicBezTo>
                <a:cubicBezTo>
                  <a:pt x="335105" y="14778"/>
                  <a:pt x="341687" y="13373"/>
                  <a:pt x="345725" y="12687"/>
                </a:cubicBezTo>
                <a:close/>
                <a:moveTo>
                  <a:pt x="2151441" y="11673"/>
                </a:moveTo>
                <a:cubicBezTo>
                  <a:pt x="2156490" y="12683"/>
                  <a:pt x="2164005" y="15845"/>
                  <a:pt x="2173987" y="21160"/>
                </a:cubicBezTo>
                <a:cubicBezTo>
                  <a:pt x="2182617" y="24998"/>
                  <a:pt x="2187517" y="26918"/>
                  <a:pt x="2188689" y="26918"/>
                </a:cubicBezTo>
                <a:cubicBezTo>
                  <a:pt x="2194109" y="26918"/>
                  <a:pt x="2201612" y="31359"/>
                  <a:pt x="2211199" y="40241"/>
                </a:cubicBezTo>
                <a:cubicBezTo>
                  <a:pt x="2220786" y="49123"/>
                  <a:pt x="2226303" y="56078"/>
                  <a:pt x="2227751" y="61108"/>
                </a:cubicBezTo>
                <a:cubicBezTo>
                  <a:pt x="2231132" y="69175"/>
                  <a:pt x="2231047" y="80429"/>
                  <a:pt x="2227494" y="94869"/>
                </a:cubicBezTo>
                <a:cubicBezTo>
                  <a:pt x="2223941" y="109309"/>
                  <a:pt x="2218250" y="121153"/>
                  <a:pt x="2210420" y="130402"/>
                </a:cubicBezTo>
                <a:cubicBezTo>
                  <a:pt x="2203524" y="139403"/>
                  <a:pt x="2192718" y="159220"/>
                  <a:pt x="2178002" y="189852"/>
                </a:cubicBezTo>
                <a:cubicBezTo>
                  <a:pt x="2162028" y="223009"/>
                  <a:pt x="2148274" y="249538"/>
                  <a:pt x="2136740" y="269441"/>
                </a:cubicBezTo>
                <a:cubicBezTo>
                  <a:pt x="2125205" y="289343"/>
                  <a:pt x="2099102" y="332499"/>
                  <a:pt x="2058430" y="398907"/>
                </a:cubicBezTo>
                <a:cubicBezTo>
                  <a:pt x="2050200" y="411271"/>
                  <a:pt x="2033103" y="437169"/>
                  <a:pt x="2007138" y="476602"/>
                </a:cubicBezTo>
                <a:cubicBezTo>
                  <a:pt x="1994155" y="496319"/>
                  <a:pt x="1984418" y="511875"/>
                  <a:pt x="1977927" y="523271"/>
                </a:cubicBezTo>
                <a:lnTo>
                  <a:pt x="1971582" y="535410"/>
                </a:lnTo>
                <a:lnTo>
                  <a:pt x="1983549" y="533260"/>
                </a:lnTo>
                <a:cubicBezTo>
                  <a:pt x="2001789" y="532664"/>
                  <a:pt x="2010909" y="532876"/>
                  <a:pt x="2010909" y="533895"/>
                </a:cubicBezTo>
                <a:cubicBezTo>
                  <a:pt x="2010909" y="528333"/>
                  <a:pt x="2013060" y="524830"/>
                  <a:pt x="2017360" y="523387"/>
                </a:cubicBezTo>
                <a:cubicBezTo>
                  <a:pt x="2021661" y="521944"/>
                  <a:pt x="2027845" y="521391"/>
                  <a:pt x="2035912" y="521730"/>
                </a:cubicBezTo>
                <a:cubicBezTo>
                  <a:pt x="2043980" y="522068"/>
                  <a:pt x="2053539" y="522696"/>
                  <a:pt x="2064588" y="523616"/>
                </a:cubicBezTo>
                <a:cubicBezTo>
                  <a:pt x="2075637" y="524535"/>
                  <a:pt x="2091324" y="526161"/>
                  <a:pt x="2111651" y="528495"/>
                </a:cubicBezTo>
                <a:cubicBezTo>
                  <a:pt x="2176021" y="535705"/>
                  <a:pt x="2226006" y="544180"/>
                  <a:pt x="2261605" y="553919"/>
                </a:cubicBezTo>
                <a:cubicBezTo>
                  <a:pt x="2297205" y="563659"/>
                  <a:pt x="2340017" y="580549"/>
                  <a:pt x="2390042" y="604590"/>
                </a:cubicBezTo>
                <a:cubicBezTo>
                  <a:pt x="2437363" y="625516"/>
                  <a:pt x="2468819" y="645400"/>
                  <a:pt x="2484411" y="664240"/>
                </a:cubicBezTo>
                <a:cubicBezTo>
                  <a:pt x="2490108" y="670651"/>
                  <a:pt x="2492955" y="682964"/>
                  <a:pt x="2492955" y="701181"/>
                </a:cubicBezTo>
                <a:cubicBezTo>
                  <a:pt x="2492955" y="719397"/>
                  <a:pt x="2489769" y="731832"/>
                  <a:pt x="2483397" y="738485"/>
                </a:cubicBezTo>
                <a:cubicBezTo>
                  <a:pt x="2477025" y="745138"/>
                  <a:pt x="2469846" y="748139"/>
                  <a:pt x="2461859" y="747486"/>
                </a:cubicBezTo>
                <a:cubicBezTo>
                  <a:pt x="2453872" y="746834"/>
                  <a:pt x="2441316" y="742388"/>
                  <a:pt x="2424189" y="734149"/>
                </a:cubicBezTo>
                <a:cubicBezTo>
                  <a:pt x="2406826" y="725748"/>
                  <a:pt x="2395498" y="721547"/>
                  <a:pt x="2390207" y="721547"/>
                </a:cubicBezTo>
                <a:cubicBezTo>
                  <a:pt x="2384916" y="721547"/>
                  <a:pt x="2382270" y="719988"/>
                  <a:pt x="2382270" y="716868"/>
                </a:cubicBezTo>
                <a:cubicBezTo>
                  <a:pt x="2382270" y="713749"/>
                  <a:pt x="2374048" y="708601"/>
                  <a:pt x="2357603" y="701423"/>
                </a:cubicBezTo>
                <a:cubicBezTo>
                  <a:pt x="2341158" y="694246"/>
                  <a:pt x="2332935" y="685948"/>
                  <a:pt x="2332935" y="676528"/>
                </a:cubicBezTo>
                <a:cubicBezTo>
                  <a:pt x="2332935" y="674422"/>
                  <a:pt x="2321675" y="667807"/>
                  <a:pt x="2299153" y="656682"/>
                </a:cubicBezTo>
                <a:cubicBezTo>
                  <a:pt x="2276631" y="645557"/>
                  <a:pt x="2248425" y="634446"/>
                  <a:pt x="2214535" y="623349"/>
                </a:cubicBezTo>
                <a:cubicBezTo>
                  <a:pt x="2176635" y="611148"/>
                  <a:pt x="2143640" y="600361"/>
                  <a:pt x="2115551" y="590988"/>
                </a:cubicBezTo>
                <a:cubicBezTo>
                  <a:pt x="2066859" y="575120"/>
                  <a:pt x="2024126" y="565380"/>
                  <a:pt x="1987349" y="561770"/>
                </a:cubicBezTo>
                <a:cubicBezTo>
                  <a:pt x="1976962" y="560613"/>
                  <a:pt x="1969172" y="558739"/>
                  <a:pt x="1963979" y="556148"/>
                </a:cubicBezTo>
                <a:lnTo>
                  <a:pt x="1962821" y="554674"/>
                </a:lnTo>
                <a:lnTo>
                  <a:pt x="1959360" y="556963"/>
                </a:lnTo>
                <a:cubicBezTo>
                  <a:pt x="1953474" y="558806"/>
                  <a:pt x="1946678" y="565918"/>
                  <a:pt x="1938972" y="578301"/>
                </a:cubicBezTo>
                <a:cubicBezTo>
                  <a:pt x="1931266" y="590683"/>
                  <a:pt x="1920255" y="605823"/>
                  <a:pt x="1905939" y="623721"/>
                </a:cubicBezTo>
                <a:cubicBezTo>
                  <a:pt x="1891623" y="641618"/>
                  <a:pt x="1882393" y="654415"/>
                  <a:pt x="1878250" y="662111"/>
                </a:cubicBezTo>
                <a:cubicBezTo>
                  <a:pt x="1873011" y="671951"/>
                  <a:pt x="1862736" y="684212"/>
                  <a:pt x="1847425" y="698895"/>
                </a:cubicBezTo>
                <a:cubicBezTo>
                  <a:pt x="1832114" y="713577"/>
                  <a:pt x="1820486" y="722905"/>
                  <a:pt x="1812542" y="726877"/>
                </a:cubicBezTo>
                <a:cubicBezTo>
                  <a:pt x="1789568" y="736487"/>
                  <a:pt x="1774873" y="737990"/>
                  <a:pt x="1768458" y="731384"/>
                </a:cubicBezTo>
                <a:cubicBezTo>
                  <a:pt x="1762043" y="724779"/>
                  <a:pt x="1758835" y="707089"/>
                  <a:pt x="1758835" y="678313"/>
                </a:cubicBezTo>
                <a:lnTo>
                  <a:pt x="1758835" y="635022"/>
                </a:lnTo>
                <a:lnTo>
                  <a:pt x="1804855" y="587545"/>
                </a:lnTo>
                <a:cubicBezTo>
                  <a:pt x="1830239" y="560037"/>
                  <a:pt x="1846899" y="547326"/>
                  <a:pt x="1854833" y="549412"/>
                </a:cubicBezTo>
                <a:cubicBezTo>
                  <a:pt x="1857500" y="549716"/>
                  <a:pt x="1862358" y="547254"/>
                  <a:pt x="1869406" y="542025"/>
                </a:cubicBezTo>
                <a:cubicBezTo>
                  <a:pt x="1876455" y="536796"/>
                  <a:pt x="1884127" y="527957"/>
                  <a:pt x="1892423" y="515507"/>
                </a:cubicBezTo>
                <a:cubicBezTo>
                  <a:pt x="1915779" y="478122"/>
                  <a:pt x="1944182" y="436321"/>
                  <a:pt x="1977634" y="390106"/>
                </a:cubicBezTo>
                <a:cubicBezTo>
                  <a:pt x="1995170" y="366141"/>
                  <a:pt x="2007259" y="347667"/>
                  <a:pt x="2013903" y="334685"/>
                </a:cubicBezTo>
                <a:cubicBezTo>
                  <a:pt x="2020547" y="321702"/>
                  <a:pt x="2027064" y="311377"/>
                  <a:pt x="2033455" y="303709"/>
                </a:cubicBezTo>
                <a:cubicBezTo>
                  <a:pt x="2037037" y="298785"/>
                  <a:pt x="2042547" y="290820"/>
                  <a:pt x="2049986" y="279814"/>
                </a:cubicBezTo>
                <a:cubicBezTo>
                  <a:pt x="2057425" y="268807"/>
                  <a:pt x="2061144" y="263200"/>
                  <a:pt x="2061144" y="262990"/>
                </a:cubicBezTo>
                <a:cubicBezTo>
                  <a:pt x="2061144" y="260247"/>
                  <a:pt x="2065554" y="252427"/>
                  <a:pt x="2074375" y="239530"/>
                </a:cubicBezTo>
                <a:cubicBezTo>
                  <a:pt x="2083424" y="226509"/>
                  <a:pt x="2101973" y="189262"/>
                  <a:pt x="2130024" y="127787"/>
                </a:cubicBezTo>
                <a:cubicBezTo>
                  <a:pt x="2139721" y="107385"/>
                  <a:pt x="2140535" y="88611"/>
                  <a:pt x="2132468" y="71466"/>
                </a:cubicBezTo>
                <a:cubicBezTo>
                  <a:pt x="2127972" y="59769"/>
                  <a:pt x="2125931" y="48823"/>
                  <a:pt x="2126345" y="38626"/>
                </a:cubicBezTo>
                <a:cubicBezTo>
                  <a:pt x="2126656" y="30979"/>
                  <a:pt x="2129845" y="26199"/>
                  <a:pt x="2135913" y="24288"/>
                </a:cubicBezTo>
                <a:lnTo>
                  <a:pt x="2139411" y="23812"/>
                </a:lnTo>
                <a:lnTo>
                  <a:pt x="2139250" y="21333"/>
                </a:lnTo>
                <a:cubicBezTo>
                  <a:pt x="2139898" y="14893"/>
                  <a:pt x="2143962" y="11673"/>
                  <a:pt x="2151441" y="11673"/>
                </a:cubicBezTo>
                <a:close/>
                <a:moveTo>
                  <a:pt x="1254777" y="6987"/>
                </a:moveTo>
                <a:cubicBezTo>
                  <a:pt x="1263407" y="5910"/>
                  <a:pt x="1270931" y="7410"/>
                  <a:pt x="1277351" y="11487"/>
                </a:cubicBezTo>
                <a:cubicBezTo>
                  <a:pt x="1285400" y="16316"/>
                  <a:pt x="1296201" y="27870"/>
                  <a:pt x="1309755" y="46149"/>
                </a:cubicBezTo>
                <a:cubicBezTo>
                  <a:pt x="1323309" y="64427"/>
                  <a:pt x="1330434" y="77462"/>
                  <a:pt x="1331129" y="85254"/>
                </a:cubicBezTo>
                <a:cubicBezTo>
                  <a:pt x="1333053" y="95560"/>
                  <a:pt x="1331175" y="108540"/>
                  <a:pt x="1325493" y="124194"/>
                </a:cubicBezTo>
                <a:cubicBezTo>
                  <a:pt x="1319811" y="139849"/>
                  <a:pt x="1317194" y="149366"/>
                  <a:pt x="1317642" y="152748"/>
                </a:cubicBezTo>
                <a:cubicBezTo>
                  <a:pt x="1317813" y="153443"/>
                  <a:pt x="1320578" y="153891"/>
                  <a:pt x="1325936" y="154091"/>
                </a:cubicBezTo>
                <a:cubicBezTo>
                  <a:pt x="1331294" y="154291"/>
                  <a:pt x="1352708" y="152310"/>
                  <a:pt x="1390180" y="148147"/>
                </a:cubicBezTo>
                <a:cubicBezTo>
                  <a:pt x="1419698" y="144461"/>
                  <a:pt x="1441010" y="144940"/>
                  <a:pt x="1454116" y="149583"/>
                </a:cubicBezTo>
                <a:cubicBezTo>
                  <a:pt x="1467223" y="154226"/>
                  <a:pt x="1477845" y="157363"/>
                  <a:pt x="1485984" y="158991"/>
                </a:cubicBezTo>
                <a:cubicBezTo>
                  <a:pt x="1494124" y="160620"/>
                  <a:pt x="1505963" y="168866"/>
                  <a:pt x="1521503" y="183730"/>
                </a:cubicBezTo>
                <a:cubicBezTo>
                  <a:pt x="1537043" y="198594"/>
                  <a:pt x="1542994" y="210436"/>
                  <a:pt x="1539355" y="219256"/>
                </a:cubicBezTo>
                <a:cubicBezTo>
                  <a:pt x="1531240" y="231419"/>
                  <a:pt x="1502499" y="245459"/>
                  <a:pt x="1453130" y="261376"/>
                </a:cubicBezTo>
                <a:cubicBezTo>
                  <a:pt x="1426346" y="270596"/>
                  <a:pt x="1412954" y="275025"/>
                  <a:pt x="1412954" y="274663"/>
                </a:cubicBezTo>
                <a:cubicBezTo>
                  <a:pt x="1412954" y="279140"/>
                  <a:pt x="1414587" y="283521"/>
                  <a:pt x="1417855" y="287807"/>
                </a:cubicBezTo>
                <a:cubicBezTo>
                  <a:pt x="1421122" y="292094"/>
                  <a:pt x="1424415" y="294237"/>
                  <a:pt x="1427734" y="294237"/>
                </a:cubicBezTo>
                <a:cubicBezTo>
                  <a:pt x="1431054" y="294237"/>
                  <a:pt x="1439724" y="296468"/>
                  <a:pt x="1453745" y="300931"/>
                </a:cubicBezTo>
                <a:cubicBezTo>
                  <a:pt x="1467766" y="305393"/>
                  <a:pt x="1479934" y="309877"/>
                  <a:pt x="1490249" y="314382"/>
                </a:cubicBezTo>
                <a:cubicBezTo>
                  <a:pt x="1498565" y="318916"/>
                  <a:pt x="1504237" y="324984"/>
                  <a:pt x="1507266" y="332585"/>
                </a:cubicBezTo>
                <a:cubicBezTo>
                  <a:pt x="1510171" y="339081"/>
                  <a:pt x="1510252" y="345034"/>
                  <a:pt x="1507509" y="350444"/>
                </a:cubicBezTo>
                <a:cubicBezTo>
                  <a:pt x="1504765" y="355854"/>
                  <a:pt x="1497064" y="364574"/>
                  <a:pt x="1484406" y="376604"/>
                </a:cubicBezTo>
                <a:cubicBezTo>
                  <a:pt x="1470261" y="390749"/>
                  <a:pt x="1463189" y="397731"/>
                  <a:pt x="1463189" y="397550"/>
                </a:cubicBezTo>
                <a:cubicBezTo>
                  <a:pt x="1463189" y="399121"/>
                  <a:pt x="1465451" y="401522"/>
                  <a:pt x="1469975" y="404751"/>
                </a:cubicBezTo>
                <a:cubicBezTo>
                  <a:pt x="1474500" y="407980"/>
                  <a:pt x="1480596" y="410237"/>
                  <a:pt x="1488263" y="411523"/>
                </a:cubicBezTo>
                <a:cubicBezTo>
                  <a:pt x="1507009" y="414838"/>
                  <a:pt x="1520751" y="418014"/>
                  <a:pt x="1529490" y="421053"/>
                </a:cubicBezTo>
                <a:cubicBezTo>
                  <a:pt x="1538229" y="424091"/>
                  <a:pt x="1543413" y="428863"/>
                  <a:pt x="1545042" y="435369"/>
                </a:cubicBezTo>
                <a:cubicBezTo>
                  <a:pt x="1546680" y="444437"/>
                  <a:pt x="1545575" y="453800"/>
                  <a:pt x="1541727" y="463458"/>
                </a:cubicBezTo>
                <a:cubicBezTo>
                  <a:pt x="1537879" y="473116"/>
                  <a:pt x="1531731" y="480908"/>
                  <a:pt x="1523282" y="486832"/>
                </a:cubicBezTo>
                <a:cubicBezTo>
                  <a:pt x="1516491" y="491357"/>
                  <a:pt x="1505218" y="496719"/>
                  <a:pt x="1489463" y="502920"/>
                </a:cubicBezTo>
                <a:cubicBezTo>
                  <a:pt x="1443315" y="520065"/>
                  <a:pt x="1414392" y="540334"/>
                  <a:pt x="1402695" y="563728"/>
                </a:cubicBezTo>
                <a:cubicBezTo>
                  <a:pt x="1399143" y="569833"/>
                  <a:pt x="1396823" y="578027"/>
                  <a:pt x="1395737" y="588309"/>
                </a:cubicBezTo>
                <a:cubicBezTo>
                  <a:pt x="1394652" y="598592"/>
                  <a:pt x="1394985" y="604528"/>
                  <a:pt x="1396738" y="606119"/>
                </a:cubicBezTo>
                <a:cubicBezTo>
                  <a:pt x="1398928" y="608748"/>
                  <a:pt x="1406844" y="613210"/>
                  <a:pt x="1420484" y="619506"/>
                </a:cubicBezTo>
                <a:cubicBezTo>
                  <a:pt x="1434514" y="626840"/>
                  <a:pt x="1454083" y="638780"/>
                  <a:pt x="1479191" y="655325"/>
                </a:cubicBezTo>
                <a:cubicBezTo>
                  <a:pt x="1504299" y="671870"/>
                  <a:pt x="1526035" y="687186"/>
                  <a:pt x="1544399" y="701273"/>
                </a:cubicBezTo>
                <a:cubicBezTo>
                  <a:pt x="1560477" y="714142"/>
                  <a:pt x="1575181" y="729303"/>
                  <a:pt x="1588511" y="746758"/>
                </a:cubicBezTo>
                <a:cubicBezTo>
                  <a:pt x="1601842" y="764212"/>
                  <a:pt x="1608507" y="777578"/>
                  <a:pt x="1608507" y="786856"/>
                </a:cubicBezTo>
                <a:cubicBezTo>
                  <a:pt x="1608507" y="810401"/>
                  <a:pt x="1592696" y="823574"/>
                  <a:pt x="1561072" y="826375"/>
                </a:cubicBezTo>
                <a:cubicBezTo>
                  <a:pt x="1542327" y="828251"/>
                  <a:pt x="1528392" y="825908"/>
                  <a:pt x="1519267" y="819345"/>
                </a:cubicBezTo>
                <a:cubicBezTo>
                  <a:pt x="1512152" y="814611"/>
                  <a:pt x="1496024" y="799829"/>
                  <a:pt x="1470882" y="774997"/>
                </a:cubicBezTo>
                <a:cubicBezTo>
                  <a:pt x="1445741" y="750165"/>
                  <a:pt x="1430775" y="734149"/>
                  <a:pt x="1425984" y="726948"/>
                </a:cubicBezTo>
                <a:cubicBezTo>
                  <a:pt x="1419136" y="717833"/>
                  <a:pt x="1407892" y="705684"/>
                  <a:pt x="1392251" y="690501"/>
                </a:cubicBezTo>
                <a:cubicBezTo>
                  <a:pt x="1376611" y="675318"/>
                  <a:pt x="1369287" y="667960"/>
                  <a:pt x="1370277" y="668426"/>
                </a:cubicBezTo>
                <a:cubicBezTo>
                  <a:pt x="1369925" y="668569"/>
                  <a:pt x="1364188" y="678056"/>
                  <a:pt x="1353068" y="696887"/>
                </a:cubicBezTo>
                <a:cubicBezTo>
                  <a:pt x="1341948" y="715718"/>
                  <a:pt x="1335151" y="725134"/>
                  <a:pt x="1332680" y="725134"/>
                </a:cubicBezTo>
                <a:cubicBezTo>
                  <a:pt x="1330208" y="725134"/>
                  <a:pt x="1322724" y="730029"/>
                  <a:pt x="1310227" y="739821"/>
                </a:cubicBezTo>
                <a:cubicBezTo>
                  <a:pt x="1297368" y="750832"/>
                  <a:pt x="1281299" y="760107"/>
                  <a:pt x="1262021" y="767646"/>
                </a:cubicBezTo>
                <a:cubicBezTo>
                  <a:pt x="1242742" y="775185"/>
                  <a:pt x="1226792" y="778645"/>
                  <a:pt x="1214172" y="778026"/>
                </a:cubicBezTo>
                <a:cubicBezTo>
                  <a:pt x="1206542" y="777331"/>
                  <a:pt x="1200332" y="775609"/>
                  <a:pt x="1195541" y="772861"/>
                </a:cubicBezTo>
                <a:cubicBezTo>
                  <a:pt x="1190750" y="770113"/>
                  <a:pt x="1188524" y="765684"/>
                  <a:pt x="1188862" y="759574"/>
                </a:cubicBezTo>
                <a:cubicBezTo>
                  <a:pt x="1189200" y="753463"/>
                  <a:pt x="1191310" y="747408"/>
                  <a:pt x="1195191" y="741407"/>
                </a:cubicBezTo>
                <a:cubicBezTo>
                  <a:pt x="1199073" y="735406"/>
                  <a:pt x="1204842" y="728258"/>
                  <a:pt x="1212500" y="719961"/>
                </a:cubicBezTo>
                <a:cubicBezTo>
                  <a:pt x="1225959" y="703693"/>
                  <a:pt x="1240332" y="681076"/>
                  <a:pt x="1255620" y="652110"/>
                </a:cubicBezTo>
                <a:lnTo>
                  <a:pt x="1278951" y="614805"/>
                </a:lnTo>
                <a:lnTo>
                  <a:pt x="1263250" y="627479"/>
                </a:lnTo>
                <a:cubicBezTo>
                  <a:pt x="1234551" y="640556"/>
                  <a:pt x="1213046" y="645678"/>
                  <a:pt x="1198734" y="642845"/>
                </a:cubicBezTo>
                <a:cubicBezTo>
                  <a:pt x="1184423" y="640011"/>
                  <a:pt x="1174872" y="628341"/>
                  <a:pt x="1170081" y="607833"/>
                </a:cubicBezTo>
                <a:cubicBezTo>
                  <a:pt x="1167309" y="596365"/>
                  <a:pt x="1166095" y="588286"/>
                  <a:pt x="1166437" y="583594"/>
                </a:cubicBezTo>
                <a:cubicBezTo>
                  <a:pt x="1166780" y="578903"/>
                  <a:pt x="1169128" y="572929"/>
                  <a:pt x="1173481" y="565671"/>
                </a:cubicBezTo>
                <a:cubicBezTo>
                  <a:pt x="1179387" y="555822"/>
                  <a:pt x="1188666" y="546423"/>
                  <a:pt x="1201320" y="537474"/>
                </a:cubicBezTo>
                <a:cubicBezTo>
                  <a:pt x="1213974" y="528526"/>
                  <a:pt x="1234765" y="512078"/>
                  <a:pt x="1263692" y="488133"/>
                </a:cubicBezTo>
                <a:cubicBezTo>
                  <a:pt x="1284400" y="469464"/>
                  <a:pt x="1297597" y="457017"/>
                  <a:pt x="1303283" y="450792"/>
                </a:cubicBezTo>
                <a:cubicBezTo>
                  <a:pt x="1308970" y="444568"/>
                  <a:pt x="1312251" y="439684"/>
                  <a:pt x="1313127" y="436140"/>
                </a:cubicBezTo>
                <a:cubicBezTo>
                  <a:pt x="1314261" y="430625"/>
                  <a:pt x="1315284" y="428225"/>
                  <a:pt x="1316199" y="428939"/>
                </a:cubicBezTo>
                <a:cubicBezTo>
                  <a:pt x="1317113" y="429654"/>
                  <a:pt x="1312680" y="431806"/>
                  <a:pt x="1302897" y="435397"/>
                </a:cubicBezTo>
                <a:cubicBezTo>
                  <a:pt x="1265645" y="447361"/>
                  <a:pt x="1239270" y="451452"/>
                  <a:pt x="1223773" y="447670"/>
                </a:cubicBezTo>
                <a:cubicBezTo>
                  <a:pt x="1214486" y="445137"/>
                  <a:pt x="1207285" y="438760"/>
                  <a:pt x="1202171" y="428539"/>
                </a:cubicBezTo>
                <a:cubicBezTo>
                  <a:pt x="1198932" y="421253"/>
                  <a:pt x="1197313" y="415116"/>
                  <a:pt x="1197313" y="410130"/>
                </a:cubicBezTo>
                <a:cubicBezTo>
                  <a:pt x="1197313" y="405144"/>
                  <a:pt x="1198508" y="397650"/>
                  <a:pt x="1200899" y="387649"/>
                </a:cubicBezTo>
                <a:cubicBezTo>
                  <a:pt x="1205690" y="370427"/>
                  <a:pt x="1211924" y="358673"/>
                  <a:pt x="1219601" y="352387"/>
                </a:cubicBezTo>
                <a:lnTo>
                  <a:pt x="1229479" y="345006"/>
                </a:lnTo>
                <a:lnTo>
                  <a:pt x="1224309" y="345427"/>
                </a:lnTo>
                <a:cubicBezTo>
                  <a:pt x="1219385" y="345457"/>
                  <a:pt x="1214696" y="345096"/>
                  <a:pt x="1210243" y="344343"/>
                </a:cubicBezTo>
                <a:cubicBezTo>
                  <a:pt x="1203404" y="342819"/>
                  <a:pt x="1198682" y="340235"/>
                  <a:pt x="1196077" y="336592"/>
                </a:cubicBezTo>
                <a:cubicBezTo>
                  <a:pt x="1193472" y="332949"/>
                  <a:pt x="1191831" y="327089"/>
                  <a:pt x="1191155" y="319011"/>
                </a:cubicBezTo>
                <a:cubicBezTo>
                  <a:pt x="1189983" y="308505"/>
                  <a:pt x="1188040" y="299995"/>
                  <a:pt x="1185325" y="293480"/>
                </a:cubicBezTo>
                <a:lnTo>
                  <a:pt x="1184825" y="288293"/>
                </a:lnTo>
                <a:lnTo>
                  <a:pt x="1173981" y="298495"/>
                </a:lnTo>
                <a:cubicBezTo>
                  <a:pt x="1164209" y="303381"/>
                  <a:pt x="1151747" y="312399"/>
                  <a:pt x="1136598" y="325548"/>
                </a:cubicBezTo>
                <a:cubicBezTo>
                  <a:pt x="1121449" y="338697"/>
                  <a:pt x="1110983" y="349606"/>
                  <a:pt x="1105201" y="358273"/>
                </a:cubicBezTo>
                <a:cubicBezTo>
                  <a:pt x="1102544" y="361817"/>
                  <a:pt x="1101144" y="363936"/>
                  <a:pt x="1101001" y="364631"/>
                </a:cubicBezTo>
                <a:cubicBezTo>
                  <a:pt x="1100858" y="365327"/>
                  <a:pt x="1102163" y="368051"/>
                  <a:pt x="1104915" y="372804"/>
                </a:cubicBezTo>
                <a:cubicBezTo>
                  <a:pt x="1107668" y="378309"/>
                  <a:pt x="1115988" y="386668"/>
                  <a:pt x="1129876" y="397878"/>
                </a:cubicBezTo>
                <a:cubicBezTo>
                  <a:pt x="1156584" y="418729"/>
                  <a:pt x="1172095" y="440241"/>
                  <a:pt x="1176410" y="462415"/>
                </a:cubicBezTo>
                <a:cubicBezTo>
                  <a:pt x="1181011" y="485313"/>
                  <a:pt x="1156965" y="549393"/>
                  <a:pt x="1104273" y="654653"/>
                </a:cubicBezTo>
                <a:cubicBezTo>
                  <a:pt x="1071954" y="718699"/>
                  <a:pt x="1051059" y="758397"/>
                  <a:pt x="1041586" y="773747"/>
                </a:cubicBezTo>
                <a:cubicBezTo>
                  <a:pt x="1032113" y="789096"/>
                  <a:pt x="1021257" y="798300"/>
                  <a:pt x="1009018" y="801357"/>
                </a:cubicBezTo>
                <a:cubicBezTo>
                  <a:pt x="1001855" y="803167"/>
                  <a:pt x="996126" y="803512"/>
                  <a:pt x="991830" y="802393"/>
                </a:cubicBezTo>
                <a:cubicBezTo>
                  <a:pt x="987534" y="801274"/>
                  <a:pt x="981405" y="797933"/>
                  <a:pt x="973442" y="792371"/>
                </a:cubicBezTo>
                <a:cubicBezTo>
                  <a:pt x="958240" y="781122"/>
                  <a:pt x="950639" y="765529"/>
                  <a:pt x="950639" y="745593"/>
                </a:cubicBezTo>
                <a:cubicBezTo>
                  <a:pt x="950639" y="740812"/>
                  <a:pt x="943857" y="716599"/>
                  <a:pt x="930294" y="672956"/>
                </a:cubicBezTo>
                <a:lnTo>
                  <a:pt x="921507" y="643409"/>
                </a:lnTo>
                <a:lnTo>
                  <a:pt x="897804" y="630779"/>
                </a:lnTo>
                <a:cubicBezTo>
                  <a:pt x="885174" y="624464"/>
                  <a:pt x="876563" y="619011"/>
                  <a:pt x="871972" y="614420"/>
                </a:cubicBezTo>
                <a:cubicBezTo>
                  <a:pt x="867381" y="609829"/>
                  <a:pt x="863185" y="603418"/>
                  <a:pt x="859385" y="595189"/>
                </a:cubicBezTo>
                <a:cubicBezTo>
                  <a:pt x="855718" y="585645"/>
                  <a:pt x="853565" y="578084"/>
                  <a:pt x="852927" y="572507"/>
                </a:cubicBezTo>
                <a:cubicBezTo>
                  <a:pt x="852289" y="566930"/>
                  <a:pt x="852865" y="559627"/>
                  <a:pt x="854656" y="550597"/>
                </a:cubicBezTo>
                <a:cubicBezTo>
                  <a:pt x="857894" y="531643"/>
                  <a:pt x="865957" y="512267"/>
                  <a:pt x="878844" y="492469"/>
                </a:cubicBezTo>
                <a:cubicBezTo>
                  <a:pt x="891732" y="472671"/>
                  <a:pt x="904857" y="458753"/>
                  <a:pt x="918221" y="450714"/>
                </a:cubicBezTo>
                <a:cubicBezTo>
                  <a:pt x="927936" y="444741"/>
                  <a:pt x="937754" y="436517"/>
                  <a:pt x="947674" y="426039"/>
                </a:cubicBezTo>
                <a:cubicBezTo>
                  <a:pt x="957595" y="415562"/>
                  <a:pt x="962769" y="408180"/>
                  <a:pt x="963198" y="403893"/>
                </a:cubicBezTo>
                <a:cubicBezTo>
                  <a:pt x="963798" y="398464"/>
                  <a:pt x="964098" y="386482"/>
                  <a:pt x="964098" y="367946"/>
                </a:cubicBezTo>
                <a:lnTo>
                  <a:pt x="964098" y="349287"/>
                </a:lnTo>
                <a:lnTo>
                  <a:pt x="963569" y="350973"/>
                </a:lnTo>
                <a:cubicBezTo>
                  <a:pt x="957083" y="352592"/>
                  <a:pt x="935027" y="362807"/>
                  <a:pt x="897404" y="381619"/>
                </a:cubicBezTo>
                <a:lnTo>
                  <a:pt x="838368" y="411137"/>
                </a:lnTo>
                <a:lnTo>
                  <a:pt x="789347" y="412080"/>
                </a:lnTo>
                <a:cubicBezTo>
                  <a:pt x="776498" y="412080"/>
                  <a:pt x="766442" y="411921"/>
                  <a:pt x="759179" y="411602"/>
                </a:cubicBezTo>
                <a:cubicBezTo>
                  <a:pt x="751917" y="411282"/>
                  <a:pt x="745556" y="410540"/>
                  <a:pt x="740098" y="409373"/>
                </a:cubicBezTo>
                <a:cubicBezTo>
                  <a:pt x="734641" y="408206"/>
                  <a:pt x="730840" y="405998"/>
                  <a:pt x="728697" y="402750"/>
                </a:cubicBezTo>
                <a:cubicBezTo>
                  <a:pt x="726554" y="399502"/>
                  <a:pt x="725782" y="395521"/>
                  <a:pt x="726382" y="390806"/>
                </a:cubicBezTo>
                <a:cubicBezTo>
                  <a:pt x="726382" y="385167"/>
                  <a:pt x="735343" y="378800"/>
                  <a:pt x="753264" y="371704"/>
                </a:cubicBezTo>
                <a:cubicBezTo>
                  <a:pt x="771186" y="364608"/>
                  <a:pt x="787757" y="359302"/>
                  <a:pt x="802978" y="355787"/>
                </a:cubicBezTo>
                <a:cubicBezTo>
                  <a:pt x="814817" y="353292"/>
                  <a:pt x="832298" y="347153"/>
                  <a:pt x="855420" y="337371"/>
                </a:cubicBezTo>
                <a:cubicBezTo>
                  <a:pt x="878542" y="327589"/>
                  <a:pt x="904643" y="317952"/>
                  <a:pt x="933722" y="308460"/>
                </a:cubicBezTo>
                <a:cubicBezTo>
                  <a:pt x="962802" y="298968"/>
                  <a:pt x="985600" y="290608"/>
                  <a:pt x="1002117" y="283378"/>
                </a:cubicBezTo>
                <a:cubicBezTo>
                  <a:pt x="1042065" y="265338"/>
                  <a:pt x="1080379" y="250722"/>
                  <a:pt x="1117060" y="239530"/>
                </a:cubicBezTo>
                <a:lnTo>
                  <a:pt x="1138777" y="232286"/>
                </a:lnTo>
                <a:lnTo>
                  <a:pt x="1153464" y="204554"/>
                </a:lnTo>
                <a:cubicBezTo>
                  <a:pt x="1164009" y="184628"/>
                  <a:pt x="1175229" y="158910"/>
                  <a:pt x="1187126" y="127402"/>
                </a:cubicBezTo>
                <a:cubicBezTo>
                  <a:pt x="1199820" y="94205"/>
                  <a:pt x="1210655" y="73457"/>
                  <a:pt x="1219632" y="65157"/>
                </a:cubicBezTo>
                <a:lnTo>
                  <a:pt x="1221363" y="63914"/>
                </a:lnTo>
                <a:lnTo>
                  <a:pt x="1219751" y="56932"/>
                </a:lnTo>
                <a:cubicBezTo>
                  <a:pt x="1219754" y="52467"/>
                  <a:pt x="1220654" y="47416"/>
                  <a:pt x="1222452" y="41777"/>
                </a:cubicBezTo>
                <a:cubicBezTo>
                  <a:pt x="1226047" y="30499"/>
                  <a:pt x="1230322" y="22050"/>
                  <a:pt x="1235275" y="16431"/>
                </a:cubicBezTo>
                <a:cubicBezTo>
                  <a:pt x="1239647" y="11211"/>
                  <a:pt x="1246147" y="8063"/>
                  <a:pt x="1254777" y="6987"/>
                </a:cubicBezTo>
                <a:close/>
                <a:moveTo>
                  <a:pt x="5884441" y="2700"/>
                </a:moveTo>
                <a:cubicBezTo>
                  <a:pt x="5900214" y="2700"/>
                  <a:pt x="5909206" y="4355"/>
                  <a:pt x="5911416" y="7665"/>
                </a:cubicBezTo>
                <a:cubicBezTo>
                  <a:pt x="5913626" y="10975"/>
                  <a:pt x="5918893" y="14302"/>
                  <a:pt x="5927218" y="17645"/>
                </a:cubicBezTo>
                <a:lnTo>
                  <a:pt x="5944448" y="27761"/>
                </a:lnTo>
                <a:lnTo>
                  <a:pt x="5935218" y="46063"/>
                </a:lnTo>
                <a:cubicBezTo>
                  <a:pt x="5921464" y="63103"/>
                  <a:pt x="5902588" y="79260"/>
                  <a:pt x="5878590" y="94533"/>
                </a:cubicBezTo>
                <a:cubicBezTo>
                  <a:pt x="5854592" y="109807"/>
                  <a:pt x="5833030" y="119763"/>
                  <a:pt x="5813904" y="124401"/>
                </a:cubicBezTo>
                <a:cubicBezTo>
                  <a:pt x="5803998" y="126249"/>
                  <a:pt x="5798278" y="127711"/>
                  <a:pt x="5796744" y="128788"/>
                </a:cubicBezTo>
                <a:cubicBezTo>
                  <a:pt x="5795211" y="129864"/>
                  <a:pt x="5794144" y="131612"/>
                  <a:pt x="5793544" y="134031"/>
                </a:cubicBezTo>
                <a:cubicBezTo>
                  <a:pt x="5791286" y="140899"/>
                  <a:pt x="5791803" y="151795"/>
                  <a:pt x="5795094" y="166721"/>
                </a:cubicBezTo>
                <a:cubicBezTo>
                  <a:pt x="5798384" y="181647"/>
                  <a:pt x="5800030" y="195717"/>
                  <a:pt x="5800030" y="208933"/>
                </a:cubicBezTo>
                <a:cubicBezTo>
                  <a:pt x="5800030" y="215541"/>
                  <a:pt x="5799642" y="220497"/>
                  <a:pt x="5798864" y="223801"/>
                </a:cubicBezTo>
                <a:lnTo>
                  <a:pt x="5797788" y="226543"/>
                </a:lnTo>
                <a:lnTo>
                  <a:pt x="5801525" y="224464"/>
                </a:lnTo>
                <a:cubicBezTo>
                  <a:pt x="5807186" y="221602"/>
                  <a:pt x="5816456" y="217308"/>
                  <a:pt x="5829334" y="211584"/>
                </a:cubicBezTo>
                <a:cubicBezTo>
                  <a:pt x="5854376" y="200944"/>
                  <a:pt x="5872701" y="195806"/>
                  <a:pt x="5884312" y="196167"/>
                </a:cubicBezTo>
                <a:cubicBezTo>
                  <a:pt x="5895924" y="196529"/>
                  <a:pt x="5908391" y="203035"/>
                  <a:pt x="5921716" y="215684"/>
                </a:cubicBezTo>
                <a:cubicBezTo>
                  <a:pt x="5930746" y="224028"/>
                  <a:pt x="5936494" y="231908"/>
                  <a:pt x="5938962" y="239323"/>
                </a:cubicBezTo>
                <a:cubicBezTo>
                  <a:pt x="5941430" y="246738"/>
                  <a:pt x="5939226" y="256732"/>
                  <a:pt x="5932354" y="269305"/>
                </a:cubicBezTo>
                <a:cubicBezTo>
                  <a:pt x="5925482" y="281878"/>
                  <a:pt x="5915466" y="295206"/>
                  <a:pt x="5902308" y="309289"/>
                </a:cubicBezTo>
                <a:cubicBezTo>
                  <a:pt x="5889148" y="323371"/>
                  <a:pt x="5869053" y="343619"/>
                  <a:pt x="5842021" y="370032"/>
                </a:cubicBezTo>
                <a:cubicBezTo>
                  <a:pt x="5822376" y="389238"/>
                  <a:pt x="5806337" y="404998"/>
                  <a:pt x="5793904" y="417311"/>
                </a:cubicBezTo>
                <a:lnTo>
                  <a:pt x="5790821" y="420376"/>
                </a:lnTo>
                <a:lnTo>
                  <a:pt x="5792515" y="419824"/>
                </a:lnTo>
                <a:cubicBezTo>
                  <a:pt x="5798744" y="419824"/>
                  <a:pt x="5811424" y="414740"/>
                  <a:pt x="5830556" y="404572"/>
                </a:cubicBezTo>
                <a:cubicBezTo>
                  <a:pt x="5849686" y="394404"/>
                  <a:pt x="5861293" y="389320"/>
                  <a:pt x="5865374" y="389320"/>
                </a:cubicBezTo>
                <a:cubicBezTo>
                  <a:pt x="5869456" y="389320"/>
                  <a:pt x="5877178" y="386887"/>
                  <a:pt x="5888542" y="382019"/>
                </a:cubicBezTo>
                <a:lnTo>
                  <a:pt x="5901943" y="378319"/>
                </a:lnTo>
                <a:lnTo>
                  <a:pt x="5895656" y="376290"/>
                </a:lnTo>
                <a:cubicBezTo>
                  <a:pt x="5890504" y="369642"/>
                  <a:pt x="5887722" y="364393"/>
                  <a:pt x="5887312" y="360545"/>
                </a:cubicBezTo>
                <a:cubicBezTo>
                  <a:pt x="5886903" y="356697"/>
                  <a:pt x="5888436" y="351768"/>
                  <a:pt x="5891913" y="345758"/>
                </a:cubicBezTo>
                <a:cubicBezTo>
                  <a:pt x="5902381" y="326346"/>
                  <a:pt x="5921950" y="319197"/>
                  <a:pt x="5950620" y="324312"/>
                </a:cubicBezTo>
                <a:cubicBezTo>
                  <a:pt x="5968204" y="327951"/>
                  <a:pt x="5990621" y="336271"/>
                  <a:pt x="6017872" y="349272"/>
                </a:cubicBezTo>
                <a:cubicBezTo>
                  <a:pt x="6045123" y="362274"/>
                  <a:pt x="6062944" y="373618"/>
                  <a:pt x="6071336" y="383305"/>
                </a:cubicBezTo>
                <a:lnTo>
                  <a:pt x="6084394" y="400150"/>
                </a:lnTo>
                <a:lnTo>
                  <a:pt x="6071878" y="429197"/>
                </a:lnTo>
                <a:cubicBezTo>
                  <a:pt x="6065868" y="441217"/>
                  <a:pt x="6060010" y="449671"/>
                  <a:pt x="6054305" y="454557"/>
                </a:cubicBezTo>
                <a:cubicBezTo>
                  <a:pt x="6049324" y="457872"/>
                  <a:pt x="6041284" y="459693"/>
                  <a:pt x="6030188" y="460022"/>
                </a:cubicBezTo>
                <a:cubicBezTo>
                  <a:pt x="6019091" y="460351"/>
                  <a:pt x="6009928" y="459169"/>
                  <a:pt x="6002698" y="456479"/>
                </a:cubicBezTo>
                <a:cubicBezTo>
                  <a:pt x="5995469" y="453788"/>
                  <a:pt x="5981534" y="452442"/>
                  <a:pt x="5960893" y="452442"/>
                </a:cubicBezTo>
                <a:cubicBezTo>
                  <a:pt x="5947920" y="451842"/>
                  <a:pt x="5937397" y="452388"/>
                  <a:pt x="5929325" y="454078"/>
                </a:cubicBezTo>
                <a:cubicBezTo>
                  <a:pt x="5921252" y="455769"/>
                  <a:pt x="5908649" y="459567"/>
                  <a:pt x="5891513" y="465473"/>
                </a:cubicBezTo>
                <a:cubicBezTo>
                  <a:pt x="5866252" y="473902"/>
                  <a:pt x="5853213" y="478560"/>
                  <a:pt x="5852394" y="479446"/>
                </a:cubicBezTo>
                <a:cubicBezTo>
                  <a:pt x="5851575" y="480332"/>
                  <a:pt x="5852630" y="501544"/>
                  <a:pt x="5855558" y="543082"/>
                </a:cubicBezTo>
                <a:cubicBezTo>
                  <a:pt x="5858488" y="584621"/>
                  <a:pt x="5860994" y="625683"/>
                  <a:pt x="5863080" y="666269"/>
                </a:cubicBezTo>
                <a:cubicBezTo>
                  <a:pt x="5865166" y="706855"/>
                  <a:pt x="5867124" y="731120"/>
                  <a:pt x="5868953" y="739064"/>
                </a:cubicBezTo>
                <a:cubicBezTo>
                  <a:pt x="5870144" y="746779"/>
                  <a:pt x="5872492" y="758223"/>
                  <a:pt x="5875996" y="773397"/>
                </a:cubicBezTo>
                <a:cubicBezTo>
                  <a:pt x="5882760" y="804001"/>
                  <a:pt x="5880022" y="826056"/>
                  <a:pt x="5867782" y="839562"/>
                </a:cubicBezTo>
                <a:cubicBezTo>
                  <a:pt x="5861876" y="844010"/>
                  <a:pt x="5856658" y="846051"/>
                  <a:pt x="5852130" y="845684"/>
                </a:cubicBezTo>
                <a:cubicBezTo>
                  <a:pt x="5847600" y="845318"/>
                  <a:pt x="5840636" y="842601"/>
                  <a:pt x="5831234" y="837533"/>
                </a:cubicBezTo>
                <a:cubicBezTo>
                  <a:pt x="5817966" y="831209"/>
                  <a:pt x="5810008" y="825901"/>
                  <a:pt x="5807360" y="821610"/>
                </a:cubicBezTo>
                <a:cubicBezTo>
                  <a:pt x="5804712" y="817319"/>
                  <a:pt x="5798883" y="811149"/>
                  <a:pt x="5789872" y="803100"/>
                </a:cubicBezTo>
                <a:cubicBezTo>
                  <a:pt x="5780861" y="795052"/>
                  <a:pt x="5776356" y="785763"/>
                  <a:pt x="5776356" y="775233"/>
                </a:cubicBezTo>
                <a:cubicBezTo>
                  <a:pt x="5776356" y="764703"/>
                  <a:pt x="5772146" y="753642"/>
                  <a:pt x="5763726" y="742050"/>
                </a:cubicBezTo>
                <a:cubicBezTo>
                  <a:pt x="5747628" y="719628"/>
                  <a:pt x="5733664" y="704383"/>
                  <a:pt x="5721834" y="696316"/>
                </a:cubicBezTo>
                <a:lnTo>
                  <a:pt x="5717376" y="690158"/>
                </a:lnTo>
                <a:lnTo>
                  <a:pt x="5668000" y="737692"/>
                </a:lnTo>
                <a:cubicBezTo>
                  <a:pt x="5639415" y="769992"/>
                  <a:pt x="5621475" y="786141"/>
                  <a:pt x="5614178" y="786141"/>
                </a:cubicBezTo>
                <a:cubicBezTo>
                  <a:pt x="5600024" y="786141"/>
                  <a:pt x="5586440" y="775959"/>
                  <a:pt x="5573424" y="755595"/>
                </a:cubicBezTo>
                <a:cubicBezTo>
                  <a:pt x="5560407" y="735230"/>
                  <a:pt x="5553900" y="716051"/>
                  <a:pt x="5553900" y="698059"/>
                </a:cubicBezTo>
                <a:cubicBezTo>
                  <a:pt x="5553900" y="685800"/>
                  <a:pt x="5555533" y="674118"/>
                  <a:pt x="5558800" y="663012"/>
                </a:cubicBezTo>
                <a:cubicBezTo>
                  <a:pt x="5562068" y="651905"/>
                  <a:pt x="5567696" y="643578"/>
                  <a:pt x="5575688" y="638030"/>
                </a:cubicBezTo>
                <a:cubicBezTo>
                  <a:pt x="5583680" y="632482"/>
                  <a:pt x="5591000" y="633870"/>
                  <a:pt x="5597648" y="642195"/>
                </a:cubicBezTo>
                <a:cubicBezTo>
                  <a:pt x="5601439" y="647491"/>
                  <a:pt x="5607102" y="658292"/>
                  <a:pt x="5614636" y="674599"/>
                </a:cubicBezTo>
                <a:cubicBezTo>
                  <a:pt x="5617512" y="680352"/>
                  <a:pt x="5619696" y="683812"/>
                  <a:pt x="5621186" y="684979"/>
                </a:cubicBezTo>
                <a:cubicBezTo>
                  <a:pt x="5622678" y="686145"/>
                  <a:pt x="5625066" y="686934"/>
                  <a:pt x="5628352" y="687343"/>
                </a:cubicBezTo>
                <a:cubicBezTo>
                  <a:pt x="5632952" y="687191"/>
                  <a:pt x="5642025" y="684909"/>
                  <a:pt x="5655570" y="680499"/>
                </a:cubicBezTo>
                <a:cubicBezTo>
                  <a:pt x="5669114" y="676089"/>
                  <a:pt x="5678500" y="671770"/>
                  <a:pt x="5683730" y="667541"/>
                </a:cubicBezTo>
                <a:lnTo>
                  <a:pt x="5689344" y="666712"/>
                </a:lnTo>
                <a:lnTo>
                  <a:pt x="5676200" y="659168"/>
                </a:lnTo>
                <a:cubicBezTo>
                  <a:pt x="5661646" y="640185"/>
                  <a:pt x="5657984" y="629322"/>
                  <a:pt x="5665213" y="626578"/>
                </a:cubicBezTo>
                <a:cubicBezTo>
                  <a:pt x="5669652" y="625073"/>
                  <a:pt x="5677077" y="627536"/>
                  <a:pt x="5687488" y="633965"/>
                </a:cubicBezTo>
                <a:cubicBezTo>
                  <a:pt x="5699536" y="642166"/>
                  <a:pt x="5707345" y="646348"/>
                  <a:pt x="5710912" y="646509"/>
                </a:cubicBezTo>
                <a:cubicBezTo>
                  <a:pt x="5714479" y="646671"/>
                  <a:pt x="5720573" y="644709"/>
                  <a:pt x="5729193" y="640623"/>
                </a:cubicBezTo>
                <a:cubicBezTo>
                  <a:pt x="5751900" y="632146"/>
                  <a:pt x="5763254" y="631855"/>
                  <a:pt x="5763254" y="639751"/>
                </a:cubicBezTo>
                <a:cubicBezTo>
                  <a:pt x="5763254" y="644114"/>
                  <a:pt x="5759058" y="650491"/>
                  <a:pt x="5750666" y="658882"/>
                </a:cubicBezTo>
                <a:cubicBezTo>
                  <a:pt x="5743504" y="665083"/>
                  <a:pt x="5740437" y="668260"/>
                  <a:pt x="5741466" y="668412"/>
                </a:cubicBezTo>
                <a:cubicBezTo>
                  <a:pt x="5741542" y="668707"/>
                  <a:pt x="5745728" y="671320"/>
                  <a:pt x="5754024" y="676249"/>
                </a:cubicBezTo>
                <a:cubicBezTo>
                  <a:pt x="5762321" y="681178"/>
                  <a:pt x="5769579" y="684681"/>
                  <a:pt x="5775798" y="686757"/>
                </a:cubicBezTo>
                <a:cubicBezTo>
                  <a:pt x="5776237" y="687596"/>
                  <a:pt x="5776804" y="687043"/>
                  <a:pt x="5777498" y="685100"/>
                </a:cubicBezTo>
                <a:cubicBezTo>
                  <a:pt x="5779223" y="682090"/>
                  <a:pt x="5782006" y="660197"/>
                  <a:pt x="5785850" y="619420"/>
                </a:cubicBezTo>
                <a:cubicBezTo>
                  <a:pt x="5789693" y="578644"/>
                  <a:pt x="5791614" y="548640"/>
                  <a:pt x="5791614" y="529409"/>
                </a:cubicBezTo>
                <a:lnTo>
                  <a:pt x="5791614" y="515236"/>
                </a:lnTo>
                <a:lnTo>
                  <a:pt x="5790157" y="519294"/>
                </a:lnTo>
                <a:cubicBezTo>
                  <a:pt x="5782328" y="521903"/>
                  <a:pt x="5775296" y="526032"/>
                  <a:pt x="5769062" y="531681"/>
                </a:cubicBezTo>
                <a:cubicBezTo>
                  <a:pt x="5762828" y="537329"/>
                  <a:pt x="5750014" y="544216"/>
                  <a:pt x="5730622" y="552341"/>
                </a:cubicBezTo>
                <a:cubicBezTo>
                  <a:pt x="5696770" y="566104"/>
                  <a:pt x="5673276" y="580806"/>
                  <a:pt x="5660142" y="596446"/>
                </a:cubicBezTo>
                <a:cubicBezTo>
                  <a:pt x="5656065" y="601542"/>
                  <a:pt x="5651852" y="604828"/>
                  <a:pt x="5647504" y="606304"/>
                </a:cubicBezTo>
                <a:cubicBezTo>
                  <a:pt x="5643156" y="607781"/>
                  <a:pt x="5637781" y="606023"/>
                  <a:pt x="5631380" y="601032"/>
                </a:cubicBezTo>
                <a:cubicBezTo>
                  <a:pt x="5629532" y="599451"/>
                  <a:pt x="5626254" y="598661"/>
                  <a:pt x="5621544" y="598661"/>
                </a:cubicBezTo>
                <a:cubicBezTo>
                  <a:pt x="5616834" y="598661"/>
                  <a:pt x="5609797" y="588550"/>
                  <a:pt x="5600434" y="568328"/>
                </a:cubicBezTo>
                <a:cubicBezTo>
                  <a:pt x="5594633" y="556051"/>
                  <a:pt x="5591256" y="546902"/>
                  <a:pt x="5590304" y="540882"/>
                </a:cubicBezTo>
                <a:cubicBezTo>
                  <a:pt x="5589352" y="534862"/>
                  <a:pt x="5589475" y="525699"/>
                  <a:pt x="5590675" y="513393"/>
                </a:cubicBezTo>
                <a:cubicBezTo>
                  <a:pt x="5591990" y="499601"/>
                  <a:pt x="5593974" y="490619"/>
                  <a:pt x="5596626" y="486447"/>
                </a:cubicBezTo>
                <a:cubicBezTo>
                  <a:pt x="5599280" y="482275"/>
                  <a:pt x="5606316" y="475907"/>
                  <a:pt x="5617736" y="467344"/>
                </a:cubicBezTo>
                <a:cubicBezTo>
                  <a:pt x="5630252" y="457657"/>
                  <a:pt x="5640298" y="450992"/>
                  <a:pt x="5647875" y="447349"/>
                </a:cubicBezTo>
                <a:cubicBezTo>
                  <a:pt x="5655452" y="443706"/>
                  <a:pt x="5661741" y="437621"/>
                  <a:pt x="5666742" y="429097"/>
                </a:cubicBezTo>
                <a:cubicBezTo>
                  <a:pt x="5671743" y="420572"/>
                  <a:pt x="5683626" y="410175"/>
                  <a:pt x="5702390" y="397907"/>
                </a:cubicBezTo>
                <a:cubicBezTo>
                  <a:pt x="5723592" y="384153"/>
                  <a:pt x="5734193" y="372670"/>
                  <a:pt x="5734193" y="363460"/>
                </a:cubicBezTo>
                <a:cubicBezTo>
                  <a:pt x="5734193" y="358307"/>
                  <a:pt x="5749593" y="340793"/>
                  <a:pt x="5780392" y="310918"/>
                </a:cubicBezTo>
                <a:cubicBezTo>
                  <a:pt x="5795792" y="295980"/>
                  <a:pt x="5807228" y="284867"/>
                  <a:pt x="5814702" y="277579"/>
                </a:cubicBezTo>
                <a:lnTo>
                  <a:pt x="5820270" y="272129"/>
                </a:lnTo>
                <a:lnTo>
                  <a:pt x="5808424" y="280407"/>
                </a:lnTo>
                <a:cubicBezTo>
                  <a:pt x="5796408" y="288312"/>
                  <a:pt x="5781430" y="298590"/>
                  <a:pt x="5763490" y="311239"/>
                </a:cubicBezTo>
                <a:cubicBezTo>
                  <a:pt x="5745550" y="323888"/>
                  <a:pt x="5732656" y="334423"/>
                  <a:pt x="5724806" y="342843"/>
                </a:cubicBezTo>
                <a:cubicBezTo>
                  <a:pt x="5714376" y="353873"/>
                  <a:pt x="5706382" y="361891"/>
                  <a:pt x="5700825" y="366896"/>
                </a:cubicBezTo>
                <a:cubicBezTo>
                  <a:pt x="5695267" y="371901"/>
                  <a:pt x="5685869" y="381019"/>
                  <a:pt x="5672628" y="394249"/>
                </a:cubicBezTo>
                <a:cubicBezTo>
                  <a:pt x="5658056" y="408527"/>
                  <a:pt x="5646114" y="415252"/>
                  <a:pt x="5636802" y="414423"/>
                </a:cubicBezTo>
                <a:cubicBezTo>
                  <a:pt x="5627492" y="413595"/>
                  <a:pt x="5620656" y="404093"/>
                  <a:pt x="5616293" y="385920"/>
                </a:cubicBezTo>
                <a:cubicBezTo>
                  <a:pt x="5612368" y="367527"/>
                  <a:pt x="5611064" y="353954"/>
                  <a:pt x="5612378" y="345200"/>
                </a:cubicBezTo>
                <a:cubicBezTo>
                  <a:pt x="5613692" y="336447"/>
                  <a:pt x="5618212" y="328217"/>
                  <a:pt x="5625937" y="320512"/>
                </a:cubicBezTo>
                <a:cubicBezTo>
                  <a:pt x="5637320" y="309834"/>
                  <a:pt x="5646596" y="301914"/>
                  <a:pt x="5653769" y="296751"/>
                </a:cubicBezTo>
                <a:cubicBezTo>
                  <a:pt x="5660941" y="291589"/>
                  <a:pt x="5668252" y="283250"/>
                  <a:pt x="5675700" y="271734"/>
                </a:cubicBezTo>
                <a:cubicBezTo>
                  <a:pt x="5703047" y="231281"/>
                  <a:pt x="5719392" y="205993"/>
                  <a:pt x="5724735" y="195867"/>
                </a:cubicBezTo>
                <a:cubicBezTo>
                  <a:pt x="5730078" y="185742"/>
                  <a:pt x="5734593" y="170550"/>
                  <a:pt x="5738280" y="150290"/>
                </a:cubicBezTo>
                <a:cubicBezTo>
                  <a:pt x="5740113" y="142323"/>
                  <a:pt x="5741886" y="135952"/>
                  <a:pt x="5743598" y="131177"/>
                </a:cubicBezTo>
                <a:lnTo>
                  <a:pt x="5745319" y="127108"/>
                </a:lnTo>
                <a:lnTo>
                  <a:pt x="5711919" y="121258"/>
                </a:lnTo>
                <a:cubicBezTo>
                  <a:pt x="5692660" y="118782"/>
                  <a:pt x="5677043" y="112667"/>
                  <a:pt x="5665070" y="102913"/>
                </a:cubicBezTo>
                <a:cubicBezTo>
                  <a:pt x="5656136" y="93807"/>
                  <a:pt x="5653304" y="86887"/>
                  <a:pt x="5656576" y="82153"/>
                </a:cubicBezTo>
                <a:cubicBezTo>
                  <a:pt x="5659848" y="77419"/>
                  <a:pt x="5673524" y="73466"/>
                  <a:pt x="5697603" y="70295"/>
                </a:cubicBezTo>
                <a:cubicBezTo>
                  <a:pt x="5714691" y="67856"/>
                  <a:pt x="5734168" y="62991"/>
                  <a:pt x="5756032" y="55700"/>
                </a:cubicBezTo>
                <a:cubicBezTo>
                  <a:pt x="5777896" y="48408"/>
                  <a:pt x="5789276" y="43982"/>
                  <a:pt x="5790172" y="42420"/>
                </a:cubicBezTo>
                <a:cubicBezTo>
                  <a:pt x="5793258" y="36276"/>
                  <a:pt x="5797572" y="33204"/>
                  <a:pt x="5803116" y="33204"/>
                </a:cubicBezTo>
                <a:cubicBezTo>
                  <a:pt x="5808660" y="33204"/>
                  <a:pt x="5819656" y="28120"/>
                  <a:pt x="5836106" y="17952"/>
                </a:cubicBezTo>
                <a:cubicBezTo>
                  <a:pt x="5852556" y="7784"/>
                  <a:pt x="5868668" y="2700"/>
                  <a:pt x="5884441" y="2700"/>
                </a:cubicBezTo>
                <a:close/>
                <a:moveTo>
                  <a:pt x="4091160" y="0"/>
                </a:moveTo>
                <a:lnTo>
                  <a:pt x="4115292" y="2829"/>
                </a:lnTo>
                <a:cubicBezTo>
                  <a:pt x="4130360" y="4143"/>
                  <a:pt x="4142223" y="6791"/>
                  <a:pt x="4150882" y="10773"/>
                </a:cubicBezTo>
                <a:cubicBezTo>
                  <a:pt x="4157692" y="14192"/>
                  <a:pt x="4162045" y="17797"/>
                  <a:pt x="4163940" y="21588"/>
                </a:cubicBezTo>
                <a:cubicBezTo>
                  <a:pt x="4165836" y="25379"/>
                  <a:pt x="4166784" y="31394"/>
                  <a:pt x="4166784" y="39634"/>
                </a:cubicBezTo>
                <a:cubicBezTo>
                  <a:pt x="4166784" y="51845"/>
                  <a:pt x="4161895" y="64572"/>
                  <a:pt x="4152118" y="77817"/>
                </a:cubicBezTo>
                <a:cubicBezTo>
                  <a:pt x="4142340" y="91061"/>
                  <a:pt x="4132968" y="107249"/>
                  <a:pt x="4124000" y="126380"/>
                </a:cubicBezTo>
                <a:cubicBezTo>
                  <a:pt x="4115032" y="145511"/>
                  <a:pt x="4105118" y="161244"/>
                  <a:pt x="4094260" y="173579"/>
                </a:cubicBezTo>
                <a:lnTo>
                  <a:pt x="4090139" y="178053"/>
                </a:lnTo>
                <a:lnTo>
                  <a:pt x="4098789" y="173579"/>
                </a:lnTo>
                <a:cubicBezTo>
                  <a:pt x="4115220" y="166111"/>
                  <a:pt x="4130950" y="162378"/>
                  <a:pt x="4145981" y="162378"/>
                </a:cubicBezTo>
                <a:cubicBezTo>
                  <a:pt x="4154496" y="162378"/>
                  <a:pt x="4162536" y="163097"/>
                  <a:pt x="4170098" y="164535"/>
                </a:cubicBezTo>
                <a:cubicBezTo>
                  <a:pt x="4177661" y="165973"/>
                  <a:pt x="4183784" y="168771"/>
                  <a:pt x="4188465" y="172929"/>
                </a:cubicBezTo>
                <a:cubicBezTo>
                  <a:pt x="4193146" y="177087"/>
                  <a:pt x="4194625" y="182585"/>
                  <a:pt x="4192901" y="189424"/>
                </a:cubicBezTo>
                <a:cubicBezTo>
                  <a:pt x="4191444" y="192815"/>
                  <a:pt x="4190120" y="198392"/>
                  <a:pt x="4188929" y="206154"/>
                </a:cubicBezTo>
                <a:cubicBezTo>
                  <a:pt x="4188176" y="213698"/>
                  <a:pt x="4185888" y="219139"/>
                  <a:pt x="4182064" y="222478"/>
                </a:cubicBezTo>
                <a:cubicBezTo>
                  <a:pt x="4178240" y="225816"/>
                  <a:pt x="4170670" y="228905"/>
                  <a:pt x="4159354" y="231743"/>
                </a:cubicBezTo>
                <a:cubicBezTo>
                  <a:pt x="4138418" y="238030"/>
                  <a:pt x="4125016" y="246579"/>
                  <a:pt x="4119149" y="257389"/>
                </a:cubicBezTo>
                <a:cubicBezTo>
                  <a:pt x="4117416" y="258971"/>
                  <a:pt x="4117484" y="261054"/>
                  <a:pt x="4119356" y="263640"/>
                </a:cubicBezTo>
                <a:cubicBezTo>
                  <a:pt x="4121228" y="266226"/>
                  <a:pt x="4123821" y="271039"/>
                  <a:pt x="4127136" y="278078"/>
                </a:cubicBezTo>
                <a:cubicBezTo>
                  <a:pt x="4146110" y="294432"/>
                  <a:pt x="4157311" y="306693"/>
                  <a:pt x="4160740" y="314861"/>
                </a:cubicBezTo>
                <a:cubicBezTo>
                  <a:pt x="4164169" y="323029"/>
                  <a:pt x="4164150" y="331146"/>
                  <a:pt x="4160683" y="339214"/>
                </a:cubicBezTo>
                <a:cubicBezTo>
                  <a:pt x="4152920" y="351311"/>
                  <a:pt x="4136466" y="353173"/>
                  <a:pt x="4111319" y="344800"/>
                </a:cubicBezTo>
                <a:cubicBezTo>
                  <a:pt x="4096013" y="339409"/>
                  <a:pt x="4070824" y="336566"/>
                  <a:pt x="4035752" y="336271"/>
                </a:cubicBezTo>
                <a:cubicBezTo>
                  <a:pt x="4000682" y="335975"/>
                  <a:pt x="3982806" y="335430"/>
                  <a:pt x="3982124" y="334635"/>
                </a:cubicBezTo>
                <a:cubicBezTo>
                  <a:pt x="3981444" y="333839"/>
                  <a:pt x="3986185" y="335904"/>
                  <a:pt x="3996348" y="340828"/>
                </a:cubicBezTo>
                <a:cubicBezTo>
                  <a:pt x="4008645" y="348867"/>
                  <a:pt x="4015158" y="359136"/>
                  <a:pt x="4015886" y="371632"/>
                </a:cubicBezTo>
                <a:lnTo>
                  <a:pt x="4012258" y="385150"/>
                </a:lnTo>
                <a:lnTo>
                  <a:pt x="4033638" y="380605"/>
                </a:lnTo>
                <a:cubicBezTo>
                  <a:pt x="4055984" y="375776"/>
                  <a:pt x="4083250" y="372594"/>
                  <a:pt x="4115434" y="371061"/>
                </a:cubicBezTo>
                <a:cubicBezTo>
                  <a:pt x="4147620" y="369527"/>
                  <a:pt x="4172532" y="369975"/>
                  <a:pt x="4190172" y="372404"/>
                </a:cubicBezTo>
                <a:cubicBezTo>
                  <a:pt x="4208432" y="374918"/>
                  <a:pt x="4226012" y="379843"/>
                  <a:pt x="4242914" y="387177"/>
                </a:cubicBezTo>
                <a:cubicBezTo>
                  <a:pt x="4259816" y="394511"/>
                  <a:pt x="4272896" y="402808"/>
                  <a:pt x="4282155" y="412066"/>
                </a:cubicBezTo>
                <a:cubicBezTo>
                  <a:pt x="4289080" y="419695"/>
                  <a:pt x="4292962" y="425456"/>
                  <a:pt x="4293800" y="429347"/>
                </a:cubicBezTo>
                <a:cubicBezTo>
                  <a:pt x="4294638" y="433238"/>
                  <a:pt x="4293562" y="438360"/>
                  <a:pt x="4290570" y="444713"/>
                </a:cubicBezTo>
                <a:lnTo>
                  <a:pt x="4281069" y="468587"/>
                </a:lnTo>
                <a:lnTo>
                  <a:pt x="4252723" y="468587"/>
                </a:lnTo>
                <a:cubicBezTo>
                  <a:pt x="4236149" y="468587"/>
                  <a:pt x="4222419" y="465868"/>
                  <a:pt x="4211532" y="460429"/>
                </a:cubicBezTo>
                <a:cubicBezTo>
                  <a:pt x="4197244" y="453314"/>
                  <a:pt x="4184528" y="451752"/>
                  <a:pt x="4173384" y="455743"/>
                </a:cubicBezTo>
                <a:cubicBezTo>
                  <a:pt x="4163831" y="458286"/>
                  <a:pt x="4149791" y="460143"/>
                  <a:pt x="4131265" y="461315"/>
                </a:cubicBezTo>
                <a:lnTo>
                  <a:pt x="4102625" y="463472"/>
                </a:lnTo>
                <a:lnTo>
                  <a:pt x="4116978" y="469173"/>
                </a:lnTo>
                <a:cubicBezTo>
                  <a:pt x="4132122" y="476117"/>
                  <a:pt x="4142442" y="485670"/>
                  <a:pt x="4147938" y="497834"/>
                </a:cubicBezTo>
                <a:cubicBezTo>
                  <a:pt x="4154520" y="512550"/>
                  <a:pt x="4153510" y="525880"/>
                  <a:pt x="4144910" y="537824"/>
                </a:cubicBezTo>
                <a:cubicBezTo>
                  <a:pt x="4141842" y="541654"/>
                  <a:pt x="4136318" y="546171"/>
                  <a:pt x="4128336" y="551376"/>
                </a:cubicBezTo>
                <a:cubicBezTo>
                  <a:pt x="4120354" y="556582"/>
                  <a:pt x="4113977" y="559184"/>
                  <a:pt x="4109205" y="559184"/>
                </a:cubicBezTo>
                <a:cubicBezTo>
                  <a:pt x="4108272" y="559184"/>
                  <a:pt x="4102638" y="564609"/>
                  <a:pt x="4092302" y="575458"/>
                </a:cubicBezTo>
                <a:cubicBezTo>
                  <a:pt x="4085121" y="582640"/>
                  <a:pt x="4080937" y="587002"/>
                  <a:pt x="4079751" y="588545"/>
                </a:cubicBezTo>
                <a:cubicBezTo>
                  <a:pt x="4078565" y="590088"/>
                  <a:pt x="4078568" y="591364"/>
                  <a:pt x="4079758" y="592374"/>
                </a:cubicBezTo>
                <a:cubicBezTo>
                  <a:pt x="4081844" y="595708"/>
                  <a:pt x="4084462" y="598361"/>
                  <a:pt x="4087610" y="600332"/>
                </a:cubicBezTo>
                <a:cubicBezTo>
                  <a:pt x="4090758" y="602304"/>
                  <a:pt x="4092331" y="609762"/>
                  <a:pt x="4092331" y="622707"/>
                </a:cubicBezTo>
                <a:cubicBezTo>
                  <a:pt x="4092331" y="634356"/>
                  <a:pt x="4089016" y="644474"/>
                  <a:pt x="4082388" y="653060"/>
                </a:cubicBezTo>
                <a:cubicBezTo>
                  <a:pt x="4075758" y="661647"/>
                  <a:pt x="4067352" y="665940"/>
                  <a:pt x="4057170" y="665940"/>
                </a:cubicBezTo>
                <a:cubicBezTo>
                  <a:pt x="4047807" y="665940"/>
                  <a:pt x="4033178" y="668103"/>
                  <a:pt x="4013286" y="672427"/>
                </a:cubicBezTo>
                <a:cubicBezTo>
                  <a:pt x="3993393" y="676751"/>
                  <a:pt x="3981804" y="679942"/>
                  <a:pt x="3978517" y="682000"/>
                </a:cubicBezTo>
                <a:cubicBezTo>
                  <a:pt x="3975855" y="683776"/>
                  <a:pt x="3973028" y="685875"/>
                  <a:pt x="3970036" y="688297"/>
                </a:cubicBezTo>
                <a:lnTo>
                  <a:pt x="3968688" y="689468"/>
                </a:lnTo>
                <a:lnTo>
                  <a:pt x="3992904" y="683528"/>
                </a:lnTo>
                <a:cubicBezTo>
                  <a:pt x="4041054" y="671698"/>
                  <a:pt x="4070786" y="664705"/>
                  <a:pt x="4082102" y="662547"/>
                </a:cubicBezTo>
                <a:cubicBezTo>
                  <a:pt x="4093417" y="660390"/>
                  <a:pt x="4104209" y="662226"/>
                  <a:pt x="4114477" y="668055"/>
                </a:cubicBezTo>
                <a:cubicBezTo>
                  <a:pt x="4142548" y="681161"/>
                  <a:pt x="4159950" y="694444"/>
                  <a:pt x="4166684" y="707903"/>
                </a:cubicBezTo>
                <a:cubicBezTo>
                  <a:pt x="4169741" y="714027"/>
                  <a:pt x="4171270" y="719092"/>
                  <a:pt x="4171270" y="723098"/>
                </a:cubicBezTo>
                <a:cubicBezTo>
                  <a:pt x="4171270" y="727103"/>
                  <a:pt x="4169088" y="733092"/>
                  <a:pt x="4164726" y="741064"/>
                </a:cubicBezTo>
                <a:cubicBezTo>
                  <a:pt x="4158449" y="753628"/>
                  <a:pt x="4150510" y="769815"/>
                  <a:pt x="4140908" y="789627"/>
                </a:cubicBezTo>
                <a:cubicBezTo>
                  <a:pt x="4135794" y="799857"/>
                  <a:pt x="4132996" y="805796"/>
                  <a:pt x="4132514" y="807444"/>
                </a:cubicBezTo>
                <a:cubicBezTo>
                  <a:pt x="4132034" y="809092"/>
                  <a:pt x="4131894" y="809835"/>
                  <a:pt x="4132093" y="809673"/>
                </a:cubicBezTo>
                <a:cubicBezTo>
                  <a:pt x="4136637" y="812511"/>
                  <a:pt x="4140576" y="814642"/>
                  <a:pt x="4143909" y="816066"/>
                </a:cubicBezTo>
                <a:cubicBezTo>
                  <a:pt x="4147243" y="817490"/>
                  <a:pt x="4150000" y="824779"/>
                  <a:pt x="4152182" y="837933"/>
                </a:cubicBezTo>
                <a:cubicBezTo>
                  <a:pt x="4152944" y="847163"/>
                  <a:pt x="4152694" y="853895"/>
                  <a:pt x="4151432" y="858129"/>
                </a:cubicBezTo>
                <a:cubicBezTo>
                  <a:pt x="4150170" y="862363"/>
                  <a:pt x="4146310" y="867709"/>
                  <a:pt x="4139852" y="874166"/>
                </a:cubicBezTo>
                <a:cubicBezTo>
                  <a:pt x="4132632" y="881386"/>
                  <a:pt x="4126796" y="885413"/>
                  <a:pt x="4122342" y="886247"/>
                </a:cubicBezTo>
                <a:cubicBezTo>
                  <a:pt x="4117890" y="887080"/>
                  <a:pt x="4109896" y="886835"/>
                  <a:pt x="4098360" y="885511"/>
                </a:cubicBezTo>
                <a:cubicBezTo>
                  <a:pt x="4082035" y="882653"/>
                  <a:pt x="4038844" y="882420"/>
                  <a:pt x="3968787" y="884811"/>
                </a:cubicBezTo>
                <a:cubicBezTo>
                  <a:pt x="3954748" y="884811"/>
                  <a:pt x="3943604" y="884811"/>
                  <a:pt x="3935355" y="884811"/>
                </a:cubicBezTo>
                <a:cubicBezTo>
                  <a:pt x="3921420" y="883610"/>
                  <a:pt x="3911637" y="885139"/>
                  <a:pt x="3906008" y="889397"/>
                </a:cubicBezTo>
                <a:cubicBezTo>
                  <a:pt x="3882129" y="901884"/>
                  <a:pt x="3866079" y="891635"/>
                  <a:pt x="3857859" y="858650"/>
                </a:cubicBezTo>
                <a:cubicBezTo>
                  <a:pt x="3852478" y="841496"/>
                  <a:pt x="3853516" y="814759"/>
                  <a:pt x="3860974" y="778440"/>
                </a:cubicBezTo>
                <a:cubicBezTo>
                  <a:pt x="3866089" y="751751"/>
                  <a:pt x="3870587" y="715597"/>
                  <a:pt x="3874468" y="669977"/>
                </a:cubicBezTo>
                <a:cubicBezTo>
                  <a:pt x="3878350" y="624357"/>
                  <a:pt x="3879990" y="586316"/>
                  <a:pt x="3879390" y="555855"/>
                </a:cubicBezTo>
                <a:cubicBezTo>
                  <a:pt x="3878819" y="538139"/>
                  <a:pt x="3878145" y="526823"/>
                  <a:pt x="3877369" y="521908"/>
                </a:cubicBezTo>
                <a:cubicBezTo>
                  <a:pt x="3876593" y="516993"/>
                  <a:pt x="3875266" y="513445"/>
                  <a:pt x="3873390" y="511264"/>
                </a:cubicBezTo>
                <a:lnTo>
                  <a:pt x="3861445" y="494933"/>
                </a:lnTo>
                <a:lnTo>
                  <a:pt x="3876533" y="479932"/>
                </a:lnTo>
                <a:cubicBezTo>
                  <a:pt x="3885172" y="473283"/>
                  <a:pt x="3893400" y="469021"/>
                  <a:pt x="3901215" y="467144"/>
                </a:cubicBezTo>
                <a:cubicBezTo>
                  <a:pt x="3905122" y="466206"/>
                  <a:pt x="3910631" y="464325"/>
                  <a:pt x="3917740" y="461501"/>
                </a:cubicBezTo>
                <a:lnTo>
                  <a:pt x="3936823" y="453247"/>
                </a:lnTo>
                <a:lnTo>
                  <a:pt x="3892064" y="464715"/>
                </a:lnTo>
                <a:cubicBezTo>
                  <a:pt x="3863489" y="471269"/>
                  <a:pt x="3834638" y="481232"/>
                  <a:pt x="3805510" y="494605"/>
                </a:cubicBezTo>
                <a:cubicBezTo>
                  <a:pt x="3793204" y="502282"/>
                  <a:pt x="3785603" y="507183"/>
                  <a:pt x="3782707" y="509307"/>
                </a:cubicBezTo>
                <a:cubicBezTo>
                  <a:pt x="3779811" y="511431"/>
                  <a:pt x="3778364" y="513350"/>
                  <a:pt x="3778364" y="515064"/>
                </a:cubicBezTo>
                <a:cubicBezTo>
                  <a:pt x="3778364" y="522656"/>
                  <a:pt x="3776571" y="531538"/>
                  <a:pt x="3772984" y="541711"/>
                </a:cubicBezTo>
                <a:cubicBezTo>
                  <a:pt x="3769398" y="551883"/>
                  <a:pt x="3767605" y="564828"/>
                  <a:pt x="3767605" y="580544"/>
                </a:cubicBezTo>
                <a:lnTo>
                  <a:pt x="3767605" y="610805"/>
                </a:lnTo>
                <a:lnTo>
                  <a:pt x="3747831" y="622907"/>
                </a:lnTo>
                <a:cubicBezTo>
                  <a:pt x="3735297" y="631260"/>
                  <a:pt x="3726186" y="635437"/>
                  <a:pt x="3720499" y="635437"/>
                </a:cubicBezTo>
                <a:cubicBezTo>
                  <a:pt x="3714813" y="635437"/>
                  <a:pt x="3706459" y="628950"/>
                  <a:pt x="3695439" y="615977"/>
                </a:cubicBezTo>
                <a:cubicBezTo>
                  <a:pt x="3686628" y="606443"/>
                  <a:pt x="3681297" y="599073"/>
                  <a:pt x="3679444" y="593867"/>
                </a:cubicBezTo>
                <a:cubicBezTo>
                  <a:pt x="3677591" y="588662"/>
                  <a:pt x="3676665" y="580930"/>
                  <a:pt x="3676665" y="570671"/>
                </a:cubicBezTo>
                <a:cubicBezTo>
                  <a:pt x="3676665" y="557108"/>
                  <a:pt x="3679256" y="543161"/>
                  <a:pt x="3684438" y="528830"/>
                </a:cubicBezTo>
                <a:cubicBezTo>
                  <a:pt x="3689620" y="514500"/>
                  <a:pt x="3693306" y="502744"/>
                  <a:pt x="3695496" y="493562"/>
                </a:cubicBezTo>
                <a:cubicBezTo>
                  <a:pt x="3698773" y="472445"/>
                  <a:pt x="3705193" y="458012"/>
                  <a:pt x="3714755" y="450263"/>
                </a:cubicBezTo>
                <a:cubicBezTo>
                  <a:pt x="3724319" y="442515"/>
                  <a:pt x="3734754" y="443346"/>
                  <a:pt x="3746060" y="452757"/>
                </a:cubicBezTo>
                <a:cubicBezTo>
                  <a:pt x="3748812" y="455309"/>
                  <a:pt x="3752187" y="456338"/>
                  <a:pt x="3756182" y="455843"/>
                </a:cubicBezTo>
                <a:cubicBezTo>
                  <a:pt x="3760178" y="455347"/>
                  <a:pt x="3773849" y="450433"/>
                  <a:pt x="3797195" y="441098"/>
                </a:cubicBezTo>
                <a:cubicBezTo>
                  <a:pt x="3814597" y="434259"/>
                  <a:pt x="3834799" y="428654"/>
                  <a:pt x="3857802" y="424282"/>
                </a:cubicBezTo>
                <a:cubicBezTo>
                  <a:pt x="3894188" y="417100"/>
                  <a:pt x="3920643" y="406337"/>
                  <a:pt x="3937169" y="391992"/>
                </a:cubicBezTo>
                <a:cubicBezTo>
                  <a:pt x="3942904" y="387630"/>
                  <a:pt x="3942556" y="382572"/>
                  <a:pt x="3936126" y="376819"/>
                </a:cubicBezTo>
                <a:cubicBezTo>
                  <a:pt x="3929821" y="368141"/>
                  <a:pt x="3926135" y="361831"/>
                  <a:pt x="3925068" y="357888"/>
                </a:cubicBezTo>
                <a:cubicBezTo>
                  <a:pt x="3924001" y="353944"/>
                  <a:pt x="3923667" y="352487"/>
                  <a:pt x="3924067" y="353516"/>
                </a:cubicBezTo>
                <a:cubicBezTo>
                  <a:pt x="3916562" y="355478"/>
                  <a:pt x="3905680" y="352861"/>
                  <a:pt x="3891421" y="345665"/>
                </a:cubicBezTo>
                <a:cubicBezTo>
                  <a:pt x="3877162" y="338469"/>
                  <a:pt x="3866732" y="331294"/>
                  <a:pt x="3860131" y="324141"/>
                </a:cubicBezTo>
                <a:cubicBezTo>
                  <a:pt x="3853530" y="316987"/>
                  <a:pt x="3849244" y="313411"/>
                  <a:pt x="3847272" y="313411"/>
                </a:cubicBezTo>
                <a:cubicBezTo>
                  <a:pt x="3844329" y="313411"/>
                  <a:pt x="3835895" y="319828"/>
                  <a:pt x="3821969" y="332663"/>
                </a:cubicBezTo>
                <a:cubicBezTo>
                  <a:pt x="3808044" y="345498"/>
                  <a:pt x="3799852" y="354863"/>
                  <a:pt x="3797395" y="360759"/>
                </a:cubicBezTo>
                <a:cubicBezTo>
                  <a:pt x="3793356" y="370437"/>
                  <a:pt x="3785726" y="377285"/>
                  <a:pt x="3774506" y="381305"/>
                </a:cubicBezTo>
                <a:cubicBezTo>
                  <a:pt x="3767829" y="383877"/>
                  <a:pt x="3762136" y="384674"/>
                  <a:pt x="3757425" y="383698"/>
                </a:cubicBezTo>
                <a:cubicBezTo>
                  <a:pt x="3752715" y="382722"/>
                  <a:pt x="3744712" y="379571"/>
                  <a:pt x="3733415" y="374247"/>
                </a:cubicBezTo>
                <a:cubicBezTo>
                  <a:pt x="3716775" y="364931"/>
                  <a:pt x="3704819" y="353497"/>
                  <a:pt x="3697546" y="339943"/>
                </a:cubicBezTo>
                <a:cubicBezTo>
                  <a:pt x="3690274" y="326389"/>
                  <a:pt x="3686019" y="308072"/>
                  <a:pt x="3684781" y="284993"/>
                </a:cubicBezTo>
                <a:cubicBezTo>
                  <a:pt x="3684152" y="268105"/>
                  <a:pt x="3684326" y="257180"/>
                  <a:pt x="3685302" y="252217"/>
                </a:cubicBezTo>
                <a:cubicBezTo>
                  <a:pt x="3686278" y="247255"/>
                  <a:pt x="3692296" y="243316"/>
                  <a:pt x="3703354" y="240402"/>
                </a:cubicBezTo>
                <a:cubicBezTo>
                  <a:pt x="3705097" y="240097"/>
                  <a:pt x="3709896" y="234615"/>
                  <a:pt x="3717749" y="223957"/>
                </a:cubicBezTo>
                <a:cubicBezTo>
                  <a:pt x="3725602" y="213298"/>
                  <a:pt x="3733425" y="203656"/>
                  <a:pt x="3741216" y="195032"/>
                </a:cubicBezTo>
                <a:cubicBezTo>
                  <a:pt x="3749008" y="186407"/>
                  <a:pt x="3752903" y="180470"/>
                  <a:pt x="3752903" y="177222"/>
                </a:cubicBezTo>
                <a:cubicBezTo>
                  <a:pt x="3752903" y="173974"/>
                  <a:pt x="3756909" y="167616"/>
                  <a:pt x="3764919" y="158148"/>
                </a:cubicBezTo>
                <a:cubicBezTo>
                  <a:pt x="3770510" y="151529"/>
                  <a:pt x="3775587" y="140237"/>
                  <a:pt x="3780149" y="124273"/>
                </a:cubicBezTo>
                <a:cubicBezTo>
                  <a:pt x="3784712" y="108309"/>
                  <a:pt x="3786993" y="93555"/>
                  <a:pt x="3786993" y="80010"/>
                </a:cubicBezTo>
                <a:cubicBezTo>
                  <a:pt x="3786993" y="58369"/>
                  <a:pt x="3791537" y="47549"/>
                  <a:pt x="3800623" y="47549"/>
                </a:cubicBezTo>
                <a:cubicBezTo>
                  <a:pt x="3807186" y="47549"/>
                  <a:pt x="3815325" y="53450"/>
                  <a:pt x="3825041" y="65251"/>
                </a:cubicBezTo>
                <a:cubicBezTo>
                  <a:pt x="3834756" y="77053"/>
                  <a:pt x="3840286" y="85982"/>
                  <a:pt x="3841629" y="92040"/>
                </a:cubicBezTo>
                <a:cubicBezTo>
                  <a:pt x="3843419" y="98022"/>
                  <a:pt x="3844946" y="103049"/>
                  <a:pt x="3846208" y="107121"/>
                </a:cubicBezTo>
                <a:cubicBezTo>
                  <a:pt x="3847470" y="111193"/>
                  <a:pt x="3849030" y="120672"/>
                  <a:pt x="3850887" y="135560"/>
                </a:cubicBezTo>
                <a:lnTo>
                  <a:pt x="3852687" y="149262"/>
                </a:lnTo>
                <a:lnTo>
                  <a:pt x="3873018" y="149819"/>
                </a:lnTo>
                <a:cubicBezTo>
                  <a:pt x="3899164" y="149819"/>
                  <a:pt x="3915676" y="150848"/>
                  <a:pt x="3922553" y="152905"/>
                </a:cubicBezTo>
                <a:cubicBezTo>
                  <a:pt x="3926935" y="153819"/>
                  <a:pt x="3934697" y="149926"/>
                  <a:pt x="3945842" y="141225"/>
                </a:cubicBezTo>
                <a:cubicBezTo>
                  <a:pt x="3956986" y="132524"/>
                  <a:pt x="3979984" y="113590"/>
                  <a:pt x="4014836" y="84425"/>
                </a:cubicBezTo>
                <a:close/>
              </a:path>
            </a:pathLst>
          </a:custGeom>
          <a:solidFill>
            <a:schemeClr val="tx1">
              <a:lumMod val="95000"/>
              <a:lumOff val="5000"/>
            </a:schemeClr>
          </a:solidFill>
          <a:ln>
            <a:noFill/>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sz="7200" b="1" dirty="0">
              <a:solidFill>
                <a:schemeClr val="bg1"/>
              </a:solidFill>
              <a:latin typeface="李旭科书法" panose="02000603000000000000" pitchFamily="2" charset="-122"/>
              <a:ea typeface="李旭科书法" panose="02000603000000000000" pitchFamily="2" charset="-122"/>
            </a:endParaRPr>
          </a:p>
        </p:txBody>
      </p:sp>
      <p:sp>
        <p:nvSpPr>
          <p:cNvPr id="832" name="矩形 831"/>
          <p:cNvSpPr/>
          <p:nvPr/>
        </p:nvSpPr>
        <p:spPr>
          <a:xfrm>
            <a:off x="212121" y="377470"/>
            <a:ext cx="2493289" cy="467481"/>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r>
              <a:rPr lang="en-US" altLang="zh-CN" sz="2800" smtClean="0">
                <a:effectLst>
                  <a:outerShdw blurRad="50800" dist="38100" dir="2700000" algn="tl" rotWithShape="0">
                    <a:prstClr val="black">
                      <a:alpha val="40000"/>
                    </a:prstClr>
                  </a:outerShdw>
                </a:effectLst>
                <a:latin typeface="思源黑体" panose="020B0500000000090000" pitchFamily="34" charset="-122"/>
                <a:ea typeface="思源黑体" panose="020B0500000000090000" pitchFamily="34" charset="-122"/>
              </a:rPr>
              <a:t>1.</a:t>
            </a:r>
            <a:r>
              <a:rPr lang="zh-CN" altLang="en-US" sz="2800" smtClean="0">
                <a:effectLst>
                  <a:outerShdw blurRad="50800" dist="38100" dir="2700000" algn="tl" rotWithShape="0">
                    <a:prstClr val="black">
                      <a:alpha val="40000"/>
                    </a:prstClr>
                  </a:outerShdw>
                </a:effectLst>
                <a:latin typeface="思源黑体" panose="020B0500000000090000" pitchFamily="34" charset="-122"/>
                <a:ea typeface="思源黑体" panose="020B0500000000090000" pitchFamily="34" charset="-122"/>
              </a:rPr>
              <a:t>整体介绍</a:t>
            </a:r>
            <a:endParaRPr lang="zh-CN" altLang="en-US" sz="2800" dirty="0" smtClean="0">
              <a:effectLst>
                <a:outerShdw blurRad="50800" dist="38100" dir="2700000" algn="tl" rotWithShape="0">
                  <a:prstClr val="black">
                    <a:alpha val="40000"/>
                  </a:prstClr>
                </a:outerShdw>
              </a:effectLst>
              <a:latin typeface="思源黑体" panose="020B0500000000090000" pitchFamily="34" charset="-122"/>
              <a:ea typeface="思源黑体" panose="020B0500000000090000" pitchFamily="34" charset="-122"/>
            </a:endParaRPr>
          </a:p>
        </p:txBody>
      </p:sp>
      <p:cxnSp>
        <p:nvCxnSpPr>
          <p:cNvPr id="837" name="直接连接符 836"/>
          <p:cNvCxnSpPr/>
          <p:nvPr/>
        </p:nvCxnSpPr>
        <p:spPr>
          <a:xfrm>
            <a:off x="559362" y="844951"/>
            <a:ext cx="2623676" cy="0"/>
          </a:xfrm>
          <a:prstGeom prst="line">
            <a:avLst/>
          </a:prstGeom>
          <a:ln>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40" name="矩形 839"/>
          <p:cNvSpPr/>
          <p:nvPr/>
        </p:nvSpPr>
        <p:spPr>
          <a:xfrm>
            <a:off x="1270335" y="943100"/>
            <a:ext cx="1912703" cy="369332"/>
          </a:xfrm>
          <a:prstGeom prst="rect">
            <a:avLst/>
          </a:prstGeom>
        </p:spPr>
        <p:txBody>
          <a:bodyPr wrap="none">
            <a:spAutoFit/>
          </a:bodyPr>
          <a:lstStyle/>
          <a:p>
            <a:r>
              <a:rPr lang="zh-CN" altLang="en-US" smtClean="0">
                <a:solidFill>
                  <a:schemeClr val="bg1"/>
                </a:solidFill>
                <a:effectLst>
                  <a:outerShdw blurRad="50800" dist="38100" dir="2700000" algn="tl" rotWithShape="0">
                    <a:prstClr val="black">
                      <a:alpha val="40000"/>
                    </a:prstClr>
                  </a:outerShdw>
                </a:effectLst>
                <a:latin typeface="Avengeance Heroic Avenger" pitchFamily="2" charset="0"/>
              </a:rPr>
              <a:t>Overall introduction</a:t>
            </a:r>
            <a:endParaRPr lang="zh-CN" altLang="en-US" dirty="0">
              <a:solidFill>
                <a:schemeClr val="bg1"/>
              </a:solidFill>
              <a:effectLst>
                <a:outerShdw blurRad="50800" dist="38100" dir="2700000" algn="tl" rotWithShape="0">
                  <a:prstClr val="black">
                    <a:alpha val="40000"/>
                  </a:prstClr>
                </a:outerShdw>
              </a:effectLst>
              <a:latin typeface="Avengeance Heroic Avenger" pitchFamily="2" charset="0"/>
            </a:endParaRPr>
          </a:p>
        </p:txBody>
      </p:sp>
      <p:sp>
        <p:nvSpPr>
          <p:cNvPr id="841" name="文本框 840"/>
          <p:cNvSpPr txBox="1"/>
          <p:nvPr/>
        </p:nvSpPr>
        <p:spPr>
          <a:xfrm>
            <a:off x="407780" y="1918749"/>
            <a:ext cx="4521091" cy="3447098"/>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altLang="zh-CN" sz="13800" smtClean="0">
                <a:solidFill>
                  <a:schemeClr val="bg1"/>
                </a:solidFill>
                <a:latin typeface="Avengeance Heroic Avenger" pitchFamily="2" charset="0"/>
              </a:rPr>
              <a:t>3 </a:t>
            </a:r>
            <a:r>
              <a:rPr lang="zh-CN" altLang="en-US" sz="4800" smtClean="0">
                <a:solidFill>
                  <a:schemeClr val="bg1"/>
                </a:solidFill>
                <a:latin typeface="思源黑体" panose="020B0500000000090000" pitchFamily="34" charset="-122"/>
                <a:ea typeface="思源黑体" panose="020B0500000000090000" pitchFamily="34" charset="-122"/>
              </a:rPr>
              <a:t>大模块</a:t>
            </a:r>
            <a:endParaRPr lang="en-US" altLang="zh-CN" sz="4800" smtClean="0">
              <a:solidFill>
                <a:schemeClr val="bg1"/>
              </a:solidFill>
              <a:latin typeface="思源黑体" panose="020B0500000000090000" pitchFamily="34" charset="-122"/>
              <a:ea typeface="思源黑体" panose="020B0500000000090000" pitchFamily="34" charset="-122"/>
            </a:endParaRPr>
          </a:p>
          <a:p>
            <a:r>
              <a:rPr lang="en-US" altLang="zh-CN" sz="8000" smtClean="0">
                <a:solidFill>
                  <a:schemeClr val="bg1"/>
                </a:solidFill>
                <a:latin typeface="Avengeance Heroic Avenger" pitchFamily="2" charset="0"/>
                <a:ea typeface="思源黑体" panose="020B0500000000090000" pitchFamily="34" charset="-122"/>
              </a:rPr>
              <a:t>18 </a:t>
            </a:r>
            <a:r>
              <a:rPr lang="zh-CN" altLang="en-US" sz="4800" smtClean="0">
                <a:solidFill>
                  <a:schemeClr val="bg1"/>
                </a:solidFill>
                <a:latin typeface="思源黑体" panose="020B0500000000090000" pitchFamily="34" charset="-122"/>
                <a:ea typeface="思源黑体" panose="020B0500000000090000" pitchFamily="34" charset="-122"/>
              </a:rPr>
              <a:t>般技能</a:t>
            </a:r>
            <a:endParaRPr lang="en-US" altLang="zh-CN" sz="4800" dirty="0" smtClean="0">
              <a:solidFill>
                <a:schemeClr val="bg1"/>
              </a:solidFill>
              <a:latin typeface="思源黑体" panose="020B0500000000090000" pitchFamily="34" charset="-122"/>
              <a:ea typeface="思源黑体" panose="020B0500000000090000" pitchFamily="34" charset="-122"/>
            </a:endParaRPr>
          </a:p>
        </p:txBody>
      </p:sp>
      <p:sp>
        <p:nvSpPr>
          <p:cNvPr id="842" name="椭圆 841"/>
          <p:cNvSpPr/>
          <p:nvPr/>
        </p:nvSpPr>
        <p:spPr>
          <a:xfrm>
            <a:off x="3760827" y="1179086"/>
            <a:ext cx="2245488" cy="2245488"/>
          </a:xfrm>
          <a:prstGeom prst="ellipse">
            <a:avLst/>
          </a:prstGeom>
          <a:solidFill>
            <a:schemeClr val="bg1"/>
          </a:solidFill>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smtClean="0">
                <a:solidFill>
                  <a:schemeClr val="tx1"/>
                </a:solidFill>
                <a:effectLst>
                  <a:outerShdw blurRad="50800" dist="38100" dir="2700000" algn="tl" rotWithShape="0">
                    <a:prstClr val="black">
                      <a:alpha val="40000"/>
                    </a:prstClr>
                  </a:outerShdw>
                </a:effectLst>
                <a:latin typeface="思源黑体" panose="020B0500000000090000" pitchFamily="34" charset="-122"/>
                <a:ea typeface="思源黑体" panose="020B0500000000090000" pitchFamily="34" charset="-122"/>
              </a:rPr>
              <a:t>地图</a:t>
            </a:r>
            <a:endParaRPr lang="en-US" altLang="zh-CN" sz="4000" smtClean="0">
              <a:solidFill>
                <a:schemeClr val="tx1"/>
              </a:solidFill>
              <a:effectLst>
                <a:outerShdw blurRad="50800" dist="38100" dir="2700000" algn="tl" rotWithShape="0">
                  <a:prstClr val="black">
                    <a:alpha val="40000"/>
                  </a:prstClr>
                </a:outerShdw>
              </a:effectLst>
              <a:latin typeface="思源黑体" panose="020B0500000000090000" pitchFamily="34" charset="-122"/>
              <a:ea typeface="思源黑体" panose="020B0500000000090000" pitchFamily="34" charset="-122"/>
            </a:endParaRPr>
          </a:p>
          <a:p>
            <a:pPr algn="ctr"/>
            <a:r>
              <a:rPr lang="zh-CN" altLang="en-US" sz="4000" smtClean="0">
                <a:solidFill>
                  <a:schemeClr val="tx1"/>
                </a:solidFill>
                <a:effectLst>
                  <a:outerShdw blurRad="50800" dist="38100" dir="2700000" algn="tl" rotWithShape="0">
                    <a:prstClr val="black">
                      <a:alpha val="40000"/>
                    </a:prstClr>
                  </a:outerShdw>
                </a:effectLst>
                <a:latin typeface="思源黑体" panose="020B0500000000090000" pitchFamily="34" charset="-122"/>
                <a:ea typeface="思源黑体" panose="020B0500000000090000" pitchFamily="34" charset="-122"/>
              </a:rPr>
              <a:t>操作</a:t>
            </a:r>
            <a:endParaRPr lang="zh-CN" altLang="en-US" sz="4000" dirty="0">
              <a:solidFill>
                <a:schemeClr val="tx1"/>
              </a:solidFill>
              <a:effectLst>
                <a:outerShdw blurRad="50800" dist="38100" dir="2700000" algn="tl" rotWithShape="0">
                  <a:prstClr val="black">
                    <a:alpha val="40000"/>
                  </a:prstClr>
                </a:outerShdw>
              </a:effectLst>
              <a:latin typeface="思源黑体" panose="020B0500000000090000" pitchFamily="34" charset="-122"/>
              <a:ea typeface="思源黑体" panose="020B0500000000090000" pitchFamily="34" charset="-122"/>
            </a:endParaRPr>
          </a:p>
        </p:txBody>
      </p:sp>
      <p:sp>
        <p:nvSpPr>
          <p:cNvPr id="843" name="椭圆 842"/>
          <p:cNvSpPr/>
          <p:nvPr/>
        </p:nvSpPr>
        <p:spPr>
          <a:xfrm>
            <a:off x="4103225" y="3489777"/>
            <a:ext cx="1560693" cy="1560693"/>
          </a:xfrm>
          <a:prstGeom prst="ellipse">
            <a:avLst/>
          </a:prstGeom>
          <a:solidFill>
            <a:schemeClr val="bg1"/>
          </a:solidFill>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smtClean="0">
                <a:solidFill>
                  <a:schemeClr val="tx1"/>
                </a:solidFill>
                <a:effectLst>
                  <a:outerShdw blurRad="50800" dist="38100" dir="2700000" algn="tl" rotWithShape="0">
                    <a:prstClr val="black">
                      <a:alpha val="40000"/>
                    </a:prstClr>
                  </a:outerShdw>
                </a:effectLst>
                <a:latin typeface="思源黑体" panose="020B0500000000090000" pitchFamily="34" charset="-122"/>
                <a:ea typeface="思源黑体" panose="020B0500000000090000" pitchFamily="34" charset="-122"/>
              </a:rPr>
              <a:t>地图查询</a:t>
            </a:r>
            <a:endParaRPr lang="zh-CN" altLang="en-US" sz="3200" dirty="0">
              <a:solidFill>
                <a:schemeClr val="tx1"/>
              </a:solidFill>
              <a:effectLst>
                <a:outerShdw blurRad="50800" dist="38100" dir="2700000" algn="tl" rotWithShape="0">
                  <a:prstClr val="black">
                    <a:alpha val="40000"/>
                  </a:prstClr>
                </a:outerShdw>
              </a:effectLst>
              <a:latin typeface="思源黑体" panose="020B0500000000090000" pitchFamily="34" charset="-122"/>
              <a:ea typeface="思源黑体" panose="020B0500000000090000" pitchFamily="34" charset="-122"/>
            </a:endParaRPr>
          </a:p>
        </p:txBody>
      </p:sp>
      <p:sp>
        <p:nvSpPr>
          <p:cNvPr id="844" name="椭圆 843"/>
          <p:cNvSpPr/>
          <p:nvPr/>
        </p:nvSpPr>
        <p:spPr>
          <a:xfrm>
            <a:off x="4294329" y="5129421"/>
            <a:ext cx="1178483" cy="1178483"/>
          </a:xfrm>
          <a:prstGeom prst="ellipse">
            <a:avLst/>
          </a:prstGeom>
          <a:solidFill>
            <a:schemeClr val="bg1"/>
          </a:solidFill>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smtClean="0">
                <a:solidFill>
                  <a:schemeClr val="tx1"/>
                </a:solidFill>
                <a:effectLst>
                  <a:outerShdw blurRad="50800" dist="38100" dir="2700000" algn="tl" rotWithShape="0">
                    <a:prstClr val="black">
                      <a:alpha val="40000"/>
                    </a:prstClr>
                  </a:outerShdw>
                </a:effectLst>
                <a:latin typeface="思源黑体" panose="020B0500000000090000" pitchFamily="34" charset="-122"/>
                <a:ea typeface="思源黑体" panose="020B0500000000090000" pitchFamily="34" charset="-122"/>
              </a:rPr>
              <a:t>统计</a:t>
            </a:r>
            <a:endParaRPr lang="zh-CN" altLang="en-US" sz="2400" dirty="0">
              <a:solidFill>
                <a:schemeClr val="tx1"/>
              </a:solidFill>
              <a:effectLst>
                <a:outerShdw blurRad="50800" dist="38100" dir="2700000" algn="tl" rotWithShape="0">
                  <a:prstClr val="black">
                    <a:alpha val="40000"/>
                  </a:prstClr>
                </a:outerShdw>
              </a:effectLst>
              <a:latin typeface="思源黑体" panose="020B0500000000090000" pitchFamily="34" charset="-122"/>
              <a:ea typeface="思源黑体" panose="020B0500000000090000" pitchFamily="34" charset="-122"/>
            </a:endParaRPr>
          </a:p>
        </p:txBody>
      </p:sp>
      <p:grpSp>
        <p:nvGrpSpPr>
          <p:cNvPr id="854" name="组合 853"/>
          <p:cNvGrpSpPr/>
          <p:nvPr/>
        </p:nvGrpSpPr>
        <p:grpSpPr>
          <a:xfrm>
            <a:off x="5994263" y="1369270"/>
            <a:ext cx="3207611" cy="1910810"/>
            <a:chOff x="7626293" y="1369270"/>
            <a:chExt cx="3207611" cy="1910810"/>
          </a:xfrm>
        </p:grpSpPr>
        <p:sp>
          <p:nvSpPr>
            <p:cNvPr id="850" name="文本框 849"/>
            <p:cNvSpPr txBox="1"/>
            <p:nvPr/>
          </p:nvSpPr>
          <p:spPr>
            <a:xfrm>
              <a:off x="7626293" y="1369270"/>
              <a:ext cx="3195559" cy="369332"/>
            </a:xfrm>
            <a:prstGeom prst="rect">
              <a:avLst/>
            </a:prstGeom>
            <a:noFill/>
          </p:spPr>
          <p:txBody>
            <a:bodyPr wrap="square" rtlCol="0">
              <a:spAutoFit/>
            </a:bodyPr>
            <a:lstStyle/>
            <a:p>
              <a:r>
                <a:rPr lang="zh-CN" altLang="en-US" dirty="0" smtClean="0">
                  <a:solidFill>
                    <a:srgbClr val="002060"/>
                  </a:solidFill>
                  <a:latin typeface="思源黑体" panose="020B0500000000090000" pitchFamily="34" charset="-122"/>
                  <a:ea typeface="思源黑体" panose="020B0500000000090000" pitchFamily="34" charset="-122"/>
                </a:rPr>
                <a:t>保存</a:t>
              </a:r>
              <a:r>
                <a:rPr lang="en-US" altLang="zh-CN" dirty="0" smtClean="0">
                  <a:solidFill>
                    <a:srgbClr val="002060"/>
                  </a:solidFill>
                  <a:latin typeface="思源黑体" panose="020B0500000000090000" pitchFamily="34" charset="-122"/>
                  <a:ea typeface="思源黑体" panose="020B0500000000090000" pitchFamily="34" charset="-122"/>
                </a:rPr>
                <a:t>/</a:t>
              </a:r>
              <a:r>
                <a:rPr lang="zh-CN" altLang="en-US" dirty="0" smtClean="0">
                  <a:solidFill>
                    <a:srgbClr val="002060"/>
                  </a:solidFill>
                  <a:latin typeface="思源黑体" panose="020B0500000000090000" pitchFamily="34" charset="-122"/>
                  <a:ea typeface="思源黑体" panose="020B0500000000090000" pitchFamily="34" charset="-122"/>
                </a:rPr>
                <a:t>另存</a:t>
              </a:r>
              <a:r>
                <a:rPr lang="en-US" altLang="zh-CN" dirty="0" smtClean="0">
                  <a:solidFill>
                    <a:srgbClr val="002060"/>
                  </a:solidFill>
                  <a:latin typeface="思源黑体" panose="020B0500000000090000" pitchFamily="34" charset="-122"/>
                  <a:ea typeface="思源黑体" panose="020B0500000000090000" pitchFamily="34" charset="-122"/>
                </a:rPr>
                <a:t>/</a:t>
              </a:r>
              <a:r>
                <a:rPr lang="zh-CN" altLang="en-US" dirty="0" smtClean="0">
                  <a:solidFill>
                    <a:srgbClr val="002060"/>
                  </a:solidFill>
                  <a:latin typeface="思源黑体" panose="020B0500000000090000" pitchFamily="34" charset="-122"/>
                  <a:ea typeface="思源黑体" panose="020B0500000000090000" pitchFamily="34" charset="-122"/>
                </a:rPr>
                <a:t>打开地图文档</a:t>
              </a:r>
              <a:endParaRPr lang="zh-CN" altLang="en-US" dirty="0">
                <a:solidFill>
                  <a:srgbClr val="002060"/>
                </a:solidFill>
                <a:latin typeface="思源黑体" panose="020B0500000000090000" pitchFamily="34" charset="-122"/>
                <a:ea typeface="思源黑体" panose="020B0500000000090000" pitchFamily="34" charset="-122"/>
              </a:endParaRPr>
            </a:p>
          </p:txBody>
        </p:sp>
        <p:sp>
          <p:nvSpPr>
            <p:cNvPr id="851" name="文本框 850"/>
            <p:cNvSpPr txBox="1"/>
            <p:nvPr/>
          </p:nvSpPr>
          <p:spPr>
            <a:xfrm>
              <a:off x="7638345" y="1883096"/>
              <a:ext cx="3195559" cy="369332"/>
            </a:xfrm>
            <a:prstGeom prst="rect">
              <a:avLst/>
            </a:prstGeom>
            <a:noFill/>
          </p:spPr>
          <p:txBody>
            <a:bodyPr wrap="square" rtlCol="0">
              <a:spAutoFit/>
            </a:bodyPr>
            <a:lstStyle/>
            <a:p>
              <a:r>
                <a:rPr lang="zh-CN" altLang="en-US" dirty="0" smtClean="0">
                  <a:solidFill>
                    <a:srgbClr val="002060"/>
                  </a:solidFill>
                  <a:latin typeface="思源黑体" panose="020B0500000000090000" pitchFamily="34" charset="-122"/>
                  <a:ea typeface="思源黑体" panose="020B0500000000090000" pitchFamily="34" charset="-122"/>
                </a:rPr>
                <a:t>添加</a:t>
              </a:r>
              <a:r>
                <a:rPr lang="en-US" altLang="zh-CN" dirty="0" smtClean="0">
                  <a:solidFill>
                    <a:srgbClr val="002060"/>
                  </a:solidFill>
                  <a:latin typeface="思源黑体" panose="020B0500000000090000" pitchFamily="34" charset="-122"/>
                  <a:ea typeface="思源黑体" panose="020B0500000000090000" pitchFamily="34" charset="-122"/>
                </a:rPr>
                <a:t>/</a:t>
              </a:r>
              <a:r>
                <a:rPr lang="zh-CN" altLang="en-US" dirty="0" smtClean="0">
                  <a:solidFill>
                    <a:srgbClr val="002060"/>
                  </a:solidFill>
                  <a:latin typeface="思源黑体" panose="020B0500000000090000" pitchFamily="34" charset="-122"/>
                  <a:ea typeface="思源黑体" panose="020B0500000000090000" pitchFamily="34" charset="-122"/>
                </a:rPr>
                <a:t>移动</a:t>
              </a:r>
              <a:r>
                <a:rPr lang="en-US" altLang="zh-CN" dirty="0" smtClean="0">
                  <a:solidFill>
                    <a:srgbClr val="002060"/>
                  </a:solidFill>
                  <a:latin typeface="思源黑体" panose="020B0500000000090000" pitchFamily="34" charset="-122"/>
                  <a:ea typeface="思源黑体" panose="020B0500000000090000" pitchFamily="34" charset="-122"/>
                </a:rPr>
                <a:t>/</a:t>
              </a:r>
              <a:r>
                <a:rPr lang="zh-CN" altLang="en-US" dirty="0" smtClean="0">
                  <a:solidFill>
                    <a:srgbClr val="002060"/>
                  </a:solidFill>
                  <a:latin typeface="思源黑体" panose="020B0500000000090000" pitchFamily="34" charset="-122"/>
                  <a:ea typeface="思源黑体" panose="020B0500000000090000" pitchFamily="34" charset="-122"/>
                </a:rPr>
                <a:t>删除图层</a:t>
              </a:r>
              <a:endParaRPr lang="zh-CN" altLang="en-US" dirty="0">
                <a:solidFill>
                  <a:srgbClr val="002060"/>
                </a:solidFill>
                <a:latin typeface="思源黑体" panose="020B0500000000090000" pitchFamily="34" charset="-122"/>
                <a:ea typeface="思源黑体" panose="020B0500000000090000" pitchFamily="34" charset="-122"/>
              </a:endParaRPr>
            </a:p>
          </p:txBody>
        </p:sp>
        <p:sp>
          <p:nvSpPr>
            <p:cNvPr id="852" name="文本框 851"/>
            <p:cNvSpPr txBox="1"/>
            <p:nvPr/>
          </p:nvSpPr>
          <p:spPr>
            <a:xfrm>
              <a:off x="7638345" y="2396922"/>
              <a:ext cx="3195559" cy="369332"/>
            </a:xfrm>
            <a:prstGeom prst="rect">
              <a:avLst/>
            </a:prstGeom>
            <a:noFill/>
          </p:spPr>
          <p:txBody>
            <a:bodyPr wrap="square" rtlCol="0">
              <a:spAutoFit/>
            </a:bodyPr>
            <a:lstStyle/>
            <a:p>
              <a:r>
                <a:rPr lang="zh-CN" altLang="en-US" dirty="0">
                  <a:solidFill>
                    <a:srgbClr val="002060"/>
                  </a:solidFill>
                  <a:latin typeface="思源黑体" panose="020B0500000000090000" pitchFamily="34" charset="-122"/>
                  <a:ea typeface="思源黑体" panose="020B0500000000090000" pitchFamily="34" charset="-122"/>
                </a:rPr>
                <a:t>拉框</a:t>
              </a:r>
              <a:r>
                <a:rPr lang="zh-CN" altLang="en-US" dirty="0" smtClean="0">
                  <a:solidFill>
                    <a:srgbClr val="002060"/>
                  </a:solidFill>
                  <a:latin typeface="思源黑体" panose="020B0500000000090000" pitchFamily="34" charset="-122"/>
                  <a:ea typeface="思源黑体" panose="020B0500000000090000" pitchFamily="34" charset="-122"/>
                </a:rPr>
                <a:t>选择 逐级放大</a:t>
              </a:r>
              <a:r>
                <a:rPr lang="en-US" altLang="zh-CN" dirty="0" smtClean="0">
                  <a:solidFill>
                    <a:srgbClr val="002060"/>
                  </a:solidFill>
                  <a:latin typeface="思源黑体" panose="020B0500000000090000" pitchFamily="34" charset="-122"/>
                  <a:ea typeface="思源黑体" panose="020B0500000000090000" pitchFamily="34" charset="-122"/>
                </a:rPr>
                <a:t>/</a:t>
              </a:r>
              <a:r>
                <a:rPr lang="zh-CN" altLang="en-US" dirty="0" smtClean="0">
                  <a:solidFill>
                    <a:srgbClr val="002060"/>
                  </a:solidFill>
                  <a:latin typeface="思源黑体" panose="020B0500000000090000" pitchFamily="34" charset="-122"/>
                  <a:ea typeface="思源黑体" panose="020B0500000000090000" pitchFamily="34" charset="-122"/>
                </a:rPr>
                <a:t>缩小</a:t>
              </a:r>
              <a:endParaRPr lang="zh-CN" altLang="en-US" dirty="0">
                <a:solidFill>
                  <a:srgbClr val="002060"/>
                </a:solidFill>
                <a:latin typeface="思源黑体" panose="020B0500000000090000" pitchFamily="34" charset="-122"/>
                <a:ea typeface="思源黑体" panose="020B0500000000090000" pitchFamily="34" charset="-122"/>
              </a:endParaRPr>
            </a:p>
          </p:txBody>
        </p:sp>
        <p:sp>
          <p:nvSpPr>
            <p:cNvPr id="853" name="文本框 850"/>
            <p:cNvSpPr txBox="1"/>
            <p:nvPr/>
          </p:nvSpPr>
          <p:spPr>
            <a:xfrm>
              <a:off x="7626294" y="2910748"/>
              <a:ext cx="3195559"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dirty="0" smtClean="0">
                  <a:solidFill>
                    <a:srgbClr val="002060"/>
                  </a:solidFill>
                  <a:latin typeface="思源黑体" panose="020B0500000000090000" pitchFamily="34" charset="-122"/>
                  <a:ea typeface="思源黑体" panose="020B0500000000090000" pitchFamily="34" charset="-122"/>
                </a:rPr>
                <a:t>地图漫游</a:t>
              </a:r>
              <a:r>
                <a:rPr lang="en-US" altLang="zh-CN" dirty="0" smtClean="0">
                  <a:solidFill>
                    <a:srgbClr val="002060"/>
                  </a:solidFill>
                  <a:latin typeface="思源黑体" panose="020B0500000000090000" pitchFamily="34" charset="-122"/>
                  <a:ea typeface="思源黑体" panose="020B0500000000090000" pitchFamily="34" charset="-122"/>
                </a:rPr>
                <a:t>/</a:t>
              </a:r>
              <a:r>
                <a:rPr lang="zh-CN" altLang="en-US" dirty="0" smtClean="0">
                  <a:solidFill>
                    <a:srgbClr val="002060"/>
                  </a:solidFill>
                  <a:latin typeface="思源黑体" panose="020B0500000000090000" pitchFamily="34" charset="-122"/>
                  <a:ea typeface="思源黑体" panose="020B0500000000090000" pitchFamily="34" charset="-122"/>
                </a:rPr>
                <a:t>全景</a:t>
              </a:r>
              <a:r>
                <a:rPr lang="en-US" altLang="zh-CN" dirty="0" smtClean="0">
                  <a:solidFill>
                    <a:srgbClr val="002060"/>
                  </a:solidFill>
                  <a:latin typeface="思源黑体" panose="020B0500000000090000" pitchFamily="34" charset="-122"/>
                  <a:ea typeface="思源黑体" panose="020B0500000000090000" pitchFamily="34" charset="-122"/>
                </a:rPr>
                <a:t>/</a:t>
              </a:r>
              <a:r>
                <a:rPr lang="zh-CN" altLang="en-US" dirty="0" smtClean="0">
                  <a:solidFill>
                    <a:srgbClr val="002060"/>
                  </a:solidFill>
                  <a:latin typeface="思源黑体" panose="020B0500000000090000" pitchFamily="34" charset="-122"/>
                  <a:ea typeface="思源黑体" panose="020B0500000000090000" pitchFamily="34" charset="-122"/>
                </a:rPr>
                <a:t>鹰眼</a:t>
              </a:r>
              <a:endParaRPr lang="zh-CN" altLang="en-US" dirty="0">
                <a:solidFill>
                  <a:srgbClr val="002060"/>
                </a:solidFill>
                <a:latin typeface="思源黑体" panose="020B0500000000090000" pitchFamily="34" charset="-122"/>
                <a:ea typeface="思源黑体" panose="020B0500000000090000" pitchFamily="34" charset="-122"/>
              </a:endParaRPr>
            </a:p>
          </p:txBody>
        </p:sp>
      </p:grpSp>
      <p:grpSp>
        <p:nvGrpSpPr>
          <p:cNvPr id="860" name="组合 859"/>
          <p:cNvGrpSpPr/>
          <p:nvPr/>
        </p:nvGrpSpPr>
        <p:grpSpPr>
          <a:xfrm>
            <a:off x="5994264" y="3569068"/>
            <a:ext cx="3531702" cy="1396984"/>
            <a:chOff x="7626293" y="1369270"/>
            <a:chExt cx="3207611" cy="1396984"/>
          </a:xfrm>
        </p:grpSpPr>
        <p:sp>
          <p:nvSpPr>
            <p:cNvPr id="861" name="文本框 860"/>
            <p:cNvSpPr txBox="1"/>
            <p:nvPr/>
          </p:nvSpPr>
          <p:spPr>
            <a:xfrm>
              <a:off x="7626293" y="1369270"/>
              <a:ext cx="3195559" cy="369332"/>
            </a:xfrm>
            <a:prstGeom prst="rect">
              <a:avLst/>
            </a:prstGeom>
            <a:noFill/>
          </p:spPr>
          <p:txBody>
            <a:bodyPr wrap="square" rtlCol="0">
              <a:spAutoFit/>
            </a:bodyPr>
            <a:lstStyle/>
            <a:p>
              <a:r>
                <a:rPr lang="zh-CN" altLang="en-US" dirty="0" smtClean="0">
                  <a:latin typeface="思源黑体" panose="020B0500000000090000" pitchFamily="34" charset="-122"/>
                  <a:ea typeface="思源黑体" panose="020B0500000000090000" pitchFamily="34" charset="-122"/>
                </a:rPr>
                <a:t>自定义地区少数民族人口查询</a:t>
              </a:r>
              <a:endParaRPr lang="zh-CN" altLang="en-US" dirty="0">
                <a:latin typeface="思源黑体" panose="020B0500000000090000" pitchFamily="34" charset="-122"/>
                <a:ea typeface="思源黑体" panose="020B0500000000090000" pitchFamily="34" charset="-122"/>
              </a:endParaRPr>
            </a:p>
          </p:txBody>
        </p:sp>
        <p:sp>
          <p:nvSpPr>
            <p:cNvPr id="862" name="文本框 861"/>
            <p:cNvSpPr txBox="1"/>
            <p:nvPr/>
          </p:nvSpPr>
          <p:spPr>
            <a:xfrm>
              <a:off x="7638345" y="1883096"/>
              <a:ext cx="3195559" cy="369332"/>
            </a:xfrm>
            <a:prstGeom prst="rect">
              <a:avLst/>
            </a:prstGeom>
            <a:noFill/>
          </p:spPr>
          <p:txBody>
            <a:bodyPr wrap="square" rtlCol="0">
              <a:spAutoFit/>
            </a:bodyPr>
            <a:lstStyle/>
            <a:p>
              <a:r>
                <a:rPr lang="zh-CN" altLang="en-US" dirty="0" smtClean="0">
                  <a:latin typeface="思源黑体" panose="020B0500000000090000" pitchFamily="34" charset="-122"/>
                  <a:ea typeface="思源黑体" panose="020B0500000000090000" pitchFamily="34" charset="-122"/>
                </a:rPr>
                <a:t>单地区人口民族查询</a:t>
              </a:r>
              <a:endParaRPr lang="zh-CN" altLang="en-US" dirty="0">
                <a:latin typeface="思源黑体" panose="020B0500000000090000" pitchFamily="34" charset="-122"/>
                <a:ea typeface="思源黑体" panose="020B0500000000090000" pitchFamily="34" charset="-122"/>
              </a:endParaRPr>
            </a:p>
          </p:txBody>
        </p:sp>
        <p:sp>
          <p:nvSpPr>
            <p:cNvPr id="863" name="文本框 862"/>
            <p:cNvSpPr txBox="1"/>
            <p:nvPr/>
          </p:nvSpPr>
          <p:spPr>
            <a:xfrm>
              <a:off x="7638345" y="2396922"/>
              <a:ext cx="3195559" cy="369332"/>
            </a:xfrm>
            <a:prstGeom prst="rect">
              <a:avLst/>
            </a:prstGeom>
            <a:noFill/>
          </p:spPr>
          <p:txBody>
            <a:bodyPr wrap="square" rtlCol="0">
              <a:spAutoFit/>
            </a:bodyPr>
            <a:lstStyle/>
            <a:p>
              <a:r>
                <a:rPr lang="zh-CN" altLang="en-US" dirty="0" smtClean="0">
                  <a:latin typeface="思源黑体" panose="020B0500000000090000" pitchFamily="34" charset="-122"/>
                  <a:ea typeface="思源黑体" panose="020B0500000000090000" pitchFamily="34" charset="-122"/>
                </a:rPr>
                <a:t>查询清除</a:t>
              </a:r>
              <a:endParaRPr lang="zh-CN" altLang="en-US" dirty="0">
                <a:latin typeface="思源黑体" panose="020B0500000000090000" pitchFamily="34" charset="-122"/>
                <a:ea typeface="思源黑体" panose="020B0500000000090000" pitchFamily="34" charset="-122"/>
              </a:endParaRPr>
            </a:p>
          </p:txBody>
        </p:sp>
      </p:grpSp>
      <p:grpSp>
        <p:nvGrpSpPr>
          <p:cNvPr id="865" name="组合 864"/>
          <p:cNvGrpSpPr/>
          <p:nvPr/>
        </p:nvGrpSpPr>
        <p:grpSpPr>
          <a:xfrm>
            <a:off x="5977739" y="5255040"/>
            <a:ext cx="2078241" cy="883158"/>
            <a:chOff x="7626293" y="1369270"/>
            <a:chExt cx="3207611" cy="883158"/>
          </a:xfrm>
          <a:effectLst>
            <a:outerShdw blurRad="50800" dist="38100" dir="2700000" algn="tl" rotWithShape="0">
              <a:prstClr val="black">
                <a:alpha val="40000"/>
              </a:prstClr>
            </a:outerShdw>
          </a:effectLst>
        </p:grpSpPr>
        <p:sp>
          <p:nvSpPr>
            <p:cNvPr id="866" name="文本框 865"/>
            <p:cNvSpPr txBox="1"/>
            <p:nvPr/>
          </p:nvSpPr>
          <p:spPr>
            <a:xfrm>
              <a:off x="7626293" y="1369270"/>
              <a:ext cx="3195559" cy="369332"/>
            </a:xfrm>
            <a:prstGeom prst="rect">
              <a:avLst/>
            </a:prstGeom>
            <a:noFill/>
          </p:spPr>
          <p:txBody>
            <a:bodyPr wrap="square" rtlCol="0">
              <a:spAutoFit/>
            </a:bodyPr>
            <a:lstStyle/>
            <a:p>
              <a:r>
                <a:rPr lang="zh-CN" altLang="en-US" dirty="0" smtClean="0">
                  <a:solidFill>
                    <a:srgbClr val="002060"/>
                  </a:solidFill>
                  <a:latin typeface="思源黑体" panose="020B0500000000090000" pitchFamily="34" charset="-122"/>
                  <a:ea typeface="思源黑体" panose="020B0500000000090000" pitchFamily="34" charset="-122"/>
                </a:rPr>
                <a:t>饼状图</a:t>
              </a:r>
              <a:r>
                <a:rPr lang="en-US" altLang="zh-CN" dirty="0" smtClean="0">
                  <a:solidFill>
                    <a:srgbClr val="002060"/>
                  </a:solidFill>
                  <a:latin typeface="思源黑体" panose="020B0500000000090000" pitchFamily="34" charset="-122"/>
                  <a:ea typeface="思源黑体" panose="020B0500000000090000" pitchFamily="34" charset="-122"/>
                </a:rPr>
                <a:t>/</a:t>
              </a:r>
              <a:r>
                <a:rPr lang="zh-CN" altLang="en-US" dirty="0" smtClean="0">
                  <a:solidFill>
                    <a:srgbClr val="002060"/>
                  </a:solidFill>
                  <a:latin typeface="思源黑体" panose="020B0500000000090000" pitchFamily="34" charset="-122"/>
                  <a:ea typeface="思源黑体" panose="020B0500000000090000" pitchFamily="34" charset="-122"/>
                </a:rPr>
                <a:t>柱状图</a:t>
              </a:r>
              <a:endParaRPr lang="zh-CN" altLang="en-US" dirty="0">
                <a:solidFill>
                  <a:srgbClr val="002060"/>
                </a:solidFill>
                <a:latin typeface="思源黑体" panose="020B0500000000090000" pitchFamily="34" charset="-122"/>
                <a:ea typeface="思源黑体" panose="020B0500000000090000" pitchFamily="34" charset="-122"/>
              </a:endParaRPr>
            </a:p>
          </p:txBody>
        </p:sp>
        <p:sp>
          <p:nvSpPr>
            <p:cNvPr id="867" name="文本框 866"/>
            <p:cNvSpPr txBox="1"/>
            <p:nvPr/>
          </p:nvSpPr>
          <p:spPr>
            <a:xfrm>
              <a:off x="7638345" y="1883096"/>
              <a:ext cx="3195559" cy="369332"/>
            </a:xfrm>
            <a:prstGeom prst="rect">
              <a:avLst/>
            </a:prstGeom>
            <a:noFill/>
          </p:spPr>
          <p:txBody>
            <a:bodyPr wrap="square" rtlCol="0">
              <a:spAutoFit/>
            </a:bodyPr>
            <a:lstStyle/>
            <a:p>
              <a:r>
                <a:rPr lang="zh-CN" altLang="en-US" dirty="0" smtClean="0">
                  <a:solidFill>
                    <a:srgbClr val="002060"/>
                  </a:solidFill>
                  <a:latin typeface="思源黑体" panose="020B0500000000090000" pitchFamily="34" charset="-122"/>
                  <a:ea typeface="思源黑体" panose="020B0500000000090000" pitchFamily="34" charset="-122"/>
                </a:rPr>
                <a:t>民族人口专题图</a:t>
              </a:r>
              <a:endParaRPr lang="zh-CN" altLang="en-US" dirty="0">
                <a:solidFill>
                  <a:srgbClr val="002060"/>
                </a:solidFill>
                <a:latin typeface="思源黑体" panose="020B0500000000090000" pitchFamily="34" charset="-122"/>
                <a:ea typeface="思源黑体" panose="020B0500000000090000" pitchFamily="34" charset="-122"/>
              </a:endParaRPr>
            </a:p>
          </p:txBody>
        </p:sp>
      </p:grpSp>
      <p:pic>
        <p:nvPicPr>
          <p:cNvPr id="902" name="图片 901"/>
          <p:cNvPicPr>
            <a:picLocks noChangeAspect="1"/>
          </p:cNvPicPr>
          <p:nvPr/>
        </p:nvPicPr>
        <p:blipFill>
          <a:blip r:embed="rId3"/>
          <a:stretch>
            <a:fillRect/>
          </a:stretch>
        </p:blipFill>
        <p:spPr>
          <a:xfrm>
            <a:off x="-552907" y="0"/>
            <a:ext cx="12778323" cy="6858594"/>
          </a:xfrm>
          <a:prstGeom prst="rect">
            <a:avLst/>
          </a:prstGeom>
        </p:spPr>
      </p:pic>
    </p:spTree>
    <p:extLst>
      <p:ext uri="{BB962C8B-B14F-4D97-AF65-F5344CB8AC3E}">
        <p14:creationId xmlns:p14="http://schemas.microsoft.com/office/powerpoint/2010/main" val="29362997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7" name="图片 8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28" name="文本框 827"/>
          <p:cNvSpPr txBox="1"/>
          <p:nvPr/>
        </p:nvSpPr>
        <p:spPr>
          <a:xfrm>
            <a:off x="212122" y="6307904"/>
            <a:ext cx="2493289" cy="310867"/>
          </a:xfrm>
          <a:custGeom>
            <a:avLst/>
            <a:gdLst/>
            <a:ahLst/>
            <a:cxnLst/>
            <a:rect l="l" t="t" r="r" b="b"/>
            <a:pathLst>
              <a:path w="7174602" h="894540">
                <a:moveTo>
                  <a:pt x="4047126" y="740221"/>
                </a:moveTo>
                <a:cubicBezTo>
                  <a:pt x="4047126" y="742126"/>
                  <a:pt x="4042540" y="746322"/>
                  <a:pt x="4033366" y="752808"/>
                </a:cubicBezTo>
                <a:cubicBezTo>
                  <a:pt x="4024814" y="755866"/>
                  <a:pt x="4010221" y="761405"/>
                  <a:pt x="3989590" y="769425"/>
                </a:cubicBezTo>
                <a:cubicBezTo>
                  <a:pt x="3957615" y="782207"/>
                  <a:pt x="3941627" y="789813"/>
                  <a:pt x="3941627" y="792242"/>
                </a:cubicBezTo>
                <a:cubicBezTo>
                  <a:pt x="3941627" y="791785"/>
                  <a:pt x="3941927" y="791732"/>
                  <a:pt x="3942527" y="792085"/>
                </a:cubicBezTo>
                <a:cubicBezTo>
                  <a:pt x="3946385" y="795066"/>
                  <a:pt x="3955839" y="796009"/>
                  <a:pt x="3970888" y="794914"/>
                </a:cubicBezTo>
                <a:cubicBezTo>
                  <a:pt x="3985937" y="793818"/>
                  <a:pt x="3999310" y="790466"/>
                  <a:pt x="4011006" y="784855"/>
                </a:cubicBezTo>
                <a:cubicBezTo>
                  <a:pt x="4018950" y="781112"/>
                  <a:pt x="4024502" y="777781"/>
                  <a:pt x="4027659" y="774861"/>
                </a:cubicBezTo>
                <a:cubicBezTo>
                  <a:pt x="4030816" y="771942"/>
                  <a:pt x="4034806" y="765667"/>
                  <a:pt x="4039625" y="756037"/>
                </a:cubicBezTo>
                <a:cubicBezTo>
                  <a:pt x="4044626" y="745569"/>
                  <a:pt x="4047126" y="740297"/>
                  <a:pt x="4047126" y="740221"/>
                </a:cubicBezTo>
                <a:close/>
                <a:moveTo>
                  <a:pt x="5943891" y="611605"/>
                </a:moveTo>
                <a:cubicBezTo>
                  <a:pt x="5956312" y="611205"/>
                  <a:pt x="5968792" y="611472"/>
                  <a:pt x="5981332" y="612405"/>
                </a:cubicBezTo>
                <a:cubicBezTo>
                  <a:pt x="5993872" y="613339"/>
                  <a:pt x="6002760" y="614024"/>
                  <a:pt x="6007999" y="614463"/>
                </a:cubicBezTo>
                <a:cubicBezTo>
                  <a:pt x="6026392" y="618577"/>
                  <a:pt x="6042432" y="626236"/>
                  <a:pt x="6056120" y="637437"/>
                </a:cubicBezTo>
                <a:cubicBezTo>
                  <a:pt x="6076712" y="653658"/>
                  <a:pt x="6090400" y="666010"/>
                  <a:pt x="6097182" y="674492"/>
                </a:cubicBezTo>
                <a:cubicBezTo>
                  <a:pt x="6103964" y="682974"/>
                  <a:pt x="6107983" y="692853"/>
                  <a:pt x="6109240" y="704131"/>
                </a:cubicBezTo>
                <a:cubicBezTo>
                  <a:pt x="6110612" y="721019"/>
                  <a:pt x="6108578" y="732273"/>
                  <a:pt x="6103139" y="737892"/>
                </a:cubicBezTo>
                <a:cubicBezTo>
                  <a:pt x="6093881" y="744941"/>
                  <a:pt x="6080304" y="744455"/>
                  <a:pt x="6062406" y="736435"/>
                </a:cubicBezTo>
                <a:cubicBezTo>
                  <a:pt x="6044508" y="728415"/>
                  <a:pt x="6027212" y="716366"/>
                  <a:pt x="6010514" y="700288"/>
                </a:cubicBezTo>
                <a:cubicBezTo>
                  <a:pt x="5992616" y="682981"/>
                  <a:pt x="5973933" y="666636"/>
                  <a:pt x="5954464" y="651253"/>
                </a:cubicBezTo>
                <a:cubicBezTo>
                  <a:pt x="5934995" y="635870"/>
                  <a:pt x="5925260" y="625755"/>
                  <a:pt x="5925260" y="620906"/>
                </a:cubicBezTo>
                <a:cubicBezTo>
                  <a:pt x="5925260" y="615106"/>
                  <a:pt x="5931470" y="612005"/>
                  <a:pt x="5943891" y="611605"/>
                </a:cubicBezTo>
                <a:close/>
                <a:moveTo>
                  <a:pt x="4008264" y="559663"/>
                </a:moveTo>
                <a:lnTo>
                  <a:pt x="4004870" y="560027"/>
                </a:lnTo>
                <a:cubicBezTo>
                  <a:pt x="3999837" y="560589"/>
                  <a:pt x="3994790" y="561499"/>
                  <a:pt x="3989732" y="562756"/>
                </a:cubicBezTo>
                <a:cubicBezTo>
                  <a:pt x="3980913" y="565690"/>
                  <a:pt x="3972740" y="567447"/>
                  <a:pt x="3965216" y="568028"/>
                </a:cubicBezTo>
                <a:cubicBezTo>
                  <a:pt x="3955471" y="569647"/>
                  <a:pt x="3950600" y="576510"/>
                  <a:pt x="3950600" y="588617"/>
                </a:cubicBezTo>
                <a:cubicBezTo>
                  <a:pt x="3950600" y="603456"/>
                  <a:pt x="3961806" y="602037"/>
                  <a:pt x="3984218" y="584359"/>
                </a:cubicBezTo>
                <a:cubicBezTo>
                  <a:pt x="3989056" y="581482"/>
                  <a:pt x="3995072" y="575784"/>
                  <a:pt x="4002263" y="567264"/>
                </a:cubicBezTo>
                <a:close/>
                <a:moveTo>
                  <a:pt x="4984472" y="558766"/>
                </a:moveTo>
                <a:lnTo>
                  <a:pt x="4983628" y="559327"/>
                </a:lnTo>
                <a:cubicBezTo>
                  <a:pt x="4979375" y="562580"/>
                  <a:pt x="4975856" y="565416"/>
                  <a:pt x="4973070" y="567835"/>
                </a:cubicBezTo>
                <a:lnTo>
                  <a:pt x="4966934" y="573822"/>
                </a:lnTo>
                <a:lnTo>
                  <a:pt x="4970926" y="573400"/>
                </a:lnTo>
                <a:cubicBezTo>
                  <a:pt x="4975518" y="573048"/>
                  <a:pt x="4979584" y="569212"/>
                  <a:pt x="4983128" y="561892"/>
                </a:cubicBezTo>
                <a:close/>
                <a:moveTo>
                  <a:pt x="1084170" y="479474"/>
                </a:moveTo>
                <a:cubicBezTo>
                  <a:pt x="1084808" y="479989"/>
                  <a:pt x="1082627" y="480384"/>
                  <a:pt x="1077626" y="480660"/>
                </a:cubicBezTo>
                <a:cubicBezTo>
                  <a:pt x="1072626" y="480936"/>
                  <a:pt x="1068306" y="481758"/>
                  <a:pt x="1064668" y="483125"/>
                </a:cubicBezTo>
                <a:cubicBezTo>
                  <a:pt x="1061029" y="484492"/>
                  <a:pt x="1052876" y="492214"/>
                  <a:pt x="1040207" y="506292"/>
                </a:cubicBezTo>
                <a:cubicBezTo>
                  <a:pt x="1027539" y="520370"/>
                  <a:pt x="1019248" y="530747"/>
                  <a:pt x="1015333" y="537424"/>
                </a:cubicBezTo>
                <a:cubicBezTo>
                  <a:pt x="1011751" y="545225"/>
                  <a:pt x="1003870" y="557572"/>
                  <a:pt x="991687" y="574465"/>
                </a:cubicBezTo>
                <a:cubicBezTo>
                  <a:pt x="979504" y="591357"/>
                  <a:pt x="974132" y="600647"/>
                  <a:pt x="975571" y="602333"/>
                </a:cubicBezTo>
                <a:cubicBezTo>
                  <a:pt x="977771" y="608924"/>
                  <a:pt x="981926" y="616472"/>
                  <a:pt x="988037" y="624978"/>
                </a:cubicBezTo>
                <a:cubicBezTo>
                  <a:pt x="994147" y="633484"/>
                  <a:pt x="999012" y="638413"/>
                  <a:pt x="1002631" y="639766"/>
                </a:cubicBezTo>
                <a:cubicBezTo>
                  <a:pt x="1004336" y="640833"/>
                  <a:pt x="1005170" y="641349"/>
                  <a:pt x="1005131" y="641316"/>
                </a:cubicBezTo>
                <a:cubicBezTo>
                  <a:pt x="1005093" y="641283"/>
                  <a:pt x="1008189" y="637713"/>
                  <a:pt x="1014418" y="630607"/>
                </a:cubicBezTo>
                <a:cubicBezTo>
                  <a:pt x="1018447" y="626350"/>
                  <a:pt x="1021705" y="620335"/>
                  <a:pt x="1024191" y="612562"/>
                </a:cubicBezTo>
                <a:cubicBezTo>
                  <a:pt x="1026753" y="600980"/>
                  <a:pt x="1029027" y="593205"/>
                  <a:pt x="1031013" y="589238"/>
                </a:cubicBezTo>
                <a:cubicBezTo>
                  <a:pt x="1032999" y="585271"/>
                  <a:pt x="1038126" y="577244"/>
                  <a:pt x="1046394" y="565156"/>
                </a:cubicBezTo>
                <a:cubicBezTo>
                  <a:pt x="1054890" y="552679"/>
                  <a:pt x="1063629" y="535350"/>
                  <a:pt x="1072611" y="513171"/>
                </a:cubicBezTo>
                <a:cubicBezTo>
                  <a:pt x="1081594" y="490992"/>
                  <a:pt x="1085446" y="479760"/>
                  <a:pt x="1084170" y="479474"/>
                </a:cubicBezTo>
                <a:close/>
                <a:moveTo>
                  <a:pt x="4016668" y="472325"/>
                </a:moveTo>
                <a:lnTo>
                  <a:pt x="3993769" y="475038"/>
                </a:lnTo>
                <a:cubicBezTo>
                  <a:pt x="3981353" y="476667"/>
                  <a:pt x="3972259" y="478060"/>
                  <a:pt x="3966487" y="479217"/>
                </a:cubicBezTo>
                <a:cubicBezTo>
                  <a:pt x="3935560" y="484113"/>
                  <a:pt x="3927173" y="490118"/>
                  <a:pt x="3941327" y="497234"/>
                </a:cubicBezTo>
                <a:cubicBezTo>
                  <a:pt x="3942337" y="497643"/>
                  <a:pt x="3943504" y="497900"/>
                  <a:pt x="3944827" y="498005"/>
                </a:cubicBezTo>
                <a:cubicBezTo>
                  <a:pt x="3946152" y="498110"/>
                  <a:pt x="3953319" y="495500"/>
                  <a:pt x="3966330" y="490176"/>
                </a:cubicBezTo>
                <a:cubicBezTo>
                  <a:pt x="3978922" y="485530"/>
                  <a:pt x="3990391" y="481386"/>
                  <a:pt x="4000738" y="477746"/>
                </a:cubicBezTo>
                <a:close/>
                <a:moveTo>
                  <a:pt x="6855830" y="431811"/>
                </a:moveTo>
                <a:cubicBezTo>
                  <a:pt x="6858461" y="431425"/>
                  <a:pt x="6860662" y="431754"/>
                  <a:pt x="6862434" y="432797"/>
                </a:cubicBezTo>
                <a:cubicBezTo>
                  <a:pt x="6865978" y="434883"/>
                  <a:pt x="6870452" y="447220"/>
                  <a:pt x="6875857" y="469809"/>
                </a:cubicBezTo>
                <a:cubicBezTo>
                  <a:pt x="6881263" y="492397"/>
                  <a:pt x="6883966" y="526318"/>
                  <a:pt x="6883966" y="571571"/>
                </a:cubicBezTo>
                <a:cubicBezTo>
                  <a:pt x="6883966" y="603899"/>
                  <a:pt x="6884796" y="626288"/>
                  <a:pt x="6886459" y="638737"/>
                </a:cubicBezTo>
                <a:cubicBezTo>
                  <a:pt x="6888121" y="651186"/>
                  <a:pt x="6891200" y="660283"/>
                  <a:pt x="6895696" y="666026"/>
                </a:cubicBezTo>
                <a:cubicBezTo>
                  <a:pt x="6900192" y="671770"/>
                  <a:pt x="6909345" y="677647"/>
                  <a:pt x="6923156" y="683657"/>
                </a:cubicBezTo>
                <a:cubicBezTo>
                  <a:pt x="6934748" y="688962"/>
                  <a:pt x="6948555" y="691615"/>
                  <a:pt x="6964576" y="691615"/>
                </a:cubicBezTo>
                <a:cubicBezTo>
                  <a:pt x="6980596" y="691615"/>
                  <a:pt x="7002824" y="688272"/>
                  <a:pt x="7031255" y="681585"/>
                </a:cubicBezTo>
                <a:cubicBezTo>
                  <a:pt x="7047638" y="677480"/>
                  <a:pt x="7056580" y="674753"/>
                  <a:pt x="7058080" y="673406"/>
                </a:cubicBezTo>
                <a:cubicBezTo>
                  <a:pt x="7059580" y="672058"/>
                  <a:pt x="7060330" y="657482"/>
                  <a:pt x="7060330" y="629679"/>
                </a:cubicBezTo>
                <a:cubicBezTo>
                  <a:pt x="7060330" y="601875"/>
                  <a:pt x="7061254" y="576325"/>
                  <a:pt x="7063102" y="553026"/>
                </a:cubicBezTo>
                <a:cubicBezTo>
                  <a:pt x="7066712" y="527014"/>
                  <a:pt x="7073494" y="514007"/>
                  <a:pt x="7083448" y="514007"/>
                </a:cubicBezTo>
                <a:cubicBezTo>
                  <a:pt x="7088839" y="518046"/>
                  <a:pt x="7094466" y="527233"/>
                  <a:pt x="7100328" y="541568"/>
                </a:cubicBezTo>
                <a:cubicBezTo>
                  <a:pt x="7106192" y="555903"/>
                  <a:pt x="7109122" y="566061"/>
                  <a:pt x="7109122" y="572043"/>
                </a:cubicBezTo>
                <a:cubicBezTo>
                  <a:pt x="7109427" y="573853"/>
                  <a:pt x="7111708" y="577310"/>
                  <a:pt x="7115966" y="582416"/>
                </a:cubicBezTo>
                <a:cubicBezTo>
                  <a:pt x="7120224" y="587521"/>
                  <a:pt x="7125288" y="597858"/>
                  <a:pt x="7131161" y="613427"/>
                </a:cubicBezTo>
                <a:cubicBezTo>
                  <a:pt x="7137033" y="628995"/>
                  <a:pt x="7145742" y="641618"/>
                  <a:pt x="7157286" y="651296"/>
                </a:cubicBezTo>
                <a:cubicBezTo>
                  <a:pt x="7168830" y="660973"/>
                  <a:pt x="7174602" y="669684"/>
                  <a:pt x="7174602" y="677428"/>
                </a:cubicBezTo>
                <a:cubicBezTo>
                  <a:pt x="7174602" y="685686"/>
                  <a:pt x="7170620" y="696570"/>
                  <a:pt x="7162658" y="710082"/>
                </a:cubicBezTo>
                <a:cubicBezTo>
                  <a:pt x="7154695" y="723593"/>
                  <a:pt x="7146866" y="731301"/>
                  <a:pt x="7139169" y="733206"/>
                </a:cubicBezTo>
                <a:cubicBezTo>
                  <a:pt x="7135321" y="734501"/>
                  <a:pt x="7130230" y="737207"/>
                  <a:pt x="7123896" y="741321"/>
                </a:cubicBezTo>
                <a:cubicBezTo>
                  <a:pt x="7117562" y="745436"/>
                  <a:pt x="7103092" y="747801"/>
                  <a:pt x="7080490" y="748415"/>
                </a:cubicBezTo>
                <a:cubicBezTo>
                  <a:pt x="7057888" y="749029"/>
                  <a:pt x="7037194" y="751389"/>
                  <a:pt x="7018410" y="755494"/>
                </a:cubicBezTo>
                <a:cubicBezTo>
                  <a:pt x="6998866" y="759771"/>
                  <a:pt x="6976341" y="762060"/>
                  <a:pt x="6950838" y="762360"/>
                </a:cubicBezTo>
                <a:cubicBezTo>
                  <a:pt x="6925335" y="762660"/>
                  <a:pt x="6904550" y="760371"/>
                  <a:pt x="6888480" y="755494"/>
                </a:cubicBezTo>
                <a:cubicBezTo>
                  <a:pt x="6876022" y="752094"/>
                  <a:pt x="6863790" y="746179"/>
                  <a:pt x="6851783" y="737749"/>
                </a:cubicBezTo>
                <a:cubicBezTo>
                  <a:pt x="6839777" y="729320"/>
                  <a:pt x="6830840" y="719961"/>
                  <a:pt x="6824972" y="709675"/>
                </a:cubicBezTo>
                <a:cubicBezTo>
                  <a:pt x="6820468" y="700654"/>
                  <a:pt x="6817752" y="682154"/>
                  <a:pt x="6816829" y="654175"/>
                </a:cubicBezTo>
                <a:cubicBezTo>
                  <a:pt x="6815905" y="626195"/>
                  <a:pt x="6816938" y="599856"/>
                  <a:pt x="6819929" y="575158"/>
                </a:cubicBezTo>
                <a:cubicBezTo>
                  <a:pt x="6822940" y="551050"/>
                  <a:pt x="6824734" y="530333"/>
                  <a:pt x="6825316" y="513007"/>
                </a:cubicBezTo>
                <a:cubicBezTo>
                  <a:pt x="6825954" y="497767"/>
                  <a:pt x="6828348" y="481853"/>
                  <a:pt x="6832494" y="465265"/>
                </a:cubicBezTo>
                <a:cubicBezTo>
                  <a:pt x="6836644" y="448678"/>
                  <a:pt x="6841360" y="438626"/>
                  <a:pt x="6846646" y="435112"/>
                </a:cubicBezTo>
                <a:cubicBezTo>
                  <a:pt x="6850138" y="433297"/>
                  <a:pt x="6853198" y="432197"/>
                  <a:pt x="6855830" y="431811"/>
                </a:cubicBezTo>
                <a:close/>
                <a:moveTo>
                  <a:pt x="4664788" y="430911"/>
                </a:moveTo>
                <a:cubicBezTo>
                  <a:pt x="4661169" y="430911"/>
                  <a:pt x="4653416" y="438441"/>
                  <a:pt x="4641528" y="453500"/>
                </a:cubicBezTo>
                <a:cubicBezTo>
                  <a:pt x="4629642" y="468559"/>
                  <a:pt x="4623698" y="478912"/>
                  <a:pt x="4623698" y="484561"/>
                </a:cubicBezTo>
                <a:cubicBezTo>
                  <a:pt x="4623698" y="485885"/>
                  <a:pt x="4627105" y="487832"/>
                  <a:pt x="4633920" y="490404"/>
                </a:cubicBezTo>
                <a:cubicBezTo>
                  <a:pt x="4640736" y="492976"/>
                  <a:pt x="4647177" y="494333"/>
                  <a:pt x="4653244" y="494476"/>
                </a:cubicBezTo>
                <a:cubicBezTo>
                  <a:pt x="4653444" y="494448"/>
                  <a:pt x="4654864" y="479622"/>
                  <a:pt x="4657502" y="449999"/>
                </a:cubicBezTo>
                <a:cubicBezTo>
                  <a:pt x="4658654" y="437274"/>
                  <a:pt x="4661084" y="430911"/>
                  <a:pt x="4664788" y="430911"/>
                </a:cubicBezTo>
                <a:close/>
                <a:moveTo>
                  <a:pt x="1323269" y="313981"/>
                </a:moveTo>
                <a:lnTo>
                  <a:pt x="1320599" y="316032"/>
                </a:lnTo>
                <a:cubicBezTo>
                  <a:pt x="1316566" y="319109"/>
                  <a:pt x="1310384" y="323788"/>
                  <a:pt x="1302054" y="330070"/>
                </a:cubicBezTo>
                <a:cubicBezTo>
                  <a:pt x="1293725" y="336352"/>
                  <a:pt x="1286988" y="341552"/>
                  <a:pt x="1281845" y="345672"/>
                </a:cubicBezTo>
                <a:lnTo>
                  <a:pt x="1281405" y="346048"/>
                </a:lnTo>
                <a:lnTo>
                  <a:pt x="1281770" y="345983"/>
                </a:lnTo>
                <a:cubicBezTo>
                  <a:pt x="1286668" y="344813"/>
                  <a:pt x="1292610" y="343167"/>
                  <a:pt x="1299597" y="341043"/>
                </a:cubicBezTo>
                <a:cubicBezTo>
                  <a:pt x="1314589" y="335871"/>
                  <a:pt x="1323567" y="332044"/>
                  <a:pt x="1326529" y="329563"/>
                </a:cubicBezTo>
                <a:cubicBezTo>
                  <a:pt x="1329491" y="327081"/>
                  <a:pt x="1328591" y="322812"/>
                  <a:pt x="1323829" y="316754"/>
                </a:cubicBezTo>
                <a:close/>
                <a:moveTo>
                  <a:pt x="5002823" y="312603"/>
                </a:moveTo>
                <a:cubicBezTo>
                  <a:pt x="5003562" y="312542"/>
                  <a:pt x="4998970" y="315732"/>
                  <a:pt x="4989050" y="322176"/>
                </a:cubicBezTo>
                <a:lnTo>
                  <a:pt x="4970433" y="337248"/>
                </a:lnTo>
                <a:lnTo>
                  <a:pt x="4971927" y="337557"/>
                </a:lnTo>
                <a:cubicBezTo>
                  <a:pt x="4983718" y="340357"/>
                  <a:pt x="4991960" y="340352"/>
                  <a:pt x="4996651" y="337542"/>
                </a:cubicBezTo>
                <a:cubicBezTo>
                  <a:pt x="5001342" y="334732"/>
                  <a:pt x="5003412" y="329322"/>
                  <a:pt x="5002860" y="321312"/>
                </a:cubicBezTo>
                <a:cubicBezTo>
                  <a:pt x="5002097" y="315568"/>
                  <a:pt x="5002086" y="312665"/>
                  <a:pt x="5002823" y="312603"/>
                </a:cubicBezTo>
                <a:close/>
                <a:moveTo>
                  <a:pt x="6842258" y="310537"/>
                </a:moveTo>
                <a:lnTo>
                  <a:pt x="6819686" y="331409"/>
                </a:lnTo>
                <a:cubicBezTo>
                  <a:pt x="6810124" y="341256"/>
                  <a:pt x="6800374" y="352277"/>
                  <a:pt x="6790440" y="364474"/>
                </a:cubicBezTo>
                <a:cubicBezTo>
                  <a:pt x="6766675" y="387020"/>
                  <a:pt x="6755036" y="398293"/>
                  <a:pt x="6755521" y="398293"/>
                </a:cubicBezTo>
                <a:cubicBezTo>
                  <a:pt x="6755740" y="398293"/>
                  <a:pt x="6756617" y="398036"/>
                  <a:pt x="6758150" y="397521"/>
                </a:cubicBezTo>
                <a:cubicBezTo>
                  <a:pt x="6768999" y="394264"/>
                  <a:pt x="6785954" y="386582"/>
                  <a:pt x="6809014" y="374475"/>
                </a:cubicBezTo>
                <a:cubicBezTo>
                  <a:pt x="6832073" y="362369"/>
                  <a:pt x="6845937" y="353692"/>
                  <a:pt x="6850604" y="348444"/>
                </a:cubicBezTo>
                <a:lnTo>
                  <a:pt x="6859406" y="342872"/>
                </a:lnTo>
                <a:lnTo>
                  <a:pt x="6849347" y="332556"/>
                </a:lnTo>
                <a:cubicBezTo>
                  <a:pt x="6846538" y="326469"/>
                  <a:pt x="6844475" y="321144"/>
                  <a:pt x="6843160" y="316579"/>
                </a:cubicBezTo>
                <a:close/>
                <a:moveTo>
                  <a:pt x="1086117" y="308611"/>
                </a:moveTo>
                <a:lnTo>
                  <a:pt x="1079198" y="311125"/>
                </a:lnTo>
                <a:cubicBezTo>
                  <a:pt x="1065915" y="316021"/>
                  <a:pt x="1055598" y="319838"/>
                  <a:pt x="1048246" y="322578"/>
                </a:cubicBezTo>
                <a:lnTo>
                  <a:pt x="1036530" y="327015"/>
                </a:lnTo>
                <a:lnTo>
                  <a:pt x="1040593" y="328577"/>
                </a:lnTo>
                <a:cubicBezTo>
                  <a:pt x="1047108" y="331401"/>
                  <a:pt x="1052761" y="332813"/>
                  <a:pt x="1057552" y="332813"/>
                </a:cubicBezTo>
                <a:cubicBezTo>
                  <a:pt x="1060467" y="332813"/>
                  <a:pt x="1065925" y="329458"/>
                  <a:pt x="1073926" y="322748"/>
                </a:cubicBezTo>
                <a:close/>
                <a:moveTo>
                  <a:pt x="1302069" y="240744"/>
                </a:moveTo>
                <a:lnTo>
                  <a:pt x="1295254" y="266976"/>
                </a:lnTo>
                <a:cubicBezTo>
                  <a:pt x="1292694" y="276018"/>
                  <a:pt x="1290111" y="284228"/>
                  <a:pt x="1287506" y="291606"/>
                </a:cubicBezTo>
                <a:lnTo>
                  <a:pt x="1282945" y="302970"/>
                </a:lnTo>
                <a:lnTo>
                  <a:pt x="1289644" y="297266"/>
                </a:lnTo>
                <a:cubicBezTo>
                  <a:pt x="1294646" y="292756"/>
                  <a:pt x="1298721" y="288784"/>
                  <a:pt x="1301869" y="285350"/>
                </a:cubicBezTo>
                <a:cubicBezTo>
                  <a:pt x="1305469" y="281340"/>
                  <a:pt x="1307484" y="278773"/>
                  <a:pt x="1307912" y="277649"/>
                </a:cubicBezTo>
                <a:cubicBezTo>
                  <a:pt x="1308341" y="276525"/>
                  <a:pt x="1307898" y="274430"/>
                  <a:pt x="1306583" y="271363"/>
                </a:cubicBezTo>
                <a:cubicBezTo>
                  <a:pt x="1303707" y="264733"/>
                  <a:pt x="1302716" y="259475"/>
                  <a:pt x="1303612" y="255589"/>
                </a:cubicBezTo>
                <a:lnTo>
                  <a:pt x="1314759" y="241742"/>
                </a:lnTo>
                <a:lnTo>
                  <a:pt x="1306683" y="241559"/>
                </a:lnTo>
                <a:close/>
                <a:moveTo>
                  <a:pt x="108503" y="215677"/>
                </a:moveTo>
                <a:cubicBezTo>
                  <a:pt x="106750" y="215603"/>
                  <a:pt x="105786" y="215858"/>
                  <a:pt x="105610" y="216441"/>
                </a:cubicBezTo>
                <a:cubicBezTo>
                  <a:pt x="103895" y="219442"/>
                  <a:pt x="101885" y="242104"/>
                  <a:pt x="99580" y="284428"/>
                </a:cubicBezTo>
                <a:cubicBezTo>
                  <a:pt x="97275" y="326753"/>
                  <a:pt x="96123" y="367151"/>
                  <a:pt x="96123" y="405622"/>
                </a:cubicBezTo>
                <a:cubicBezTo>
                  <a:pt x="96123" y="480870"/>
                  <a:pt x="93675" y="518493"/>
                  <a:pt x="88779" y="518493"/>
                </a:cubicBezTo>
                <a:cubicBezTo>
                  <a:pt x="91541" y="518493"/>
                  <a:pt x="109643" y="510421"/>
                  <a:pt x="143086" y="494276"/>
                </a:cubicBezTo>
                <a:cubicBezTo>
                  <a:pt x="155906" y="488171"/>
                  <a:pt x="170746" y="481808"/>
                  <a:pt x="187606" y="475188"/>
                </a:cubicBezTo>
                <a:cubicBezTo>
                  <a:pt x="205570" y="468225"/>
                  <a:pt x="230787" y="456769"/>
                  <a:pt x="263258" y="440820"/>
                </a:cubicBezTo>
                <a:cubicBezTo>
                  <a:pt x="295729" y="424870"/>
                  <a:pt x="311964" y="417624"/>
                  <a:pt x="311964" y="419081"/>
                </a:cubicBezTo>
                <a:cubicBezTo>
                  <a:pt x="311964" y="418405"/>
                  <a:pt x="306735" y="408351"/>
                  <a:pt x="296276" y="388920"/>
                </a:cubicBezTo>
                <a:cubicBezTo>
                  <a:pt x="287942" y="372928"/>
                  <a:pt x="282579" y="363072"/>
                  <a:pt x="280189" y="359352"/>
                </a:cubicBezTo>
                <a:cubicBezTo>
                  <a:pt x="277798" y="355633"/>
                  <a:pt x="276821" y="354073"/>
                  <a:pt x="277260" y="354673"/>
                </a:cubicBezTo>
                <a:cubicBezTo>
                  <a:pt x="273745" y="355102"/>
                  <a:pt x="269399" y="355775"/>
                  <a:pt x="264222" y="356695"/>
                </a:cubicBezTo>
                <a:cubicBezTo>
                  <a:pt x="259045" y="357614"/>
                  <a:pt x="249368" y="361543"/>
                  <a:pt x="235190" y="368482"/>
                </a:cubicBezTo>
                <a:cubicBezTo>
                  <a:pt x="221012" y="375421"/>
                  <a:pt x="210480" y="378890"/>
                  <a:pt x="203593" y="378890"/>
                </a:cubicBezTo>
                <a:cubicBezTo>
                  <a:pt x="186725" y="378890"/>
                  <a:pt x="175490" y="366975"/>
                  <a:pt x="169889" y="343143"/>
                </a:cubicBezTo>
                <a:cubicBezTo>
                  <a:pt x="164736" y="313730"/>
                  <a:pt x="176685" y="291746"/>
                  <a:pt x="205736" y="277192"/>
                </a:cubicBezTo>
                <a:cubicBezTo>
                  <a:pt x="214118" y="273001"/>
                  <a:pt x="218967" y="270248"/>
                  <a:pt x="220281" y="268934"/>
                </a:cubicBezTo>
                <a:cubicBezTo>
                  <a:pt x="221596" y="267619"/>
                  <a:pt x="222253" y="265343"/>
                  <a:pt x="222253" y="262104"/>
                </a:cubicBezTo>
                <a:cubicBezTo>
                  <a:pt x="222253" y="258790"/>
                  <a:pt x="221676" y="256556"/>
                  <a:pt x="220524" y="255403"/>
                </a:cubicBezTo>
                <a:cubicBezTo>
                  <a:pt x="219371" y="254251"/>
                  <a:pt x="214733" y="251160"/>
                  <a:pt x="206608" y="246131"/>
                </a:cubicBezTo>
                <a:cubicBezTo>
                  <a:pt x="185091" y="237425"/>
                  <a:pt x="164741" y="230453"/>
                  <a:pt x="145557" y="225214"/>
                </a:cubicBezTo>
                <a:cubicBezTo>
                  <a:pt x="126112" y="219077"/>
                  <a:pt x="113761" y="215898"/>
                  <a:pt x="108503" y="215677"/>
                </a:cubicBezTo>
                <a:close/>
                <a:moveTo>
                  <a:pt x="3203506" y="211562"/>
                </a:moveTo>
                <a:cubicBezTo>
                  <a:pt x="3213156" y="211253"/>
                  <a:pt x="3223094" y="212693"/>
                  <a:pt x="3233322" y="215884"/>
                </a:cubicBezTo>
                <a:cubicBezTo>
                  <a:pt x="3253777" y="222266"/>
                  <a:pt x="3272105" y="233558"/>
                  <a:pt x="3288307" y="249760"/>
                </a:cubicBezTo>
                <a:cubicBezTo>
                  <a:pt x="3295718" y="257780"/>
                  <a:pt x="3300866" y="264316"/>
                  <a:pt x="3303752" y="269369"/>
                </a:cubicBezTo>
                <a:cubicBezTo>
                  <a:pt x="3306638" y="274422"/>
                  <a:pt x="3308405" y="281473"/>
                  <a:pt x="3309053" y="290522"/>
                </a:cubicBezTo>
                <a:cubicBezTo>
                  <a:pt x="3310377" y="303790"/>
                  <a:pt x="3308848" y="315354"/>
                  <a:pt x="3304466" y="325212"/>
                </a:cubicBezTo>
                <a:cubicBezTo>
                  <a:pt x="3300085" y="335071"/>
                  <a:pt x="3290998" y="347524"/>
                  <a:pt x="3277206" y="362574"/>
                </a:cubicBezTo>
                <a:cubicBezTo>
                  <a:pt x="3265795" y="375118"/>
                  <a:pt x="3250848" y="400174"/>
                  <a:pt x="3232365" y="437741"/>
                </a:cubicBezTo>
                <a:cubicBezTo>
                  <a:pt x="3213881" y="475307"/>
                  <a:pt x="3201142" y="498005"/>
                  <a:pt x="3194145" y="505835"/>
                </a:cubicBezTo>
                <a:cubicBezTo>
                  <a:pt x="3187149" y="513664"/>
                  <a:pt x="3183651" y="518236"/>
                  <a:pt x="3183651" y="519551"/>
                </a:cubicBezTo>
                <a:cubicBezTo>
                  <a:pt x="3183651" y="517970"/>
                  <a:pt x="3188138" y="518443"/>
                  <a:pt x="3197110" y="520972"/>
                </a:cubicBezTo>
                <a:cubicBezTo>
                  <a:pt x="3206083" y="523501"/>
                  <a:pt x="3214098" y="524766"/>
                  <a:pt x="3221156" y="524766"/>
                </a:cubicBezTo>
                <a:cubicBezTo>
                  <a:pt x="3229290" y="524766"/>
                  <a:pt x="3240063" y="531824"/>
                  <a:pt x="3253474" y="545940"/>
                </a:cubicBezTo>
                <a:cubicBezTo>
                  <a:pt x="3261028" y="554122"/>
                  <a:pt x="3265631" y="560875"/>
                  <a:pt x="3267283" y="566199"/>
                </a:cubicBezTo>
                <a:cubicBezTo>
                  <a:pt x="3268936" y="571524"/>
                  <a:pt x="3268416" y="575234"/>
                  <a:pt x="3265726" y="577329"/>
                </a:cubicBezTo>
                <a:cubicBezTo>
                  <a:pt x="3263035" y="579425"/>
                  <a:pt x="3261790" y="580263"/>
                  <a:pt x="3261990" y="579844"/>
                </a:cubicBezTo>
                <a:cubicBezTo>
                  <a:pt x="3262190" y="579425"/>
                  <a:pt x="3263457" y="581320"/>
                  <a:pt x="3265790" y="585530"/>
                </a:cubicBezTo>
                <a:cubicBezTo>
                  <a:pt x="3275620" y="605647"/>
                  <a:pt x="3269034" y="624450"/>
                  <a:pt x="3246031" y="641937"/>
                </a:cubicBezTo>
                <a:lnTo>
                  <a:pt x="3226685" y="655168"/>
                </a:lnTo>
                <a:lnTo>
                  <a:pt x="3146704" y="655168"/>
                </a:lnTo>
                <a:cubicBezTo>
                  <a:pt x="3095831" y="655768"/>
                  <a:pt x="3065291" y="656966"/>
                  <a:pt x="3055086" y="658761"/>
                </a:cubicBezTo>
                <a:cubicBezTo>
                  <a:pt x="3044879" y="660556"/>
                  <a:pt x="3030723" y="658016"/>
                  <a:pt x="3012615" y="651139"/>
                </a:cubicBezTo>
                <a:cubicBezTo>
                  <a:pt x="2995785" y="643719"/>
                  <a:pt x="2983248" y="634539"/>
                  <a:pt x="2975004" y="623599"/>
                </a:cubicBezTo>
                <a:cubicBezTo>
                  <a:pt x="2966760" y="612660"/>
                  <a:pt x="2963633" y="600266"/>
                  <a:pt x="2965624" y="586416"/>
                </a:cubicBezTo>
                <a:cubicBezTo>
                  <a:pt x="2966719" y="579330"/>
                  <a:pt x="2969901" y="570681"/>
                  <a:pt x="2975168" y="560470"/>
                </a:cubicBezTo>
                <a:cubicBezTo>
                  <a:pt x="2980435" y="550259"/>
                  <a:pt x="2984996" y="543378"/>
                  <a:pt x="2988848" y="539825"/>
                </a:cubicBezTo>
                <a:cubicBezTo>
                  <a:pt x="2992701" y="536272"/>
                  <a:pt x="2996804" y="529985"/>
                  <a:pt x="3001157" y="520965"/>
                </a:cubicBezTo>
                <a:cubicBezTo>
                  <a:pt x="3005510" y="511945"/>
                  <a:pt x="3015964" y="503299"/>
                  <a:pt x="3032518" y="495026"/>
                </a:cubicBezTo>
                <a:cubicBezTo>
                  <a:pt x="3049073" y="486754"/>
                  <a:pt x="3059757" y="482618"/>
                  <a:pt x="3064572" y="482618"/>
                </a:cubicBezTo>
                <a:cubicBezTo>
                  <a:pt x="3069387" y="482618"/>
                  <a:pt x="3079407" y="474864"/>
                  <a:pt x="3094633" y="459357"/>
                </a:cubicBezTo>
                <a:cubicBezTo>
                  <a:pt x="3109859" y="443851"/>
                  <a:pt x="3120577" y="430678"/>
                  <a:pt x="3126787" y="419838"/>
                </a:cubicBezTo>
                <a:cubicBezTo>
                  <a:pt x="3131921" y="410180"/>
                  <a:pt x="3140979" y="389858"/>
                  <a:pt x="3153962" y="358873"/>
                </a:cubicBezTo>
                <a:cubicBezTo>
                  <a:pt x="3166944" y="327889"/>
                  <a:pt x="3173436" y="311477"/>
                  <a:pt x="3173436" y="309639"/>
                </a:cubicBezTo>
                <a:cubicBezTo>
                  <a:pt x="3173436" y="311553"/>
                  <a:pt x="3162901" y="317528"/>
                  <a:pt x="3141832" y="327562"/>
                </a:cubicBezTo>
                <a:cubicBezTo>
                  <a:pt x="3120762" y="337597"/>
                  <a:pt x="3094962" y="350689"/>
                  <a:pt x="3064429" y="366839"/>
                </a:cubicBezTo>
                <a:cubicBezTo>
                  <a:pt x="3033897" y="382988"/>
                  <a:pt x="3011054" y="396816"/>
                  <a:pt x="2995899" y="408323"/>
                </a:cubicBezTo>
                <a:cubicBezTo>
                  <a:pt x="2977535" y="421677"/>
                  <a:pt x="2958340" y="439372"/>
                  <a:pt x="2938314" y="461408"/>
                </a:cubicBezTo>
                <a:cubicBezTo>
                  <a:pt x="2918287" y="483444"/>
                  <a:pt x="2908274" y="496543"/>
                  <a:pt x="2908274" y="500706"/>
                </a:cubicBezTo>
                <a:cubicBezTo>
                  <a:pt x="2908274" y="501953"/>
                  <a:pt x="2916166" y="515831"/>
                  <a:pt x="2931948" y="542339"/>
                </a:cubicBezTo>
                <a:cubicBezTo>
                  <a:pt x="2946760" y="567038"/>
                  <a:pt x="2956230" y="585742"/>
                  <a:pt x="2960359" y="598453"/>
                </a:cubicBezTo>
                <a:cubicBezTo>
                  <a:pt x="2964488" y="611165"/>
                  <a:pt x="2965900" y="625107"/>
                  <a:pt x="2964596" y="640280"/>
                </a:cubicBezTo>
                <a:cubicBezTo>
                  <a:pt x="2963929" y="652834"/>
                  <a:pt x="2960842" y="663238"/>
                  <a:pt x="2955337" y="671491"/>
                </a:cubicBezTo>
                <a:cubicBezTo>
                  <a:pt x="2949832" y="679745"/>
                  <a:pt x="2942454" y="683871"/>
                  <a:pt x="2933206" y="683871"/>
                </a:cubicBezTo>
                <a:cubicBezTo>
                  <a:pt x="2926224" y="683871"/>
                  <a:pt x="2914858" y="679695"/>
                  <a:pt x="2899108" y="671341"/>
                </a:cubicBezTo>
                <a:cubicBezTo>
                  <a:pt x="2883359" y="662988"/>
                  <a:pt x="2871255" y="654934"/>
                  <a:pt x="2862797" y="647181"/>
                </a:cubicBezTo>
                <a:cubicBezTo>
                  <a:pt x="2855243" y="640780"/>
                  <a:pt x="2846614" y="628341"/>
                  <a:pt x="2836908" y="609862"/>
                </a:cubicBezTo>
                <a:cubicBezTo>
                  <a:pt x="2827202" y="591384"/>
                  <a:pt x="2820382" y="574620"/>
                  <a:pt x="2816448" y="559570"/>
                </a:cubicBezTo>
                <a:cubicBezTo>
                  <a:pt x="2813438" y="544435"/>
                  <a:pt x="2813572" y="528319"/>
                  <a:pt x="2816848" y="511221"/>
                </a:cubicBezTo>
                <a:cubicBezTo>
                  <a:pt x="2820153" y="496857"/>
                  <a:pt x="2821227" y="485146"/>
                  <a:pt x="2820070" y="476088"/>
                </a:cubicBezTo>
                <a:cubicBezTo>
                  <a:pt x="2818913" y="467030"/>
                  <a:pt x="2814410" y="448113"/>
                  <a:pt x="2806561" y="419338"/>
                </a:cubicBezTo>
                <a:cubicBezTo>
                  <a:pt x="2796389" y="390258"/>
                  <a:pt x="2789212" y="366765"/>
                  <a:pt x="2785030" y="348858"/>
                </a:cubicBezTo>
                <a:cubicBezTo>
                  <a:pt x="2780849" y="330951"/>
                  <a:pt x="2776065" y="312001"/>
                  <a:pt x="2770679" y="292008"/>
                </a:cubicBezTo>
                <a:cubicBezTo>
                  <a:pt x="2765292" y="272015"/>
                  <a:pt x="2763689" y="258690"/>
                  <a:pt x="2765871" y="252032"/>
                </a:cubicBezTo>
                <a:cubicBezTo>
                  <a:pt x="2768461" y="245488"/>
                  <a:pt x="2771947" y="242216"/>
                  <a:pt x="2776329" y="242216"/>
                </a:cubicBezTo>
                <a:cubicBezTo>
                  <a:pt x="2780710" y="242216"/>
                  <a:pt x="2785887" y="245197"/>
                  <a:pt x="2791859" y="251160"/>
                </a:cubicBezTo>
                <a:cubicBezTo>
                  <a:pt x="2797184" y="255884"/>
                  <a:pt x="2806600" y="271141"/>
                  <a:pt x="2820106" y="296930"/>
                </a:cubicBezTo>
                <a:cubicBezTo>
                  <a:pt x="2833612" y="322719"/>
                  <a:pt x="2845118" y="347501"/>
                  <a:pt x="2854625" y="371275"/>
                </a:cubicBezTo>
                <a:cubicBezTo>
                  <a:pt x="2864588" y="396754"/>
                  <a:pt x="2869579" y="409718"/>
                  <a:pt x="2869598" y="410166"/>
                </a:cubicBezTo>
                <a:cubicBezTo>
                  <a:pt x="2869617" y="410613"/>
                  <a:pt x="2871046" y="408408"/>
                  <a:pt x="2873884" y="403551"/>
                </a:cubicBezTo>
                <a:cubicBezTo>
                  <a:pt x="2882190" y="393854"/>
                  <a:pt x="2902297" y="376964"/>
                  <a:pt x="2934206" y="352880"/>
                </a:cubicBezTo>
                <a:cubicBezTo>
                  <a:pt x="2966115" y="328796"/>
                  <a:pt x="2992042" y="311106"/>
                  <a:pt x="3011987" y="299809"/>
                </a:cubicBezTo>
                <a:cubicBezTo>
                  <a:pt x="3032618" y="288693"/>
                  <a:pt x="3063086" y="272832"/>
                  <a:pt x="3103392" y="252224"/>
                </a:cubicBezTo>
                <a:cubicBezTo>
                  <a:pt x="3143696" y="231617"/>
                  <a:pt x="3167707" y="220123"/>
                  <a:pt x="3175422" y="217742"/>
                </a:cubicBezTo>
                <a:cubicBezTo>
                  <a:pt x="3184495" y="213932"/>
                  <a:pt x="3193856" y="211872"/>
                  <a:pt x="3203506" y="211562"/>
                </a:cubicBezTo>
                <a:close/>
                <a:moveTo>
                  <a:pt x="4996030" y="143861"/>
                </a:moveTo>
                <a:cubicBezTo>
                  <a:pt x="4996916" y="143861"/>
                  <a:pt x="4988100" y="148909"/>
                  <a:pt x="4969584" y="159006"/>
                </a:cubicBezTo>
                <a:cubicBezTo>
                  <a:pt x="4933208" y="178332"/>
                  <a:pt x="4909580" y="202149"/>
                  <a:pt x="4898704" y="230457"/>
                </a:cubicBezTo>
                <a:cubicBezTo>
                  <a:pt x="4894608" y="242745"/>
                  <a:pt x="4892302" y="251293"/>
                  <a:pt x="4891788" y="256104"/>
                </a:cubicBezTo>
                <a:lnTo>
                  <a:pt x="4893676" y="266034"/>
                </a:lnTo>
                <a:lnTo>
                  <a:pt x="4936750" y="241959"/>
                </a:lnTo>
                <a:cubicBezTo>
                  <a:pt x="4980299" y="224642"/>
                  <a:pt x="5002912" y="213098"/>
                  <a:pt x="5004588" y="207326"/>
                </a:cubicBezTo>
                <a:cubicBezTo>
                  <a:pt x="5009970" y="187257"/>
                  <a:pt x="5008508" y="169569"/>
                  <a:pt x="5000202" y="154262"/>
                </a:cubicBezTo>
                <a:cubicBezTo>
                  <a:pt x="4996534" y="147328"/>
                  <a:pt x="4995144" y="143861"/>
                  <a:pt x="4996030" y="143861"/>
                </a:cubicBezTo>
                <a:close/>
                <a:moveTo>
                  <a:pt x="5081994" y="135469"/>
                </a:moveTo>
                <a:lnTo>
                  <a:pt x="5083312" y="146483"/>
                </a:lnTo>
                <a:cubicBezTo>
                  <a:pt x="5083088" y="152326"/>
                  <a:pt x="5082078" y="159315"/>
                  <a:pt x="5080283" y="167450"/>
                </a:cubicBezTo>
                <a:cubicBezTo>
                  <a:pt x="5076588" y="191062"/>
                  <a:pt x="5074599" y="216337"/>
                  <a:pt x="5074318" y="243273"/>
                </a:cubicBezTo>
                <a:cubicBezTo>
                  <a:pt x="5074037" y="270210"/>
                  <a:pt x="5075511" y="287184"/>
                  <a:pt x="5078740" y="294194"/>
                </a:cubicBezTo>
                <a:cubicBezTo>
                  <a:pt x="5081522" y="299757"/>
                  <a:pt x="5084688" y="303693"/>
                  <a:pt x="5088242" y="306003"/>
                </a:cubicBezTo>
                <a:cubicBezTo>
                  <a:pt x="5091794" y="308312"/>
                  <a:pt x="5094346" y="308843"/>
                  <a:pt x="5095900" y="307596"/>
                </a:cubicBezTo>
                <a:cubicBezTo>
                  <a:pt x="5103091" y="304005"/>
                  <a:pt x="5110461" y="292144"/>
                  <a:pt x="5118009" y="272013"/>
                </a:cubicBezTo>
                <a:cubicBezTo>
                  <a:pt x="5125558" y="251882"/>
                  <a:pt x="5129913" y="230210"/>
                  <a:pt x="5131076" y="206997"/>
                </a:cubicBezTo>
                <a:cubicBezTo>
                  <a:pt x="5132266" y="187976"/>
                  <a:pt x="5131552" y="174339"/>
                  <a:pt x="5128932" y="166085"/>
                </a:cubicBezTo>
                <a:cubicBezTo>
                  <a:pt x="5126313" y="157832"/>
                  <a:pt x="5121384" y="151076"/>
                  <a:pt x="5114144" y="145818"/>
                </a:cubicBezTo>
                <a:cubicBezTo>
                  <a:pt x="5107010" y="140770"/>
                  <a:pt x="5097786" y="137703"/>
                  <a:pt x="5086470" y="136617"/>
                </a:cubicBezTo>
                <a:close/>
                <a:moveTo>
                  <a:pt x="933858" y="125673"/>
                </a:moveTo>
                <a:cubicBezTo>
                  <a:pt x="946398" y="126330"/>
                  <a:pt x="960497" y="128961"/>
                  <a:pt x="976156" y="133567"/>
                </a:cubicBezTo>
                <a:cubicBezTo>
                  <a:pt x="991816" y="138172"/>
                  <a:pt x="1007375" y="144190"/>
                  <a:pt x="1022834" y="151619"/>
                </a:cubicBezTo>
                <a:cubicBezTo>
                  <a:pt x="1038864" y="159306"/>
                  <a:pt x="1053023" y="168962"/>
                  <a:pt x="1065311" y="180587"/>
                </a:cubicBezTo>
                <a:cubicBezTo>
                  <a:pt x="1077598" y="192212"/>
                  <a:pt x="1083741" y="202340"/>
                  <a:pt x="1083741" y="210969"/>
                </a:cubicBezTo>
                <a:cubicBezTo>
                  <a:pt x="1083741" y="225438"/>
                  <a:pt x="1077734" y="235811"/>
                  <a:pt x="1065718" y="242087"/>
                </a:cubicBezTo>
                <a:cubicBezTo>
                  <a:pt x="1053702" y="248364"/>
                  <a:pt x="1038312" y="250574"/>
                  <a:pt x="1019548" y="248717"/>
                </a:cubicBezTo>
                <a:cubicBezTo>
                  <a:pt x="994849" y="244602"/>
                  <a:pt x="967027" y="253132"/>
                  <a:pt x="936080" y="274306"/>
                </a:cubicBezTo>
                <a:cubicBezTo>
                  <a:pt x="905714" y="289012"/>
                  <a:pt x="890531" y="291398"/>
                  <a:pt x="890531" y="281464"/>
                </a:cubicBezTo>
                <a:cubicBezTo>
                  <a:pt x="889931" y="274530"/>
                  <a:pt x="898471" y="262652"/>
                  <a:pt x="916149" y="245831"/>
                </a:cubicBezTo>
                <a:cubicBezTo>
                  <a:pt x="935970" y="226009"/>
                  <a:pt x="946674" y="213334"/>
                  <a:pt x="948260" y="207805"/>
                </a:cubicBezTo>
                <a:cubicBezTo>
                  <a:pt x="949846" y="202275"/>
                  <a:pt x="945152" y="192291"/>
                  <a:pt x="934180" y="177851"/>
                </a:cubicBezTo>
                <a:cubicBezTo>
                  <a:pt x="920035" y="156963"/>
                  <a:pt x="912963" y="143651"/>
                  <a:pt x="912963" y="137917"/>
                </a:cubicBezTo>
                <a:cubicBezTo>
                  <a:pt x="914354" y="129097"/>
                  <a:pt x="921319" y="125016"/>
                  <a:pt x="933858" y="125673"/>
                </a:cubicBezTo>
                <a:close/>
                <a:moveTo>
                  <a:pt x="1222754" y="121962"/>
                </a:moveTo>
                <a:lnTo>
                  <a:pt x="1213979" y="149419"/>
                </a:lnTo>
                <a:cubicBezTo>
                  <a:pt x="1205773" y="173717"/>
                  <a:pt x="1197541" y="197439"/>
                  <a:pt x="1189283" y="220585"/>
                </a:cubicBezTo>
                <a:lnTo>
                  <a:pt x="1184211" y="227028"/>
                </a:lnTo>
                <a:lnTo>
                  <a:pt x="1198513" y="231315"/>
                </a:lnTo>
                <a:cubicBezTo>
                  <a:pt x="1205571" y="235572"/>
                  <a:pt x="1209257" y="237182"/>
                  <a:pt x="1209571" y="236144"/>
                </a:cubicBezTo>
                <a:cubicBezTo>
                  <a:pt x="1209886" y="235106"/>
                  <a:pt x="1211481" y="221628"/>
                  <a:pt x="1214358" y="195710"/>
                </a:cubicBezTo>
                <a:close/>
                <a:moveTo>
                  <a:pt x="4063531" y="83345"/>
                </a:moveTo>
                <a:lnTo>
                  <a:pt x="4048620" y="99730"/>
                </a:lnTo>
                <a:cubicBezTo>
                  <a:pt x="4033790" y="115038"/>
                  <a:pt x="4019497" y="126798"/>
                  <a:pt x="4005742" y="135010"/>
                </a:cubicBezTo>
                <a:cubicBezTo>
                  <a:pt x="3987402" y="145959"/>
                  <a:pt x="3976166" y="154400"/>
                  <a:pt x="3972038" y="160334"/>
                </a:cubicBezTo>
                <a:cubicBezTo>
                  <a:pt x="3967908" y="166268"/>
                  <a:pt x="3966696" y="175032"/>
                  <a:pt x="3968402" y="186623"/>
                </a:cubicBezTo>
                <a:cubicBezTo>
                  <a:pt x="3969688" y="196453"/>
                  <a:pt x="3969771" y="204199"/>
                  <a:pt x="3968652" y="209862"/>
                </a:cubicBezTo>
                <a:cubicBezTo>
                  <a:pt x="3967532" y="215525"/>
                  <a:pt x="3964378" y="222252"/>
                  <a:pt x="3959186" y="230043"/>
                </a:cubicBezTo>
                <a:cubicBezTo>
                  <a:pt x="3954062" y="238749"/>
                  <a:pt x="3951500" y="244257"/>
                  <a:pt x="3951500" y="246567"/>
                </a:cubicBezTo>
                <a:cubicBezTo>
                  <a:pt x="3951500" y="248876"/>
                  <a:pt x="3953738" y="253113"/>
                  <a:pt x="3958215" y="259275"/>
                </a:cubicBezTo>
                <a:cubicBezTo>
                  <a:pt x="3963054" y="266533"/>
                  <a:pt x="3966330" y="276447"/>
                  <a:pt x="3968044" y="289015"/>
                </a:cubicBezTo>
                <a:cubicBezTo>
                  <a:pt x="3969758" y="301583"/>
                  <a:pt x="3970335" y="307681"/>
                  <a:pt x="3969773" y="307310"/>
                </a:cubicBezTo>
                <a:cubicBezTo>
                  <a:pt x="3969754" y="306958"/>
                  <a:pt x="3981394" y="305181"/>
                  <a:pt x="4004692" y="301981"/>
                </a:cubicBezTo>
                <a:cubicBezTo>
                  <a:pt x="4027990" y="298780"/>
                  <a:pt x="4046059" y="295294"/>
                  <a:pt x="4058898" y="291522"/>
                </a:cubicBezTo>
                <a:cubicBezTo>
                  <a:pt x="4063585" y="290741"/>
                  <a:pt x="4066233" y="290313"/>
                  <a:pt x="4066842" y="290236"/>
                </a:cubicBezTo>
                <a:cubicBezTo>
                  <a:pt x="4067452" y="290160"/>
                  <a:pt x="4066032" y="288665"/>
                  <a:pt x="4062584" y="285750"/>
                </a:cubicBezTo>
                <a:cubicBezTo>
                  <a:pt x="4061738" y="284683"/>
                  <a:pt x="4061330" y="284093"/>
                  <a:pt x="4061363" y="283978"/>
                </a:cubicBezTo>
                <a:cubicBezTo>
                  <a:pt x="4061396" y="283864"/>
                  <a:pt x="4060846" y="284136"/>
                  <a:pt x="4059713" y="284793"/>
                </a:cubicBezTo>
                <a:cubicBezTo>
                  <a:pt x="4031328" y="294899"/>
                  <a:pt x="4011546" y="294908"/>
                  <a:pt x="4000362" y="284821"/>
                </a:cubicBezTo>
                <a:cubicBezTo>
                  <a:pt x="3994334" y="278792"/>
                  <a:pt x="3990486" y="271772"/>
                  <a:pt x="3988818" y="263762"/>
                </a:cubicBezTo>
                <a:cubicBezTo>
                  <a:pt x="3987152" y="255751"/>
                  <a:pt x="3985092" y="246962"/>
                  <a:pt x="3982639" y="237394"/>
                </a:cubicBezTo>
                <a:cubicBezTo>
                  <a:pt x="3980186" y="227826"/>
                  <a:pt x="3981951" y="219837"/>
                  <a:pt x="3987932" y="213427"/>
                </a:cubicBezTo>
                <a:cubicBezTo>
                  <a:pt x="3997067" y="198368"/>
                  <a:pt x="4014300" y="168893"/>
                  <a:pt x="4039632" y="125001"/>
                </a:cubicBezTo>
                <a:cubicBezTo>
                  <a:pt x="4049131" y="108542"/>
                  <a:pt x="4056850" y="95095"/>
                  <a:pt x="4062786" y="84659"/>
                </a:cubicBezTo>
                <a:close/>
                <a:moveTo>
                  <a:pt x="4815958" y="72773"/>
                </a:moveTo>
                <a:cubicBezTo>
                  <a:pt x="4824344" y="73454"/>
                  <a:pt x="4831314" y="74981"/>
                  <a:pt x="4836867" y="77353"/>
                </a:cubicBezTo>
                <a:cubicBezTo>
                  <a:pt x="4848078" y="83763"/>
                  <a:pt x="4855880" y="107685"/>
                  <a:pt x="4860270" y="149119"/>
                </a:cubicBezTo>
                <a:cubicBezTo>
                  <a:pt x="4861394" y="161192"/>
                  <a:pt x="4861956" y="170149"/>
                  <a:pt x="4861956" y="175990"/>
                </a:cubicBezTo>
                <a:lnTo>
                  <a:pt x="4861922" y="176510"/>
                </a:lnTo>
                <a:lnTo>
                  <a:pt x="4866899" y="167735"/>
                </a:lnTo>
                <a:cubicBezTo>
                  <a:pt x="4883282" y="148428"/>
                  <a:pt x="4900184" y="132709"/>
                  <a:pt x="4917606" y="120579"/>
                </a:cubicBezTo>
                <a:cubicBezTo>
                  <a:pt x="4935027" y="108449"/>
                  <a:pt x="4956506" y="97741"/>
                  <a:pt x="4982042" y="88454"/>
                </a:cubicBezTo>
                <a:cubicBezTo>
                  <a:pt x="5007131" y="79872"/>
                  <a:pt x="5033054" y="74952"/>
                  <a:pt x="5059810" y="73695"/>
                </a:cubicBezTo>
                <a:cubicBezTo>
                  <a:pt x="5083136" y="72438"/>
                  <a:pt x="5100772" y="73262"/>
                  <a:pt x="5112716" y="76167"/>
                </a:cubicBezTo>
                <a:cubicBezTo>
                  <a:pt x="5124660" y="79072"/>
                  <a:pt x="5137657" y="85315"/>
                  <a:pt x="5151706" y="94898"/>
                </a:cubicBezTo>
                <a:cubicBezTo>
                  <a:pt x="5167251" y="104623"/>
                  <a:pt x="5178770" y="116160"/>
                  <a:pt x="5186260" y="129509"/>
                </a:cubicBezTo>
                <a:cubicBezTo>
                  <a:pt x="5193752" y="142858"/>
                  <a:pt x="5199046" y="160058"/>
                  <a:pt x="5202142" y="181108"/>
                </a:cubicBezTo>
                <a:cubicBezTo>
                  <a:pt x="5205818" y="205626"/>
                  <a:pt x="5206666" y="222023"/>
                  <a:pt x="5204684" y="230300"/>
                </a:cubicBezTo>
                <a:cubicBezTo>
                  <a:pt x="5196169" y="264952"/>
                  <a:pt x="5187558" y="290989"/>
                  <a:pt x="5178852" y="308410"/>
                </a:cubicBezTo>
                <a:cubicBezTo>
                  <a:pt x="5173537" y="319030"/>
                  <a:pt x="5170880" y="326898"/>
                  <a:pt x="5170880" y="332013"/>
                </a:cubicBezTo>
                <a:cubicBezTo>
                  <a:pt x="5170880" y="337128"/>
                  <a:pt x="5168340" y="342974"/>
                  <a:pt x="5163258" y="349551"/>
                </a:cubicBezTo>
                <a:cubicBezTo>
                  <a:pt x="5158176" y="356128"/>
                  <a:pt x="5155636" y="361364"/>
                  <a:pt x="5155636" y="365260"/>
                </a:cubicBezTo>
                <a:cubicBezTo>
                  <a:pt x="5155636" y="373213"/>
                  <a:pt x="5148006" y="384820"/>
                  <a:pt x="5132746" y="400079"/>
                </a:cubicBezTo>
                <a:cubicBezTo>
                  <a:pt x="5117488" y="415338"/>
                  <a:pt x="5101634" y="427411"/>
                  <a:pt x="5085184" y="436297"/>
                </a:cubicBezTo>
                <a:cubicBezTo>
                  <a:pt x="5074744" y="442470"/>
                  <a:pt x="5069601" y="445951"/>
                  <a:pt x="5069753" y="446742"/>
                </a:cubicBezTo>
                <a:cubicBezTo>
                  <a:pt x="5069906" y="447532"/>
                  <a:pt x="5078202" y="453504"/>
                  <a:pt x="5094642" y="464658"/>
                </a:cubicBezTo>
                <a:cubicBezTo>
                  <a:pt x="5112720" y="476126"/>
                  <a:pt x="5123220" y="490807"/>
                  <a:pt x="5126139" y="508699"/>
                </a:cubicBezTo>
                <a:cubicBezTo>
                  <a:pt x="5129058" y="526592"/>
                  <a:pt x="5124242" y="547421"/>
                  <a:pt x="5111687" y="571186"/>
                </a:cubicBezTo>
                <a:cubicBezTo>
                  <a:pt x="5085522" y="617115"/>
                  <a:pt x="5046964" y="656044"/>
                  <a:pt x="4996016" y="687972"/>
                </a:cubicBezTo>
                <a:cubicBezTo>
                  <a:pt x="4985167" y="694601"/>
                  <a:pt x="4975270" y="701495"/>
                  <a:pt x="4966326" y="708653"/>
                </a:cubicBezTo>
                <a:lnTo>
                  <a:pt x="4962134" y="711748"/>
                </a:lnTo>
                <a:lnTo>
                  <a:pt x="4972512" y="711075"/>
                </a:lnTo>
                <a:cubicBezTo>
                  <a:pt x="4981761" y="710236"/>
                  <a:pt x="4992772" y="708951"/>
                  <a:pt x="5005545" y="707217"/>
                </a:cubicBezTo>
                <a:cubicBezTo>
                  <a:pt x="5030586" y="702931"/>
                  <a:pt x="5060276" y="699888"/>
                  <a:pt x="5094614" y="698087"/>
                </a:cubicBezTo>
                <a:cubicBezTo>
                  <a:pt x="5123798" y="696887"/>
                  <a:pt x="5140908" y="695544"/>
                  <a:pt x="5145941" y="694058"/>
                </a:cubicBezTo>
                <a:cubicBezTo>
                  <a:pt x="5150975" y="692572"/>
                  <a:pt x="5153045" y="691429"/>
                  <a:pt x="5152149" y="690629"/>
                </a:cubicBezTo>
                <a:cubicBezTo>
                  <a:pt x="5150654" y="677532"/>
                  <a:pt x="5154450" y="670984"/>
                  <a:pt x="5163536" y="670984"/>
                </a:cubicBezTo>
                <a:cubicBezTo>
                  <a:pt x="5166775" y="670984"/>
                  <a:pt x="5181038" y="674746"/>
                  <a:pt x="5206327" y="682271"/>
                </a:cubicBezTo>
                <a:cubicBezTo>
                  <a:pt x="5222072" y="686767"/>
                  <a:pt x="5233826" y="692013"/>
                  <a:pt x="5241589" y="698009"/>
                </a:cubicBezTo>
                <a:cubicBezTo>
                  <a:pt x="5249352" y="704005"/>
                  <a:pt x="5254676" y="711913"/>
                  <a:pt x="5257562" y="721733"/>
                </a:cubicBezTo>
                <a:cubicBezTo>
                  <a:pt x="5263763" y="747736"/>
                  <a:pt x="5263482" y="764522"/>
                  <a:pt x="5256720" y="772089"/>
                </a:cubicBezTo>
                <a:cubicBezTo>
                  <a:pt x="5249957" y="779657"/>
                  <a:pt x="5234998" y="781303"/>
                  <a:pt x="5211842" y="777026"/>
                </a:cubicBezTo>
                <a:cubicBezTo>
                  <a:pt x="5195898" y="773530"/>
                  <a:pt x="5185858" y="772380"/>
                  <a:pt x="5181724" y="773575"/>
                </a:cubicBezTo>
                <a:cubicBezTo>
                  <a:pt x="5177590" y="774771"/>
                  <a:pt x="5165594" y="775368"/>
                  <a:pt x="5145734" y="775368"/>
                </a:cubicBezTo>
                <a:cubicBezTo>
                  <a:pt x="5114921" y="775959"/>
                  <a:pt x="5070306" y="782974"/>
                  <a:pt x="5011889" y="796414"/>
                </a:cubicBezTo>
                <a:cubicBezTo>
                  <a:pt x="4993725" y="800929"/>
                  <a:pt x="4962250" y="802586"/>
                  <a:pt x="4917462" y="801386"/>
                </a:cubicBezTo>
                <a:cubicBezTo>
                  <a:pt x="4888764" y="800776"/>
                  <a:pt x="4869552" y="799969"/>
                  <a:pt x="4859826" y="798964"/>
                </a:cubicBezTo>
                <a:cubicBezTo>
                  <a:pt x="4850102" y="797959"/>
                  <a:pt x="4843001" y="795219"/>
                  <a:pt x="4838524" y="790742"/>
                </a:cubicBezTo>
                <a:cubicBezTo>
                  <a:pt x="4831428" y="783341"/>
                  <a:pt x="4828514" y="772892"/>
                  <a:pt x="4829780" y="759395"/>
                </a:cubicBezTo>
                <a:cubicBezTo>
                  <a:pt x="4831048" y="745898"/>
                  <a:pt x="4834848" y="734716"/>
                  <a:pt x="4841182" y="725848"/>
                </a:cubicBezTo>
                <a:cubicBezTo>
                  <a:pt x="4848650" y="716332"/>
                  <a:pt x="4856330" y="707800"/>
                  <a:pt x="4864220" y="700252"/>
                </a:cubicBezTo>
                <a:cubicBezTo>
                  <a:pt x="4872112" y="692703"/>
                  <a:pt x="4878892" y="688929"/>
                  <a:pt x="4884558" y="688929"/>
                </a:cubicBezTo>
                <a:cubicBezTo>
                  <a:pt x="4885692" y="688929"/>
                  <a:pt x="4894917" y="681216"/>
                  <a:pt x="4912234" y="665790"/>
                </a:cubicBezTo>
                <a:cubicBezTo>
                  <a:pt x="4929550" y="650365"/>
                  <a:pt x="4938208" y="642280"/>
                  <a:pt x="4938208" y="641537"/>
                </a:cubicBezTo>
                <a:cubicBezTo>
                  <a:pt x="4938208" y="642442"/>
                  <a:pt x="4936225" y="641952"/>
                  <a:pt x="4932257" y="640066"/>
                </a:cubicBezTo>
                <a:cubicBezTo>
                  <a:pt x="4928290" y="638180"/>
                  <a:pt x="4923454" y="637237"/>
                  <a:pt x="4917748" y="637237"/>
                </a:cubicBezTo>
                <a:cubicBezTo>
                  <a:pt x="4904356" y="637237"/>
                  <a:pt x="4892308" y="631705"/>
                  <a:pt x="4881601" y="620642"/>
                </a:cubicBezTo>
                <a:cubicBezTo>
                  <a:pt x="4870895" y="609579"/>
                  <a:pt x="4865542" y="597108"/>
                  <a:pt x="4865542" y="583230"/>
                </a:cubicBezTo>
                <a:cubicBezTo>
                  <a:pt x="4865542" y="574324"/>
                  <a:pt x="4869433" y="564685"/>
                  <a:pt x="4877214" y="554312"/>
                </a:cubicBezTo>
                <a:cubicBezTo>
                  <a:pt x="4884683" y="544806"/>
                  <a:pt x="4898268" y="532359"/>
                  <a:pt x="4917970" y="516972"/>
                </a:cubicBezTo>
                <a:cubicBezTo>
                  <a:pt x="4937672" y="501584"/>
                  <a:pt x="4954206" y="491028"/>
                  <a:pt x="4967569" y="485304"/>
                </a:cubicBezTo>
                <a:cubicBezTo>
                  <a:pt x="4981124" y="478808"/>
                  <a:pt x="4989784" y="473202"/>
                  <a:pt x="4993550" y="468487"/>
                </a:cubicBezTo>
                <a:cubicBezTo>
                  <a:pt x="4997318" y="463772"/>
                  <a:pt x="4999202" y="456872"/>
                  <a:pt x="4999202" y="447785"/>
                </a:cubicBezTo>
                <a:cubicBezTo>
                  <a:pt x="4999202" y="439984"/>
                  <a:pt x="4998944" y="435819"/>
                  <a:pt x="4998430" y="435290"/>
                </a:cubicBezTo>
                <a:cubicBezTo>
                  <a:pt x="4997916" y="434762"/>
                  <a:pt x="4993058" y="437007"/>
                  <a:pt x="4983857" y="442027"/>
                </a:cubicBezTo>
                <a:cubicBezTo>
                  <a:pt x="4968931" y="450171"/>
                  <a:pt x="4957363" y="454243"/>
                  <a:pt x="4949152" y="454243"/>
                </a:cubicBezTo>
                <a:cubicBezTo>
                  <a:pt x="4940399" y="454243"/>
                  <a:pt x="4930990" y="451640"/>
                  <a:pt x="4920928" y="446434"/>
                </a:cubicBezTo>
                <a:cubicBezTo>
                  <a:pt x="4910864" y="441229"/>
                  <a:pt x="4903823" y="435407"/>
                  <a:pt x="4899804" y="428968"/>
                </a:cubicBezTo>
                <a:cubicBezTo>
                  <a:pt x="4897442" y="423644"/>
                  <a:pt x="4892622" y="416224"/>
                  <a:pt x="4885344" y="406708"/>
                </a:cubicBezTo>
                <a:lnTo>
                  <a:pt x="4885344" y="395035"/>
                </a:lnTo>
                <a:lnTo>
                  <a:pt x="4884444" y="410451"/>
                </a:lnTo>
                <a:cubicBezTo>
                  <a:pt x="4880091" y="429130"/>
                  <a:pt x="4870248" y="452271"/>
                  <a:pt x="4854912" y="479874"/>
                </a:cubicBezTo>
                <a:cubicBezTo>
                  <a:pt x="4839577" y="507478"/>
                  <a:pt x="4822646" y="532629"/>
                  <a:pt x="4804120" y="555327"/>
                </a:cubicBezTo>
                <a:cubicBezTo>
                  <a:pt x="4793147" y="568128"/>
                  <a:pt x="4785513" y="577903"/>
                  <a:pt x="4781217" y="584652"/>
                </a:cubicBezTo>
                <a:cubicBezTo>
                  <a:pt x="4776922" y="591400"/>
                  <a:pt x="4766786" y="603187"/>
                  <a:pt x="4750813" y="620013"/>
                </a:cubicBezTo>
                <a:cubicBezTo>
                  <a:pt x="4734840" y="636839"/>
                  <a:pt x="4726853" y="646305"/>
                  <a:pt x="4726853" y="648410"/>
                </a:cubicBezTo>
                <a:cubicBezTo>
                  <a:pt x="4726853" y="650515"/>
                  <a:pt x="4711266" y="663259"/>
                  <a:pt x="4680090" y="686643"/>
                </a:cubicBezTo>
                <a:cubicBezTo>
                  <a:pt x="4638056" y="718314"/>
                  <a:pt x="4615896" y="738026"/>
                  <a:pt x="4613610" y="745779"/>
                </a:cubicBezTo>
                <a:cubicBezTo>
                  <a:pt x="4611230" y="755342"/>
                  <a:pt x="4608470" y="760124"/>
                  <a:pt x="4605331" y="760124"/>
                </a:cubicBezTo>
                <a:cubicBezTo>
                  <a:pt x="4602192" y="760124"/>
                  <a:pt x="4594204" y="764867"/>
                  <a:pt x="4581364" y="774354"/>
                </a:cubicBezTo>
                <a:cubicBezTo>
                  <a:pt x="4558504" y="787594"/>
                  <a:pt x="4545112" y="788622"/>
                  <a:pt x="4541188" y="777440"/>
                </a:cubicBezTo>
                <a:cubicBezTo>
                  <a:pt x="4540350" y="775773"/>
                  <a:pt x="4539930" y="772935"/>
                  <a:pt x="4539930" y="768925"/>
                </a:cubicBezTo>
                <a:cubicBezTo>
                  <a:pt x="4539930" y="765134"/>
                  <a:pt x="4538144" y="760859"/>
                  <a:pt x="4534572" y="756102"/>
                </a:cubicBezTo>
                <a:cubicBezTo>
                  <a:pt x="4531000" y="751344"/>
                  <a:pt x="4529058" y="740171"/>
                  <a:pt x="4528743" y="722583"/>
                </a:cubicBezTo>
                <a:cubicBezTo>
                  <a:pt x="4528428" y="704995"/>
                  <a:pt x="4530758" y="690844"/>
                  <a:pt x="4535730" y="680128"/>
                </a:cubicBezTo>
                <a:cubicBezTo>
                  <a:pt x="4539349" y="671079"/>
                  <a:pt x="4544836" y="663488"/>
                  <a:pt x="4552189" y="657354"/>
                </a:cubicBezTo>
                <a:cubicBezTo>
                  <a:pt x="4559114" y="651077"/>
                  <a:pt x="4571658" y="634891"/>
                  <a:pt x="4589822" y="608798"/>
                </a:cubicBezTo>
                <a:cubicBezTo>
                  <a:pt x="4607986" y="582704"/>
                  <a:pt x="4616880" y="569547"/>
                  <a:pt x="4616504" y="569328"/>
                </a:cubicBezTo>
                <a:cubicBezTo>
                  <a:pt x="4616128" y="569109"/>
                  <a:pt x="4605252" y="563004"/>
                  <a:pt x="4583878" y="551012"/>
                </a:cubicBezTo>
                <a:cubicBezTo>
                  <a:pt x="4564857" y="541420"/>
                  <a:pt x="4552198" y="534350"/>
                  <a:pt x="4545902" y="529802"/>
                </a:cubicBezTo>
                <a:cubicBezTo>
                  <a:pt x="4539606" y="525254"/>
                  <a:pt x="4534077" y="518560"/>
                  <a:pt x="4529314" y="509721"/>
                </a:cubicBezTo>
                <a:cubicBezTo>
                  <a:pt x="4525028" y="501148"/>
                  <a:pt x="4522885" y="494798"/>
                  <a:pt x="4522885" y="490669"/>
                </a:cubicBezTo>
                <a:cubicBezTo>
                  <a:pt x="4522885" y="486539"/>
                  <a:pt x="4524976" y="481413"/>
                  <a:pt x="4529158" y="475288"/>
                </a:cubicBezTo>
                <a:cubicBezTo>
                  <a:pt x="4559885" y="413538"/>
                  <a:pt x="4598628" y="371732"/>
                  <a:pt x="4645386" y="349872"/>
                </a:cubicBezTo>
                <a:cubicBezTo>
                  <a:pt x="4646300" y="348958"/>
                  <a:pt x="4648282" y="347986"/>
                  <a:pt x="4651330" y="346958"/>
                </a:cubicBezTo>
                <a:cubicBezTo>
                  <a:pt x="4660064" y="342824"/>
                  <a:pt x="4665227" y="338719"/>
                  <a:pt x="4666817" y="334642"/>
                </a:cubicBezTo>
                <a:cubicBezTo>
                  <a:pt x="4668408" y="330565"/>
                  <a:pt x="4670404" y="315297"/>
                  <a:pt x="4672804" y="288836"/>
                </a:cubicBezTo>
                <a:cubicBezTo>
                  <a:pt x="4673328" y="285160"/>
                  <a:pt x="4673590" y="282269"/>
                  <a:pt x="4673590" y="280164"/>
                </a:cubicBezTo>
                <a:cubicBezTo>
                  <a:pt x="4676647" y="248388"/>
                  <a:pt x="4680676" y="225619"/>
                  <a:pt x="4685677" y="211855"/>
                </a:cubicBezTo>
                <a:cubicBezTo>
                  <a:pt x="4702736" y="170221"/>
                  <a:pt x="4705750" y="148319"/>
                  <a:pt x="4694720" y="146147"/>
                </a:cubicBezTo>
                <a:cubicBezTo>
                  <a:pt x="4688425" y="143432"/>
                  <a:pt x="4680164" y="146097"/>
                  <a:pt x="4669939" y="154141"/>
                </a:cubicBezTo>
                <a:cubicBezTo>
                  <a:pt x="4659714" y="162185"/>
                  <a:pt x="4651178" y="172145"/>
                  <a:pt x="4644329" y="184023"/>
                </a:cubicBezTo>
                <a:cubicBezTo>
                  <a:pt x="4633898" y="203759"/>
                  <a:pt x="4622010" y="215156"/>
                  <a:pt x="4608660" y="218213"/>
                </a:cubicBezTo>
                <a:cubicBezTo>
                  <a:pt x="4595311" y="221271"/>
                  <a:pt x="4571639" y="219308"/>
                  <a:pt x="4537644" y="212327"/>
                </a:cubicBezTo>
                <a:cubicBezTo>
                  <a:pt x="4515536" y="207355"/>
                  <a:pt x="4502002" y="204869"/>
                  <a:pt x="4497039" y="204869"/>
                </a:cubicBezTo>
                <a:cubicBezTo>
                  <a:pt x="4479580" y="204869"/>
                  <a:pt x="4473474" y="194886"/>
                  <a:pt x="4478722" y="174922"/>
                </a:cubicBezTo>
                <a:cubicBezTo>
                  <a:pt x="4482342" y="165283"/>
                  <a:pt x="4492372" y="156310"/>
                  <a:pt x="4508812" y="148004"/>
                </a:cubicBezTo>
                <a:cubicBezTo>
                  <a:pt x="4519138" y="143832"/>
                  <a:pt x="4533682" y="137055"/>
                  <a:pt x="4552446" y="127673"/>
                </a:cubicBezTo>
                <a:cubicBezTo>
                  <a:pt x="4597242" y="106556"/>
                  <a:pt x="4631999" y="95998"/>
                  <a:pt x="4656716" y="95998"/>
                </a:cubicBezTo>
                <a:cubicBezTo>
                  <a:pt x="4685453" y="95998"/>
                  <a:pt x="4709111" y="104325"/>
                  <a:pt x="4727689" y="120979"/>
                </a:cubicBezTo>
                <a:cubicBezTo>
                  <a:pt x="4746268" y="137634"/>
                  <a:pt x="4752270" y="155096"/>
                  <a:pt x="4745698" y="173365"/>
                </a:cubicBezTo>
                <a:cubicBezTo>
                  <a:pt x="4742564" y="183718"/>
                  <a:pt x="4740552" y="197918"/>
                  <a:pt x="4739662" y="215963"/>
                </a:cubicBezTo>
                <a:cubicBezTo>
                  <a:pt x="4738772" y="234008"/>
                  <a:pt x="4737088" y="248907"/>
                  <a:pt x="4734611" y="260661"/>
                </a:cubicBezTo>
                <a:cubicBezTo>
                  <a:pt x="4731754" y="270977"/>
                  <a:pt x="4730466" y="284036"/>
                  <a:pt x="4730746" y="299838"/>
                </a:cubicBezTo>
                <a:cubicBezTo>
                  <a:pt x="4731028" y="315640"/>
                  <a:pt x="4732420" y="327546"/>
                  <a:pt x="4734926" y="335556"/>
                </a:cubicBezTo>
                <a:cubicBezTo>
                  <a:pt x="4736422" y="339881"/>
                  <a:pt x="4741350" y="344243"/>
                  <a:pt x="4749713" y="348644"/>
                </a:cubicBezTo>
                <a:cubicBezTo>
                  <a:pt x="4758572" y="352339"/>
                  <a:pt x="4764600" y="356016"/>
                  <a:pt x="4767801" y="359674"/>
                </a:cubicBezTo>
                <a:cubicBezTo>
                  <a:pt x="4771002" y="363331"/>
                  <a:pt x="4772602" y="368184"/>
                  <a:pt x="4772602" y="374233"/>
                </a:cubicBezTo>
                <a:cubicBezTo>
                  <a:pt x="4772602" y="380471"/>
                  <a:pt x="4768082" y="397157"/>
                  <a:pt x="4759043" y="424289"/>
                </a:cubicBezTo>
                <a:cubicBezTo>
                  <a:pt x="4750004" y="451421"/>
                  <a:pt x="4743503" y="467292"/>
                  <a:pt x="4739540" y="471902"/>
                </a:cubicBezTo>
                <a:cubicBezTo>
                  <a:pt x="4737826" y="474474"/>
                  <a:pt x="4734686" y="484892"/>
                  <a:pt x="4730118" y="503156"/>
                </a:cubicBezTo>
                <a:cubicBezTo>
                  <a:pt x="4726692" y="516854"/>
                  <a:pt x="4724552" y="527556"/>
                  <a:pt x="4723696" y="535261"/>
                </a:cubicBezTo>
                <a:lnTo>
                  <a:pt x="4723410" y="539737"/>
                </a:lnTo>
                <a:lnTo>
                  <a:pt x="4724038" y="538925"/>
                </a:lnTo>
                <a:cubicBezTo>
                  <a:pt x="4731184" y="529734"/>
                  <a:pt x="4744378" y="512884"/>
                  <a:pt x="4763622" y="488375"/>
                </a:cubicBezTo>
                <a:cubicBezTo>
                  <a:pt x="4794412" y="449161"/>
                  <a:pt x="4818722" y="416471"/>
                  <a:pt x="4836552" y="390306"/>
                </a:cubicBezTo>
                <a:cubicBezTo>
                  <a:pt x="4840506" y="384353"/>
                  <a:pt x="4843816" y="379500"/>
                  <a:pt x="4846482" y="375747"/>
                </a:cubicBezTo>
                <a:cubicBezTo>
                  <a:pt x="4848426" y="375166"/>
                  <a:pt x="4845273" y="370332"/>
                  <a:pt x="4837024" y="361245"/>
                </a:cubicBezTo>
                <a:cubicBezTo>
                  <a:pt x="4828776" y="352158"/>
                  <a:pt x="4823715" y="341524"/>
                  <a:pt x="4821844" y="329341"/>
                </a:cubicBezTo>
                <a:cubicBezTo>
                  <a:pt x="4819972" y="317159"/>
                  <a:pt x="4817198" y="305791"/>
                  <a:pt x="4813521" y="295237"/>
                </a:cubicBezTo>
                <a:cubicBezTo>
                  <a:pt x="4805148" y="276797"/>
                  <a:pt x="4800962" y="230862"/>
                  <a:pt x="4800962" y="157434"/>
                </a:cubicBezTo>
                <a:cubicBezTo>
                  <a:pt x="4800410" y="128154"/>
                  <a:pt x="4800091" y="113481"/>
                  <a:pt x="4800006" y="113414"/>
                </a:cubicBezTo>
                <a:cubicBezTo>
                  <a:pt x="4796014" y="110766"/>
                  <a:pt x="4793828" y="105075"/>
                  <a:pt x="4793447" y="96341"/>
                </a:cubicBezTo>
                <a:cubicBezTo>
                  <a:pt x="4793076" y="87606"/>
                  <a:pt x="4794638" y="81325"/>
                  <a:pt x="4798134" y="77495"/>
                </a:cubicBezTo>
                <a:cubicBezTo>
                  <a:pt x="4801630" y="73666"/>
                  <a:pt x="4807570" y="72092"/>
                  <a:pt x="4815958" y="72773"/>
                </a:cubicBezTo>
                <a:close/>
                <a:moveTo>
                  <a:pt x="4077630" y="57579"/>
                </a:moveTo>
                <a:lnTo>
                  <a:pt x="4076931" y="59180"/>
                </a:lnTo>
                <a:lnTo>
                  <a:pt x="4077036" y="58979"/>
                </a:lnTo>
                <a:cubicBezTo>
                  <a:pt x="4077432" y="58178"/>
                  <a:pt x="4077630" y="57711"/>
                  <a:pt x="4077630" y="57579"/>
                </a:cubicBezTo>
                <a:close/>
                <a:moveTo>
                  <a:pt x="6730091" y="55891"/>
                </a:moveTo>
                <a:cubicBezTo>
                  <a:pt x="6736488" y="55599"/>
                  <a:pt x="6744153" y="55998"/>
                  <a:pt x="6753085" y="57086"/>
                </a:cubicBezTo>
                <a:cubicBezTo>
                  <a:pt x="6770949" y="59262"/>
                  <a:pt x="6789310" y="62960"/>
                  <a:pt x="6808170" y="68180"/>
                </a:cubicBezTo>
                <a:cubicBezTo>
                  <a:pt x="6828468" y="74324"/>
                  <a:pt x="6850986" y="89149"/>
                  <a:pt x="6875722" y="112657"/>
                </a:cubicBezTo>
                <a:cubicBezTo>
                  <a:pt x="6892581" y="137050"/>
                  <a:pt x="6893476" y="149247"/>
                  <a:pt x="6878408" y="149247"/>
                </a:cubicBezTo>
                <a:cubicBezTo>
                  <a:pt x="6878760" y="149247"/>
                  <a:pt x="6876010" y="152467"/>
                  <a:pt x="6870157" y="158906"/>
                </a:cubicBezTo>
                <a:lnTo>
                  <a:pt x="6868580" y="159903"/>
                </a:lnTo>
                <a:lnTo>
                  <a:pt x="6873608" y="159806"/>
                </a:lnTo>
                <a:cubicBezTo>
                  <a:pt x="6892838" y="161092"/>
                  <a:pt x="6915968" y="168245"/>
                  <a:pt x="6942994" y="181266"/>
                </a:cubicBezTo>
                <a:cubicBezTo>
                  <a:pt x="6970022" y="194286"/>
                  <a:pt x="6983535" y="202761"/>
                  <a:pt x="6983535" y="206690"/>
                </a:cubicBezTo>
                <a:cubicBezTo>
                  <a:pt x="6983535" y="210619"/>
                  <a:pt x="6979468" y="219530"/>
                  <a:pt x="6971334" y="233422"/>
                </a:cubicBezTo>
                <a:cubicBezTo>
                  <a:pt x="6963200" y="247314"/>
                  <a:pt x="6953642" y="256494"/>
                  <a:pt x="6942659" y="260961"/>
                </a:cubicBezTo>
                <a:cubicBezTo>
                  <a:pt x="6931676" y="265429"/>
                  <a:pt x="6925030" y="267662"/>
                  <a:pt x="6922720" y="267662"/>
                </a:cubicBezTo>
                <a:cubicBezTo>
                  <a:pt x="6920411" y="267662"/>
                  <a:pt x="6915965" y="270203"/>
                  <a:pt x="6909383" y="275285"/>
                </a:cubicBezTo>
                <a:cubicBezTo>
                  <a:pt x="6902802" y="280366"/>
                  <a:pt x="6896067" y="282907"/>
                  <a:pt x="6889181" y="282907"/>
                </a:cubicBezTo>
                <a:cubicBezTo>
                  <a:pt x="6882287" y="282907"/>
                  <a:pt x="6872808" y="287123"/>
                  <a:pt x="6860744" y="295557"/>
                </a:cubicBezTo>
                <a:lnTo>
                  <a:pt x="6858064" y="297596"/>
                </a:lnTo>
                <a:lnTo>
                  <a:pt x="6861567" y="298428"/>
                </a:lnTo>
                <a:cubicBezTo>
                  <a:pt x="6866536" y="300023"/>
                  <a:pt x="6873122" y="302414"/>
                  <a:pt x="6881322" y="305603"/>
                </a:cubicBezTo>
                <a:cubicBezTo>
                  <a:pt x="6897724" y="311980"/>
                  <a:pt x="6911236" y="316006"/>
                  <a:pt x="6921856" y="317683"/>
                </a:cubicBezTo>
                <a:cubicBezTo>
                  <a:pt x="6939344" y="320188"/>
                  <a:pt x="6952456" y="323186"/>
                  <a:pt x="6961190" y="326677"/>
                </a:cubicBezTo>
                <a:cubicBezTo>
                  <a:pt x="6969924" y="330168"/>
                  <a:pt x="6976801" y="335504"/>
                  <a:pt x="6981820" y="342686"/>
                </a:cubicBezTo>
                <a:cubicBezTo>
                  <a:pt x="6986898" y="349925"/>
                  <a:pt x="6989648" y="355361"/>
                  <a:pt x="6990072" y="358995"/>
                </a:cubicBezTo>
                <a:cubicBezTo>
                  <a:pt x="6990496" y="362629"/>
                  <a:pt x="6988914" y="367617"/>
                  <a:pt x="6985328" y="373961"/>
                </a:cubicBezTo>
                <a:cubicBezTo>
                  <a:pt x="6981742" y="380305"/>
                  <a:pt x="6980062" y="384372"/>
                  <a:pt x="6980284" y="386163"/>
                </a:cubicBezTo>
                <a:cubicBezTo>
                  <a:pt x="6980509" y="387953"/>
                  <a:pt x="6982206" y="393597"/>
                  <a:pt x="6985378" y="403093"/>
                </a:cubicBezTo>
                <a:cubicBezTo>
                  <a:pt x="6991922" y="418810"/>
                  <a:pt x="6995194" y="427430"/>
                  <a:pt x="6995194" y="428954"/>
                </a:cubicBezTo>
                <a:cubicBezTo>
                  <a:pt x="6995194" y="434554"/>
                  <a:pt x="6989267" y="440317"/>
                  <a:pt x="6977413" y="446242"/>
                </a:cubicBezTo>
                <a:cubicBezTo>
                  <a:pt x="6965559" y="452166"/>
                  <a:pt x="6957080" y="455128"/>
                  <a:pt x="6951974" y="455128"/>
                </a:cubicBezTo>
                <a:cubicBezTo>
                  <a:pt x="6944450" y="455128"/>
                  <a:pt x="6933362" y="447504"/>
                  <a:pt x="6918712" y="432254"/>
                </a:cubicBezTo>
                <a:cubicBezTo>
                  <a:pt x="6904064" y="417005"/>
                  <a:pt x="6896310" y="409380"/>
                  <a:pt x="6895452" y="409380"/>
                </a:cubicBezTo>
                <a:cubicBezTo>
                  <a:pt x="6893938" y="409380"/>
                  <a:pt x="6877177" y="417674"/>
                  <a:pt x="6845168" y="434262"/>
                </a:cubicBezTo>
                <a:cubicBezTo>
                  <a:pt x="6813159" y="450849"/>
                  <a:pt x="6792307" y="461967"/>
                  <a:pt x="6782610" y="467616"/>
                </a:cubicBezTo>
                <a:cubicBezTo>
                  <a:pt x="6767075" y="477865"/>
                  <a:pt x="6754818" y="485311"/>
                  <a:pt x="6745842" y="489954"/>
                </a:cubicBezTo>
                <a:cubicBezTo>
                  <a:pt x="6736864" y="494598"/>
                  <a:pt x="6728780" y="499791"/>
                  <a:pt x="6721588" y="505535"/>
                </a:cubicBezTo>
                <a:lnTo>
                  <a:pt x="6710844" y="514164"/>
                </a:lnTo>
                <a:lnTo>
                  <a:pt x="6716230" y="545425"/>
                </a:lnTo>
                <a:cubicBezTo>
                  <a:pt x="6721498" y="570571"/>
                  <a:pt x="6724446" y="589624"/>
                  <a:pt x="6725074" y="602583"/>
                </a:cubicBezTo>
                <a:cubicBezTo>
                  <a:pt x="6725703" y="615541"/>
                  <a:pt x="6724150" y="632860"/>
                  <a:pt x="6720416" y="654539"/>
                </a:cubicBezTo>
                <a:cubicBezTo>
                  <a:pt x="6711863" y="702802"/>
                  <a:pt x="6692170" y="726934"/>
                  <a:pt x="6661338" y="726934"/>
                </a:cubicBezTo>
                <a:cubicBezTo>
                  <a:pt x="6641450" y="726934"/>
                  <a:pt x="6629570" y="717957"/>
                  <a:pt x="6625698" y="700002"/>
                </a:cubicBezTo>
                <a:cubicBezTo>
                  <a:pt x="6621826" y="682047"/>
                  <a:pt x="6626490" y="664202"/>
                  <a:pt x="6639692" y="646467"/>
                </a:cubicBezTo>
                <a:cubicBezTo>
                  <a:pt x="6655942" y="625216"/>
                  <a:pt x="6665544" y="600699"/>
                  <a:pt x="6668496" y="572915"/>
                </a:cubicBezTo>
                <a:lnTo>
                  <a:pt x="6671025" y="561856"/>
                </a:lnTo>
                <a:lnTo>
                  <a:pt x="6668482" y="560984"/>
                </a:lnTo>
                <a:cubicBezTo>
                  <a:pt x="6649222" y="558032"/>
                  <a:pt x="6633625" y="541220"/>
                  <a:pt x="6621690" y="510550"/>
                </a:cubicBezTo>
                <a:cubicBezTo>
                  <a:pt x="6616308" y="499310"/>
                  <a:pt x="6614734" y="488235"/>
                  <a:pt x="6616968" y="477324"/>
                </a:cubicBezTo>
                <a:cubicBezTo>
                  <a:pt x="6619202" y="466413"/>
                  <a:pt x="6627028" y="451690"/>
                  <a:pt x="6640450" y="433154"/>
                </a:cubicBezTo>
                <a:cubicBezTo>
                  <a:pt x="6655862" y="412199"/>
                  <a:pt x="6666602" y="399736"/>
                  <a:pt x="6672675" y="395764"/>
                </a:cubicBezTo>
                <a:cubicBezTo>
                  <a:pt x="6678747" y="391792"/>
                  <a:pt x="6681038" y="388199"/>
                  <a:pt x="6679547" y="384984"/>
                </a:cubicBezTo>
                <a:cubicBezTo>
                  <a:pt x="6678057" y="381769"/>
                  <a:pt x="6679666" y="378047"/>
                  <a:pt x="6684376" y="373818"/>
                </a:cubicBezTo>
                <a:cubicBezTo>
                  <a:pt x="6689086" y="369589"/>
                  <a:pt x="6695082" y="359897"/>
                  <a:pt x="6702364" y="344743"/>
                </a:cubicBezTo>
                <a:cubicBezTo>
                  <a:pt x="6709646" y="329589"/>
                  <a:pt x="6718354" y="316066"/>
                  <a:pt x="6728489" y="304174"/>
                </a:cubicBezTo>
                <a:cubicBezTo>
                  <a:pt x="6733556" y="298228"/>
                  <a:pt x="6737454" y="293924"/>
                  <a:pt x="6740180" y="291263"/>
                </a:cubicBezTo>
                <a:lnTo>
                  <a:pt x="6743097" y="288757"/>
                </a:lnTo>
                <a:lnTo>
                  <a:pt x="6724803" y="294494"/>
                </a:lnTo>
                <a:cubicBezTo>
                  <a:pt x="6711097" y="296932"/>
                  <a:pt x="6688476" y="297997"/>
                  <a:pt x="6656944" y="297687"/>
                </a:cubicBezTo>
                <a:cubicBezTo>
                  <a:pt x="6625412" y="297378"/>
                  <a:pt x="6605640" y="295408"/>
                  <a:pt x="6597630" y="291779"/>
                </a:cubicBezTo>
                <a:cubicBezTo>
                  <a:pt x="6579580" y="280302"/>
                  <a:pt x="6588900" y="266400"/>
                  <a:pt x="6625590" y="250074"/>
                </a:cubicBezTo>
                <a:cubicBezTo>
                  <a:pt x="6650908" y="240987"/>
                  <a:pt x="6670530" y="234025"/>
                  <a:pt x="6684455" y="229186"/>
                </a:cubicBezTo>
                <a:cubicBezTo>
                  <a:pt x="6695942" y="224585"/>
                  <a:pt x="6712208" y="217315"/>
                  <a:pt x="6733254" y="207376"/>
                </a:cubicBezTo>
                <a:cubicBezTo>
                  <a:pt x="6743776" y="202406"/>
                  <a:pt x="6752301" y="198221"/>
                  <a:pt x="6758826" y="194819"/>
                </a:cubicBezTo>
                <a:lnTo>
                  <a:pt x="6772344" y="187004"/>
                </a:lnTo>
                <a:lnTo>
                  <a:pt x="6770748" y="187106"/>
                </a:lnTo>
                <a:cubicBezTo>
                  <a:pt x="6765864" y="186627"/>
                  <a:pt x="6763422" y="184414"/>
                  <a:pt x="6763422" y="180465"/>
                </a:cubicBezTo>
                <a:cubicBezTo>
                  <a:pt x="6763422" y="178122"/>
                  <a:pt x="6765512" y="175503"/>
                  <a:pt x="6769694" y="172607"/>
                </a:cubicBezTo>
                <a:cubicBezTo>
                  <a:pt x="6776876" y="162511"/>
                  <a:pt x="6779174" y="155491"/>
                  <a:pt x="6776588" y="151548"/>
                </a:cubicBezTo>
                <a:cubicBezTo>
                  <a:pt x="6774002" y="147604"/>
                  <a:pt x="6761541" y="134355"/>
                  <a:pt x="6739204" y="111800"/>
                </a:cubicBezTo>
                <a:cubicBezTo>
                  <a:pt x="6710496" y="98017"/>
                  <a:pt x="6696142" y="86220"/>
                  <a:pt x="6696142" y="76410"/>
                </a:cubicBezTo>
                <a:cubicBezTo>
                  <a:pt x="6696142" y="69113"/>
                  <a:pt x="6702329" y="63256"/>
                  <a:pt x="6714702" y="58836"/>
                </a:cubicBezTo>
                <a:cubicBezTo>
                  <a:pt x="6718564" y="57164"/>
                  <a:pt x="6723694" y="56183"/>
                  <a:pt x="6730091" y="55891"/>
                </a:cubicBezTo>
                <a:close/>
                <a:moveTo>
                  <a:pt x="6557107" y="30086"/>
                </a:moveTo>
                <a:cubicBezTo>
                  <a:pt x="6563086" y="29460"/>
                  <a:pt x="6572056" y="34081"/>
                  <a:pt x="6584014" y="43948"/>
                </a:cubicBezTo>
                <a:cubicBezTo>
                  <a:pt x="6599702" y="62570"/>
                  <a:pt x="6609662" y="76850"/>
                  <a:pt x="6613896" y="86789"/>
                </a:cubicBezTo>
                <a:cubicBezTo>
                  <a:pt x="6618130" y="96729"/>
                  <a:pt x="6619232" y="108556"/>
                  <a:pt x="6617204" y="122272"/>
                </a:cubicBezTo>
                <a:lnTo>
                  <a:pt x="6614146" y="145847"/>
                </a:lnTo>
                <a:lnTo>
                  <a:pt x="6581914" y="164492"/>
                </a:lnTo>
                <a:cubicBezTo>
                  <a:pt x="6569694" y="172093"/>
                  <a:pt x="6550050" y="185645"/>
                  <a:pt x="6522984" y="205147"/>
                </a:cubicBezTo>
                <a:cubicBezTo>
                  <a:pt x="6502686" y="219774"/>
                  <a:pt x="6489530" y="229623"/>
                  <a:pt x="6483518" y="234694"/>
                </a:cubicBezTo>
                <a:lnTo>
                  <a:pt x="6482988" y="235201"/>
                </a:lnTo>
                <a:lnTo>
                  <a:pt x="6489702" y="238301"/>
                </a:lnTo>
                <a:cubicBezTo>
                  <a:pt x="6524106" y="256989"/>
                  <a:pt x="6536708" y="284388"/>
                  <a:pt x="6527507" y="320497"/>
                </a:cubicBezTo>
                <a:cubicBezTo>
                  <a:pt x="6524459" y="330232"/>
                  <a:pt x="6521440" y="340581"/>
                  <a:pt x="6518448" y="351544"/>
                </a:cubicBezTo>
                <a:cubicBezTo>
                  <a:pt x="6514600" y="365641"/>
                  <a:pt x="6507164" y="381726"/>
                  <a:pt x="6496138" y="399800"/>
                </a:cubicBezTo>
                <a:cubicBezTo>
                  <a:pt x="6485114" y="417874"/>
                  <a:pt x="6477377" y="430883"/>
                  <a:pt x="6472928" y="438826"/>
                </a:cubicBezTo>
                <a:cubicBezTo>
                  <a:pt x="6468481" y="446770"/>
                  <a:pt x="6464566" y="451871"/>
                  <a:pt x="6461184" y="454128"/>
                </a:cubicBezTo>
                <a:cubicBezTo>
                  <a:pt x="6458384" y="453557"/>
                  <a:pt x="6462161" y="456491"/>
                  <a:pt x="6472514" y="462929"/>
                </a:cubicBezTo>
                <a:cubicBezTo>
                  <a:pt x="6479496" y="469911"/>
                  <a:pt x="6483849" y="476345"/>
                  <a:pt x="6485573" y="482232"/>
                </a:cubicBezTo>
                <a:cubicBezTo>
                  <a:pt x="6487297" y="488118"/>
                  <a:pt x="6488783" y="500982"/>
                  <a:pt x="6490030" y="520822"/>
                </a:cubicBezTo>
                <a:cubicBezTo>
                  <a:pt x="6490859" y="533305"/>
                  <a:pt x="6491434" y="542620"/>
                  <a:pt x="6491752" y="548769"/>
                </a:cubicBezTo>
                <a:lnTo>
                  <a:pt x="6491758" y="548898"/>
                </a:lnTo>
                <a:lnTo>
                  <a:pt x="6493045" y="544725"/>
                </a:lnTo>
                <a:cubicBezTo>
                  <a:pt x="6495112" y="541573"/>
                  <a:pt x="6497142" y="538015"/>
                  <a:pt x="6499132" y="534053"/>
                </a:cubicBezTo>
                <a:cubicBezTo>
                  <a:pt x="6505285" y="523108"/>
                  <a:pt x="6513046" y="513093"/>
                  <a:pt x="6522413" y="504006"/>
                </a:cubicBezTo>
                <a:cubicBezTo>
                  <a:pt x="6531782" y="494919"/>
                  <a:pt x="6536465" y="488711"/>
                  <a:pt x="6536465" y="485382"/>
                </a:cubicBezTo>
                <a:cubicBezTo>
                  <a:pt x="6536465" y="482053"/>
                  <a:pt x="6541704" y="473150"/>
                  <a:pt x="6552181" y="458672"/>
                </a:cubicBezTo>
                <a:cubicBezTo>
                  <a:pt x="6562659" y="444194"/>
                  <a:pt x="6570462" y="432852"/>
                  <a:pt x="6575591" y="424646"/>
                </a:cubicBezTo>
                <a:cubicBezTo>
                  <a:pt x="6580720" y="416440"/>
                  <a:pt x="6585046" y="411797"/>
                  <a:pt x="6588564" y="410716"/>
                </a:cubicBezTo>
                <a:cubicBezTo>
                  <a:pt x="6592084" y="409635"/>
                  <a:pt x="6595184" y="405341"/>
                  <a:pt x="6597866" y="397836"/>
                </a:cubicBezTo>
                <a:cubicBezTo>
                  <a:pt x="6600547" y="390330"/>
                  <a:pt x="6606040" y="382105"/>
                  <a:pt x="6614346" y="373161"/>
                </a:cubicBezTo>
                <a:cubicBezTo>
                  <a:pt x="6632634" y="361798"/>
                  <a:pt x="6641778" y="359393"/>
                  <a:pt x="6641778" y="365946"/>
                </a:cubicBezTo>
                <a:cubicBezTo>
                  <a:pt x="6642369" y="366546"/>
                  <a:pt x="6642664" y="369008"/>
                  <a:pt x="6642664" y="373332"/>
                </a:cubicBezTo>
                <a:cubicBezTo>
                  <a:pt x="6642664" y="381172"/>
                  <a:pt x="6638745" y="393383"/>
                  <a:pt x="6630906" y="409966"/>
                </a:cubicBezTo>
                <a:cubicBezTo>
                  <a:pt x="6623066" y="426549"/>
                  <a:pt x="6614489" y="446327"/>
                  <a:pt x="6605174" y="469302"/>
                </a:cubicBezTo>
                <a:cubicBezTo>
                  <a:pt x="6587762" y="510726"/>
                  <a:pt x="6562688" y="551750"/>
                  <a:pt x="6529950" y="592374"/>
                </a:cubicBezTo>
                <a:cubicBezTo>
                  <a:pt x="6506586" y="634227"/>
                  <a:pt x="6491140" y="673961"/>
                  <a:pt x="6483616" y="711575"/>
                </a:cubicBezTo>
                <a:cubicBezTo>
                  <a:pt x="6479891" y="730796"/>
                  <a:pt x="6474660" y="749672"/>
                  <a:pt x="6467920" y="768203"/>
                </a:cubicBezTo>
                <a:cubicBezTo>
                  <a:pt x="6461182" y="786734"/>
                  <a:pt x="6453888" y="796000"/>
                  <a:pt x="6446039" y="796000"/>
                </a:cubicBezTo>
                <a:cubicBezTo>
                  <a:pt x="6441353" y="796000"/>
                  <a:pt x="6437364" y="794056"/>
                  <a:pt x="6434074" y="790170"/>
                </a:cubicBezTo>
                <a:cubicBezTo>
                  <a:pt x="6430783" y="786284"/>
                  <a:pt x="6425220" y="784341"/>
                  <a:pt x="6417386" y="784341"/>
                </a:cubicBezTo>
                <a:cubicBezTo>
                  <a:pt x="6409552" y="784341"/>
                  <a:pt x="6403954" y="780048"/>
                  <a:pt x="6400591" y="771461"/>
                </a:cubicBezTo>
                <a:cubicBezTo>
                  <a:pt x="6397229" y="762874"/>
                  <a:pt x="6393662" y="755618"/>
                  <a:pt x="6389890" y="749694"/>
                </a:cubicBezTo>
                <a:cubicBezTo>
                  <a:pt x="6384756" y="741264"/>
                  <a:pt x="6383100" y="728453"/>
                  <a:pt x="6384925" y="711260"/>
                </a:cubicBezTo>
                <a:cubicBezTo>
                  <a:pt x="6386749" y="694068"/>
                  <a:pt x="6391161" y="677518"/>
                  <a:pt x="6398162" y="661611"/>
                </a:cubicBezTo>
                <a:cubicBezTo>
                  <a:pt x="6404877" y="643704"/>
                  <a:pt x="6410320" y="621530"/>
                  <a:pt x="6414493" y="595089"/>
                </a:cubicBezTo>
                <a:cubicBezTo>
                  <a:pt x="6417622" y="575258"/>
                  <a:pt x="6418725" y="560750"/>
                  <a:pt x="6417804" y="551565"/>
                </a:cubicBezTo>
                <a:lnTo>
                  <a:pt x="6416740" y="546627"/>
                </a:lnTo>
                <a:lnTo>
                  <a:pt x="6414893" y="552741"/>
                </a:lnTo>
                <a:cubicBezTo>
                  <a:pt x="6402148" y="563618"/>
                  <a:pt x="6388530" y="567997"/>
                  <a:pt x="6374038" y="565878"/>
                </a:cubicBezTo>
                <a:cubicBezTo>
                  <a:pt x="6359546" y="563759"/>
                  <a:pt x="6350818" y="556036"/>
                  <a:pt x="6347856" y="542711"/>
                </a:cubicBezTo>
                <a:cubicBezTo>
                  <a:pt x="6345027" y="531157"/>
                  <a:pt x="6343924" y="519429"/>
                  <a:pt x="6344548" y="507528"/>
                </a:cubicBezTo>
                <a:cubicBezTo>
                  <a:pt x="6345172" y="495626"/>
                  <a:pt x="6346846" y="486961"/>
                  <a:pt x="6349570" y="481532"/>
                </a:cubicBezTo>
                <a:cubicBezTo>
                  <a:pt x="6352895" y="474245"/>
                  <a:pt x="6365063" y="459777"/>
                  <a:pt x="6386075" y="438126"/>
                </a:cubicBezTo>
                <a:cubicBezTo>
                  <a:pt x="6401744" y="421286"/>
                  <a:pt x="6413312" y="406265"/>
                  <a:pt x="6420779" y="393063"/>
                </a:cubicBezTo>
                <a:cubicBezTo>
                  <a:pt x="6428248" y="379862"/>
                  <a:pt x="6435414" y="361936"/>
                  <a:pt x="6442282" y="339285"/>
                </a:cubicBezTo>
                <a:cubicBezTo>
                  <a:pt x="6453045" y="311863"/>
                  <a:pt x="6455298" y="298452"/>
                  <a:pt x="6449040" y="299052"/>
                </a:cubicBezTo>
                <a:cubicBezTo>
                  <a:pt x="6444296" y="299052"/>
                  <a:pt x="6437352" y="301142"/>
                  <a:pt x="6428209" y="305324"/>
                </a:cubicBezTo>
                <a:cubicBezTo>
                  <a:pt x="6419064" y="309505"/>
                  <a:pt x="6413874" y="312520"/>
                  <a:pt x="6412636" y="314368"/>
                </a:cubicBezTo>
                <a:cubicBezTo>
                  <a:pt x="6410702" y="318245"/>
                  <a:pt x="6399372" y="331208"/>
                  <a:pt x="6378645" y="353259"/>
                </a:cubicBezTo>
                <a:cubicBezTo>
                  <a:pt x="6373445" y="358459"/>
                  <a:pt x="6369128" y="362776"/>
                  <a:pt x="6365694" y="366210"/>
                </a:cubicBezTo>
                <a:cubicBezTo>
                  <a:pt x="6362260" y="369644"/>
                  <a:pt x="6358669" y="372616"/>
                  <a:pt x="6354921" y="375126"/>
                </a:cubicBezTo>
                <a:cubicBezTo>
                  <a:pt x="6351173" y="377635"/>
                  <a:pt x="6347194" y="378516"/>
                  <a:pt x="6342984" y="377769"/>
                </a:cubicBezTo>
                <a:cubicBezTo>
                  <a:pt x="6338774" y="377021"/>
                  <a:pt x="6335926" y="374414"/>
                  <a:pt x="6334440" y="369946"/>
                </a:cubicBezTo>
                <a:cubicBezTo>
                  <a:pt x="6331582" y="363174"/>
                  <a:pt x="6331349" y="358633"/>
                  <a:pt x="6333740" y="356323"/>
                </a:cubicBezTo>
                <a:cubicBezTo>
                  <a:pt x="6336131" y="354013"/>
                  <a:pt x="6334807" y="352277"/>
                  <a:pt x="6329768" y="351115"/>
                </a:cubicBezTo>
                <a:cubicBezTo>
                  <a:pt x="6321920" y="347972"/>
                  <a:pt x="6317050" y="344281"/>
                  <a:pt x="6315159" y="340043"/>
                </a:cubicBezTo>
                <a:cubicBezTo>
                  <a:pt x="6313268" y="335804"/>
                  <a:pt x="6312006" y="327674"/>
                  <a:pt x="6311372" y="315654"/>
                </a:cubicBezTo>
                <a:cubicBezTo>
                  <a:pt x="6310740" y="303633"/>
                  <a:pt x="6311472" y="294954"/>
                  <a:pt x="6313573" y="289615"/>
                </a:cubicBezTo>
                <a:cubicBezTo>
                  <a:pt x="6315674" y="284276"/>
                  <a:pt x="6322448" y="273849"/>
                  <a:pt x="6333896" y="258332"/>
                </a:cubicBezTo>
                <a:cubicBezTo>
                  <a:pt x="6344812" y="243492"/>
                  <a:pt x="6360252" y="227962"/>
                  <a:pt x="6380217" y="211741"/>
                </a:cubicBezTo>
                <a:cubicBezTo>
                  <a:pt x="6397972" y="196348"/>
                  <a:pt x="6418212" y="178784"/>
                  <a:pt x="6440939" y="159049"/>
                </a:cubicBezTo>
                <a:cubicBezTo>
                  <a:pt x="6465284" y="138541"/>
                  <a:pt x="6479844" y="128287"/>
                  <a:pt x="6484616" y="128287"/>
                </a:cubicBezTo>
                <a:cubicBezTo>
                  <a:pt x="6484978" y="128287"/>
                  <a:pt x="6492616" y="120965"/>
                  <a:pt x="6507532" y="106320"/>
                </a:cubicBezTo>
                <a:cubicBezTo>
                  <a:pt x="6522449" y="91676"/>
                  <a:pt x="6532946" y="79496"/>
                  <a:pt x="6539022" y="69780"/>
                </a:cubicBezTo>
                <a:cubicBezTo>
                  <a:pt x="6545100" y="60674"/>
                  <a:pt x="6548138" y="53316"/>
                  <a:pt x="6548138" y="47706"/>
                </a:cubicBezTo>
                <a:cubicBezTo>
                  <a:pt x="6548138" y="36586"/>
                  <a:pt x="6551128" y="30712"/>
                  <a:pt x="6557107" y="30086"/>
                </a:cubicBezTo>
                <a:close/>
                <a:moveTo>
                  <a:pt x="345725" y="12687"/>
                </a:moveTo>
                <a:cubicBezTo>
                  <a:pt x="349764" y="12002"/>
                  <a:pt x="355003" y="14352"/>
                  <a:pt x="361441" y="19738"/>
                </a:cubicBezTo>
                <a:cubicBezTo>
                  <a:pt x="367880" y="25125"/>
                  <a:pt x="372519" y="27818"/>
                  <a:pt x="375358" y="27818"/>
                </a:cubicBezTo>
                <a:cubicBezTo>
                  <a:pt x="378196" y="27818"/>
                  <a:pt x="386168" y="30766"/>
                  <a:pt x="399275" y="36662"/>
                </a:cubicBezTo>
                <a:lnTo>
                  <a:pt x="422649" y="47577"/>
                </a:lnTo>
                <a:lnTo>
                  <a:pt x="419806" y="69909"/>
                </a:lnTo>
                <a:cubicBezTo>
                  <a:pt x="417834" y="81767"/>
                  <a:pt x="415139" y="90340"/>
                  <a:pt x="411719" y="95626"/>
                </a:cubicBezTo>
                <a:cubicBezTo>
                  <a:pt x="408300" y="100913"/>
                  <a:pt x="401949" y="116879"/>
                  <a:pt x="392667" y="143525"/>
                </a:cubicBezTo>
                <a:cubicBezTo>
                  <a:pt x="383385" y="170171"/>
                  <a:pt x="374610" y="190171"/>
                  <a:pt x="366342" y="203526"/>
                </a:cubicBezTo>
                <a:lnTo>
                  <a:pt x="355369" y="215970"/>
                </a:lnTo>
                <a:lnTo>
                  <a:pt x="362284" y="221085"/>
                </a:lnTo>
                <a:cubicBezTo>
                  <a:pt x="366952" y="225762"/>
                  <a:pt x="372348" y="229057"/>
                  <a:pt x="378472" y="230972"/>
                </a:cubicBezTo>
                <a:cubicBezTo>
                  <a:pt x="384597" y="232886"/>
                  <a:pt x="387659" y="236492"/>
                  <a:pt x="387659" y="241787"/>
                </a:cubicBezTo>
                <a:cubicBezTo>
                  <a:pt x="387659" y="247083"/>
                  <a:pt x="389140" y="252694"/>
                  <a:pt x="392102" y="258618"/>
                </a:cubicBezTo>
                <a:lnTo>
                  <a:pt x="399318" y="278235"/>
                </a:lnTo>
                <a:lnTo>
                  <a:pt x="375215" y="290594"/>
                </a:lnTo>
                <a:cubicBezTo>
                  <a:pt x="363909" y="296518"/>
                  <a:pt x="352990" y="302769"/>
                  <a:pt x="342461" y="309346"/>
                </a:cubicBezTo>
                <a:cubicBezTo>
                  <a:pt x="331931" y="315923"/>
                  <a:pt x="326666" y="318116"/>
                  <a:pt x="326666" y="315925"/>
                </a:cubicBezTo>
                <a:cubicBezTo>
                  <a:pt x="326666" y="316249"/>
                  <a:pt x="327390" y="317387"/>
                  <a:pt x="328837" y="319340"/>
                </a:cubicBezTo>
                <a:cubicBezTo>
                  <a:pt x="335324" y="328017"/>
                  <a:pt x="354686" y="336778"/>
                  <a:pt x="386923" y="345622"/>
                </a:cubicBezTo>
                <a:cubicBezTo>
                  <a:pt x="419161" y="354466"/>
                  <a:pt x="443423" y="358612"/>
                  <a:pt x="459711" y="358059"/>
                </a:cubicBezTo>
                <a:cubicBezTo>
                  <a:pt x="476332" y="356764"/>
                  <a:pt x="489560" y="359857"/>
                  <a:pt x="499394" y="367339"/>
                </a:cubicBezTo>
                <a:cubicBezTo>
                  <a:pt x="509229" y="374821"/>
                  <a:pt x="514146" y="384891"/>
                  <a:pt x="514146" y="397550"/>
                </a:cubicBezTo>
                <a:cubicBezTo>
                  <a:pt x="514146" y="404455"/>
                  <a:pt x="512091" y="409732"/>
                  <a:pt x="507981" y="413380"/>
                </a:cubicBezTo>
                <a:cubicBezTo>
                  <a:pt x="503871" y="417028"/>
                  <a:pt x="497240" y="421138"/>
                  <a:pt x="488086" y="425710"/>
                </a:cubicBezTo>
                <a:cubicBezTo>
                  <a:pt x="474151" y="432045"/>
                  <a:pt x="456522" y="436617"/>
                  <a:pt x="435201" y="439426"/>
                </a:cubicBezTo>
                <a:cubicBezTo>
                  <a:pt x="413879" y="442236"/>
                  <a:pt x="403361" y="443222"/>
                  <a:pt x="403647" y="442384"/>
                </a:cubicBezTo>
                <a:cubicBezTo>
                  <a:pt x="403152" y="443556"/>
                  <a:pt x="404278" y="447978"/>
                  <a:pt x="407026" y="455650"/>
                </a:cubicBezTo>
                <a:cubicBezTo>
                  <a:pt x="409774" y="463322"/>
                  <a:pt x="413177" y="470345"/>
                  <a:pt x="417234" y="476717"/>
                </a:cubicBezTo>
                <a:cubicBezTo>
                  <a:pt x="420244" y="483213"/>
                  <a:pt x="424671" y="491433"/>
                  <a:pt x="430514" y="501377"/>
                </a:cubicBezTo>
                <a:cubicBezTo>
                  <a:pt x="436358" y="511321"/>
                  <a:pt x="444731" y="523611"/>
                  <a:pt x="455632" y="538246"/>
                </a:cubicBezTo>
                <a:cubicBezTo>
                  <a:pt x="466533" y="552881"/>
                  <a:pt x="471984" y="561427"/>
                  <a:pt x="471984" y="563885"/>
                </a:cubicBezTo>
                <a:cubicBezTo>
                  <a:pt x="471984" y="566342"/>
                  <a:pt x="474127" y="569581"/>
                  <a:pt x="478413" y="573600"/>
                </a:cubicBezTo>
                <a:lnTo>
                  <a:pt x="483676" y="580391"/>
                </a:lnTo>
                <a:lnTo>
                  <a:pt x="480735" y="568962"/>
                </a:lnTo>
                <a:cubicBezTo>
                  <a:pt x="478475" y="559596"/>
                  <a:pt x="476087" y="548559"/>
                  <a:pt x="473570" y="535853"/>
                </a:cubicBezTo>
                <a:cubicBezTo>
                  <a:pt x="467493" y="504439"/>
                  <a:pt x="464754" y="484718"/>
                  <a:pt x="465354" y="476688"/>
                </a:cubicBezTo>
                <a:cubicBezTo>
                  <a:pt x="468288" y="465077"/>
                  <a:pt x="476213" y="465477"/>
                  <a:pt x="489129" y="477888"/>
                </a:cubicBezTo>
                <a:lnTo>
                  <a:pt x="491867" y="485054"/>
                </a:lnTo>
                <a:lnTo>
                  <a:pt x="492222" y="483246"/>
                </a:lnTo>
                <a:cubicBezTo>
                  <a:pt x="494537" y="477445"/>
                  <a:pt x="498630" y="474545"/>
                  <a:pt x="504502" y="474545"/>
                </a:cubicBezTo>
                <a:cubicBezTo>
                  <a:pt x="509684" y="476250"/>
                  <a:pt x="514389" y="480874"/>
                  <a:pt x="518618" y="488418"/>
                </a:cubicBezTo>
                <a:cubicBezTo>
                  <a:pt x="522590" y="495648"/>
                  <a:pt x="524762" y="500727"/>
                  <a:pt x="525133" y="503656"/>
                </a:cubicBezTo>
                <a:cubicBezTo>
                  <a:pt x="525505" y="506585"/>
                  <a:pt x="527055" y="513400"/>
                  <a:pt x="529784" y="524101"/>
                </a:cubicBezTo>
                <a:cubicBezTo>
                  <a:pt x="532513" y="534803"/>
                  <a:pt x="534111" y="541425"/>
                  <a:pt x="534577" y="543968"/>
                </a:cubicBezTo>
                <a:cubicBezTo>
                  <a:pt x="538854" y="561075"/>
                  <a:pt x="543017" y="575696"/>
                  <a:pt x="547065" y="587831"/>
                </a:cubicBezTo>
                <a:cubicBezTo>
                  <a:pt x="550227" y="596479"/>
                  <a:pt x="555763" y="613262"/>
                  <a:pt x="563674" y="638180"/>
                </a:cubicBezTo>
                <a:cubicBezTo>
                  <a:pt x="571585" y="663097"/>
                  <a:pt x="576668" y="676120"/>
                  <a:pt x="578926" y="677249"/>
                </a:cubicBezTo>
                <a:cubicBezTo>
                  <a:pt x="581183" y="678378"/>
                  <a:pt x="582312" y="682731"/>
                  <a:pt x="582312" y="690308"/>
                </a:cubicBezTo>
                <a:cubicBezTo>
                  <a:pt x="582312" y="697885"/>
                  <a:pt x="583657" y="702421"/>
                  <a:pt x="586348" y="703917"/>
                </a:cubicBezTo>
                <a:cubicBezTo>
                  <a:pt x="589039" y="705412"/>
                  <a:pt x="590384" y="709451"/>
                  <a:pt x="590384" y="716032"/>
                </a:cubicBezTo>
                <a:cubicBezTo>
                  <a:pt x="590384" y="722614"/>
                  <a:pt x="593980" y="732518"/>
                  <a:pt x="601172" y="745743"/>
                </a:cubicBezTo>
                <a:cubicBezTo>
                  <a:pt x="608363" y="758969"/>
                  <a:pt x="613483" y="768934"/>
                  <a:pt x="616531" y="775640"/>
                </a:cubicBezTo>
                <a:cubicBezTo>
                  <a:pt x="619579" y="782345"/>
                  <a:pt x="623412" y="790313"/>
                  <a:pt x="628032" y="799543"/>
                </a:cubicBezTo>
                <a:cubicBezTo>
                  <a:pt x="637624" y="818726"/>
                  <a:pt x="639238" y="834966"/>
                  <a:pt x="632875" y="848263"/>
                </a:cubicBezTo>
                <a:cubicBezTo>
                  <a:pt x="627208" y="855283"/>
                  <a:pt x="619407" y="856674"/>
                  <a:pt x="609473" y="852435"/>
                </a:cubicBezTo>
                <a:cubicBezTo>
                  <a:pt x="606548" y="848901"/>
                  <a:pt x="604429" y="848906"/>
                  <a:pt x="603115" y="852449"/>
                </a:cubicBezTo>
                <a:cubicBezTo>
                  <a:pt x="598504" y="857060"/>
                  <a:pt x="591699" y="859719"/>
                  <a:pt x="582698" y="860429"/>
                </a:cubicBezTo>
                <a:cubicBezTo>
                  <a:pt x="573697" y="861139"/>
                  <a:pt x="567010" y="858031"/>
                  <a:pt x="562638" y="851106"/>
                </a:cubicBezTo>
                <a:cubicBezTo>
                  <a:pt x="563419" y="852650"/>
                  <a:pt x="561088" y="853421"/>
                  <a:pt x="555644" y="853421"/>
                </a:cubicBezTo>
                <a:cubicBezTo>
                  <a:pt x="550201" y="853421"/>
                  <a:pt x="541054" y="846282"/>
                  <a:pt x="528205" y="832004"/>
                </a:cubicBezTo>
                <a:cubicBezTo>
                  <a:pt x="513280" y="814592"/>
                  <a:pt x="500435" y="790294"/>
                  <a:pt x="489672" y="759109"/>
                </a:cubicBezTo>
                <a:cubicBezTo>
                  <a:pt x="483119" y="741412"/>
                  <a:pt x="476680" y="729084"/>
                  <a:pt x="470355" y="722126"/>
                </a:cubicBezTo>
                <a:cubicBezTo>
                  <a:pt x="464031" y="715168"/>
                  <a:pt x="460868" y="709701"/>
                  <a:pt x="460868" y="705724"/>
                </a:cubicBezTo>
                <a:cubicBezTo>
                  <a:pt x="460868" y="701747"/>
                  <a:pt x="453220" y="685729"/>
                  <a:pt x="437923" y="657668"/>
                </a:cubicBezTo>
                <a:cubicBezTo>
                  <a:pt x="422625" y="629607"/>
                  <a:pt x="405535" y="597458"/>
                  <a:pt x="386652" y="561220"/>
                </a:cubicBezTo>
                <a:cubicBezTo>
                  <a:pt x="367769" y="524982"/>
                  <a:pt x="356558" y="504775"/>
                  <a:pt x="353019" y="500598"/>
                </a:cubicBezTo>
                <a:cubicBezTo>
                  <a:pt x="349481" y="496422"/>
                  <a:pt x="346947" y="491726"/>
                  <a:pt x="345418" y="486511"/>
                </a:cubicBezTo>
                <a:cubicBezTo>
                  <a:pt x="343889" y="481296"/>
                  <a:pt x="341391" y="476212"/>
                  <a:pt x="337924" y="471259"/>
                </a:cubicBezTo>
                <a:lnTo>
                  <a:pt x="336153" y="466801"/>
                </a:lnTo>
                <a:lnTo>
                  <a:pt x="317036" y="479803"/>
                </a:lnTo>
                <a:cubicBezTo>
                  <a:pt x="295033" y="492890"/>
                  <a:pt x="245475" y="516365"/>
                  <a:pt x="168360" y="550226"/>
                </a:cubicBezTo>
                <a:cubicBezTo>
                  <a:pt x="133889" y="569314"/>
                  <a:pt x="112158" y="586435"/>
                  <a:pt x="103166" y="601590"/>
                </a:cubicBezTo>
                <a:cubicBezTo>
                  <a:pt x="94289" y="615296"/>
                  <a:pt x="91846" y="632327"/>
                  <a:pt x="95837" y="652682"/>
                </a:cubicBezTo>
                <a:lnTo>
                  <a:pt x="96166" y="659311"/>
                </a:lnTo>
                <a:lnTo>
                  <a:pt x="118011" y="640880"/>
                </a:lnTo>
                <a:cubicBezTo>
                  <a:pt x="175447" y="605952"/>
                  <a:pt x="223220" y="573062"/>
                  <a:pt x="261329" y="542211"/>
                </a:cubicBezTo>
                <a:cubicBezTo>
                  <a:pt x="290533" y="525190"/>
                  <a:pt x="304049" y="523418"/>
                  <a:pt x="301877" y="536896"/>
                </a:cubicBezTo>
                <a:cubicBezTo>
                  <a:pt x="300934" y="539725"/>
                  <a:pt x="298605" y="543611"/>
                  <a:pt x="294890" y="548554"/>
                </a:cubicBezTo>
                <a:cubicBezTo>
                  <a:pt x="289994" y="554546"/>
                  <a:pt x="286785" y="561958"/>
                  <a:pt x="285261" y="570793"/>
                </a:cubicBezTo>
                <a:cubicBezTo>
                  <a:pt x="283737" y="579627"/>
                  <a:pt x="275617" y="591769"/>
                  <a:pt x="260900" y="607219"/>
                </a:cubicBezTo>
                <a:cubicBezTo>
                  <a:pt x="240746" y="629545"/>
                  <a:pt x="224553" y="648048"/>
                  <a:pt x="212323" y="662726"/>
                </a:cubicBezTo>
                <a:cubicBezTo>
                  <a:pt x="208132" y="667593"/>
                  <a:pt x="198169" y="675065"/>
                  <a:pt x="182434" y="685143"/>
                </a:cubicBezTo>
                <a:cubicBezTo>
                  <a:pt x="156030" y="702355"/>
                  <a:pt x="137018" y="719938"/>
                  <a:pt x="125398" y="737892"/>
                </a:cubicBezTo>
                <a:cubicBezTo>
                  <a:pt x="119207" y="747960"/>
                  <a:pt x="114125" y="754285"/>
                  <a:pt x="110153" y="756866"/>
                </a:cubicBezTo>
                <a:cubicBezTo>
                  <a:pt x="106181" y="759447"/>
                  <a:pt x="104395" y="760624"/>
                  <a:pt x="104795" y="760395"/>
                </a:cubicBezTo>
                <a:cubicBezTo>
                  <a:pt x="106195" y="776273"/>
                  <a:pt x="99199" y="788156"/>
                  <a:pt x="83807" y="796042"/>
                </a:cubicBezTo>
                <a:cubicBezTo>
                  <a:pt x="77301" y="799005"/>
                  <a:pt x="71472" y="800164"/>
                  <a:pt x="66319" y="799521"/>
                </a:cubicBezTo>
                <a:cubicBezTo>
                  <a:pt x="61166" y="798879"/>
                  <a:pt x="52132" y="795790"/>
                  <a:pt x="39216" y="790256"/>
                </a:cubicBezTo>
                <a:lnTo>
                  <a:pt x="6511" y="777169"/>
                </a:lnTo>
                <a:lnTo>
                  <a:pt x="4340" y="747979"/>
                </a:lnTo>
                <a:cubicBezTo>
                  <a:pt x="-1080" y="693087"/>
                  <a:pt x="-1423" y="663140"/>
                  <a:pt x="3311" y="658140"/>
                </a:cubicBezTo>
                <a:cubicBezTo>
                  <a:pt x="4597" y="656196"/>
                  <a:pt x="6131" y="622347"/>
                  <a:pt x="7912" y="556591"/>
                </a:cubicBezTo>
                <a:cubicBezTo>
                  <a:pt x="9693" y="490835"/>
                  <a:pt x="11626" y="451711"/>
                  <a:pt x="13712" y="439219"/>
                </a:cubicBezTo>
                <a:cubicBezTo>
                  <a:pt x="15798" y="426727"/>
                  <a:pt x="16841" y="413330"/>
                  <a:pt x="16841" y="399029"/>
                </a:cubicBezTo>
                <a:cubicBezTo>
                  <a:pt x="16841" y="384727"/>
                  <a:pt x="18037" y="373237"/>
                  <a:pt x="20427" y="364560"/>
                </a:cubicBezTo>
                <a:cubicBezTo>
                  <a:pt x="22818" y="355883"/>
                  <a:pt x="25511" y="341669"/>
                  <a:pt x="28507" y="321919"/>
                </a:cubicBezTo>
                <a:cubicBezTo>
                  <a:pt x="31503" y="302169"/>
                  <a:pt x="34946" y="285400"/>
                  <a:pt x="38837" y="271613"/>
                </a:cubicBezTo>
                <a:cubicBezTo>
                  <a:pt x="42728" y="257825"/>
                  <a:pt x="46759" y="241754"/>
                  <a:pt x="50931" y="223399"/>
                </a:cubicBezTo>
                <a:cubicBezTo>
                  <a:pt x="56208" y="204178"/>
                  <a:pt x="61152" y="192038"/>
                  <a:pt x="65762" y="186981"/>
                </a:cubicBezTo>
                <a:cubicBezTo>
                  <a:pt x="70372" y="181923"/>
                  <a:pt x="80049" y="181027"/>
                  <a:pt x="94794" y="184295"/>
                </a:cubicBezTo>
                <a:cubicBezTo>
                  <a:pt x="102728" y="186409"/>
                  <a:pt x="105843" y="188071"/>
                  <a:pt x="104138" y="189281"/>
                </a:cubicBezTo>
                <a:cubicBezTo>
                  <a:pt x="109939" y="185804"/>
                  <a:pt x="126014" y="183911"/>
                  <a:pt x="152365" y="183602"/>
                </a:cubicBezTo>
                <a:cubicBezTo>
                  <a:pt x="178716" y="183292"/>
                  <a:pt x="195249" y="183685"/>
                  <a:pt x="201964" y="184780"/>
                </a:cubicBezTo>
                <a:cubicBezTo>
                  <a:pt x="219995" y="187943"/>
                  <a:pt x="236054" y="190114"/>
                  <a:pt x="250142" y="191295"/>
                </a:cubicBezTo>
                <a:lnTo>
                  <a:pt x="264058" y="192853"/>
                </a:lnTo>
                <a:lnTo>
                  <a:pt x="275902" y="165978"/>
                </a:lnTo>
                <a:cubicBezTo>
                  <a:pt x="282694" y="150948"/>
                  <a:pt x="286642" y="139289"/>
                  <a:pt x="287747" y="131002"/>
                </a:cubicBezTo>
                <a:lnTo>
                  <a:pt x="289533" y="127387"/>
                </a:lnTo>
                <a:lnTo>
                  <a:pt x="271345" y="126816"/>
                </a:lnTo>
                <a:cubicBezTo>
                  <a:pt x="254047" y="126225"/>
                  <a:pt x="236102" y="129130"/>
                  <a:pt x="217509" y="135531"/>
                </a:cubicBezTo>
                <a:cubicBezTo>
                  <a:pt x="194830" y="142866"/>
                  <a:pt x="172770" y="146687"/>
                  <a:pt x="151330" y="146997"/>
                </a:cubicBezTo>
                <a:cubicBezTo>
                  <a:pt x="129889" y="147307"/>
                  <a:pt x="115130" y="143818"/>
                  <a:pt x="107053" y="136531"/>
                </a:cubicBezTo>
                <a:cubicBezTo>
                  <a:pt x="100137" y="126835"/>
                  <a:pt x="98897" y="118551"/>
                  <a:pt x="103331" y="111678"/>
                </a:cubicBezTo>
                <a:cubicBezTo>
                  <a:pt x="107765" y="104806"/>
                  <a:pt x="115173" y="101370"/>
                  <a:pt x="125555" y="101370"/>
                </a:cubicBezTo>
                <a:cubicBezTo>
                  <a:pt x="130575" y="101370"/>
                  <a:pt x="137528" y="99015"/>
                  <a:pt x="146415" y="94305"/>
                </a:cubicBezTo>
                <a:cubicBezTo>
                  <a:pt x="155301" y="89595"/>
                  <a:pt x="173309" y="78724"/>
                  <a:pt x="200436" y="61693"/>
                </a:cubicBezTo>
                <a:cubicBezTo>
                  <a:pt x="212828" y="53435"/>
                  <a:pt x="228968" y="46353"/>
                  <a:pt x="248856" y="40448"/>
                </a:cubicBezTo>
                <a:cubicBezTo>
                  <a:pt x="268744" y="34542"/>
                  <a:pt x="284289" y="29675"/>
                  <a:pt x="295490" y="25846"/>
                </a:cubicBezTo>
                <a:cubicBezTo>
                  <a:pt x="306692" y="22008"/>
                  <a:pt x="316855" y="19026"/>
                  <a:pt x="325980" y="16902"/>
                </a:cubicBezTo>
                <a:cubicBezTo>
                  <a:pt x="335105" y="14778"/>
                  <a:pt x="341687" y="13373"/>
                  <a:pt x="345725" y="12687"/>
                </a:cubicBezTo>
                <a:close/>
                <a:moveTo>
                  <a:pt x="2151441" y="11673"/>
                </a:moveTo>
                <a:cubicBezTo>
                  <a:pt x="2156490" y="12683"/>
                  <a:pt x="2164005" y="15845"/>
                  <a:pt x="2173987" y="21160"/>
                </a:cubicBezTo>
                <a:cubicBezTo>
                  <a:pt x="2182617" y="24998"/>
                  <a:pt x="2187517" y="26918"/>
                  <a:pt x="2188689" y="26918"/>
                </a:cubicBezTo>
                <a:cubicBezTo>
                  <a:pt x="2194109" y="26918"/>
                  <a:pt x="2201612" y="31359"/>
                  <a:pt x="2211199" y="40241"/>
                </a:cubicBezTo>
                <a:cubicBezTo>
                  <a:pt x="2220786" y="49123"/>
                  <a:pt x="2226303" y="56078"/>
                  <a:pt x="2227751" y="61108"/>
                </a:cubicBezTo>
                <a:cubicBezTo>
                  <a:pt x="2231132" y="69175"/>
                  <a:pt x="2231047" y="80429"/>
                  <a:pt x="2227494" y="94869"/>
                </a:cubicBezTo>
                <a:cubicBezTo>
                  <a:pt x="2223941" y="109309"/>
                  <a:pt x="2218250" y="121153"/>
                  <a:pt x="2210420" y="130402"/>
                </a:cubicBezTo>
                <a:cubicBezTo>
                  <a:pt x="2203524" y="139403"/>
                  <a:pt x="2192718" y="159220"/>
                  <a:pt x="2178002" y="189852"/>
                </a:cubicBezTo>
                <a:cubicBezTo>
                  <a:pt x="2162028" y="223009"/>
                  <a:pt x="2148274" y="249538"/>
                  <a:pt x="2136740" y="269441"/>
                </a:cubicBezTo>
                <a:cubicBezTo>
                  <a:pt x="2125205" y="289343"/>
                  <a:pt x="2099102" y="332499"/>
                  <a:pt x="2058430" y="398907"/>
                </a:cubicBezTo>
                <a:cubicBezTo>
                  <a:pt x="2050200" y="411271"/>
                  <a:pt x="2033103" y="437169"/>
                  <a:pt x="2007138" y="476602"/>
                </a:cubicBezTo>
                <a:cubicBezTo>
                  <a:pt x="1994155" y="496319"/>
                  <a:pt x="1984418" y="511875"/>
                  <a:pt x="1977927" y="523271"/>
                </a:cubicBezTo>
                <a:lnTo>
                  <a:pt x="1971582" y="535410"/>
                </a:lnTo>
                <a:lnTo>
                  <a:pt x="1983549" y="533260"/>
                </a:lnTo>
                <a:cubicBezTo>
                  <a:pt x="2001789" y="532664"/>
                  <a:pt x="2010909" y="532876"/>
                  <a:pt x="2010909" y="533895"/>
                </a:cubicBezTo>
                <a:cubicBezTo>
                  <a:pt x="2010909" y="528333"/>
                  <a:pt x="2013060" y="524830"/>
                  <a:pt x="2017360" y="523387"/>
                </a:cubicBezTo>
                <a:cubicBezTo>
                  <a:pt x="2021661" y="521944"/>
                  <a:pt x="2027845" y="521391"/>
                  <a:pt x="2035912" y="521730"/>
                </a:cubicBezTo>
                <a:cubicBezTo>
                  <a:pt x="2043980" y="522068"/>
                  <a:pt x="2053539" y="522696"/>
                  <a:pt x="2064588" y="523616"/>
                </a:cubicBezTo>
                <a:cubicBezTo>
                  <a:pt x="2075637" y="524535"/>
                  <a:pt x="2091324" y="526161"/>
                  <a:pt x="2111651" y="528495"/>
                </a:cubicBezTo>
                <a:cubicBezTo>
                  <a:pt x="2176021" y="535705"/>
                  <a:pt x="2226006" y="544180"/>
                  <a:pt x="2261605" y="553919"/>
                </a:cubicBezTo>
                <a:cubicBezTo>
                  <a:pt x="2297205" y="563659"/>
                  <a:pt x="2340017" y="580549"/>
                  <a:pt x="2390042" y="604590"/>
                </a:cubicBezTo>
                <a:cubicBezTo>
                  <a:pt x="2437363" y="625516"/>
                  <a:pt x="2468819" y="645400"/>
                  <a:pt x="2484411" y="664240"/>
                </a:cubicBezTo>
                <a:cubicBezTo>
                  <a:pt x="2490108" y="670651"/>
                  <a:pt x="2492955" y="682964"/>
                  <a:pt x="2492955" y="701181"/>
                </a:cubicBezTo>
                <a:cubicBezTo>
                  <a:pt x="2492955" y="719397"/>
                  <a:pt x="2489769" y="731832"/>
                  <a:pt x="2483397" y="738485"/>
                </a:cubicBezTo>
                <a:cubicBezTo>
                  <a:pt x="2477025" y="745138"/>
                  <a:pt x="2469846" y="748139"/>
                  <a:pt x="2461859" y="747486"/>
                </a:cubicBezTo>
                <a:cubicBezTo>
                  <a:pt x="2453872" y="746834"/>
                  <a:pt x="2441316" y="742388"/>
                  <a:pt x="2424189" y="734149"/>
                </a:cubicBezTo>
                <a:cubicBezTo>
                  <a:pt x="2406826" y="725748"/>
                  <a:pt x="2395498" y="721547"/>
                  <a:pt x="2390207" y="721547"/>
                </a:cubicBezTo>
                <a:cubicBezTo>
                  <a:pt x="2384916" y="721547"/>
                  <a:pt x="2382270" y="719988"/>
                  <a:pt x="2382270" y="716868"/>
                </a:cubicBezTo>
                <a:cubicBezTo>
                  <a:pt x="2382270" y="713749"/>
                  <a:pt x="2374048" y="708601"/>
                  <a:pt x="2357603" y="701423"/>
                </a:cubicBezTo>
                <a:cubicBezTo>
                  <a:pt x="2341158" y="694246"/>
                  <a:pt x="2332935" y="685948"/>
                  <a:pt x="2332935" y="676528"/>
                </a:cubicBezTo>
                <a:cubicBezTo>
                  <a:pt x="2332935" y="674422"/>
                  <a:pt x="2321675" y="667807"/>
                  <a:pt x="2299153" y="656682"/>
                </a:cubicBezTo>
                <a:cubicBezTo>
                  <a:pt x="2276631" y="645557"/>
                  <a:pt x="2248425" y="634446"/>
                  <a:pt x="2214535" y="623349"/>
                </a:cubicBezTo>
                <a:cubicBezTo>
                  <a:pt x="2176635" y="611148"/>
                  <a:pt x="2143640" y="600361"/>
                  <a:pt x="2115551" y="590988"/>
                </a:cubicBezTo>
                <a:cubicBezTo>
                  <a:pt x="2066859" y="575120"/>
                  <a:pt x="2024126" y="565380"/>
                  <a:pt x="1987349" y="561770"/>
                </a:cubicBezTo>
                <a:cubicBezTo>
                  <a:pt x="1976962" y="560613"/>
                  <a:pt x="1969172" y="558739"/>
                  <a:pt x="1963979" y="556148"/>
                </a:cubicBezTo>
                <a:lnTo>
                  <a:pt x="1962821" y="554674"/>
                </a:lnTo>
                <a:lnTo>
                  <a:pt x="1959360" y="556963"/>
                </a:lnTo>
                <a:cubicBezTo>
                  <a:pt x="1953474" y="558806"/>
                  <a:pt x="1946678" y="565918"/>
                  <a:pt x="1938972" y="578301"/>
                </a:cubicBezTo>
                <a:cubicBezTo>
                  <a:pt x="1931266" y="590683"/>
                  <a:pt x="1920255" y="605823"/>
                  <a:pt x="1905939" y="623721"/>
                </a:cubicBezTo>
                <a:cubicBezTo>
                  <a:pt x="1891623" y="641618"/>
                  <a:pt x="1882393" y="654415"/>
                  <a:pt x="1878250" y="662111"/>
                </a:cubicBezTo>
                <a:cubicBezTo>
                  <a:pt x="1873011" y="671951"/>
                  <a:pt x="1862736" y="684212"/>
                  <a:pt x="1847425" y="698895"/>
                </a:cubicBezTo>
                <a:cubicBezTo>
                  <a:pt x="1832114" y="713577"/>
                  <a:pt x="1820486" y="722905"/>
                  <a:pt x="1812542" y="726877"/>
                </a:cubicBezTo>
                <a:cubicBezTo>
                  <a:pt x="1789568" y="736487"/>
                  <a:pt x="1774873" y="737990"/>
                  <a:pt x="1768458" y="731384"/>
                </a:cubicBezTo>
                <a:cubicBezTo>
                  <a:pt x="1762043" y="724779"/>
                  <a:pt x="1758835" y="707089"/>
                  <a:pt x="1758835" y="678313"/>
                </a:cubicBezTo>
                <a:lnTo>
                  <a:pt x="1758835" y="635022"/>
                </a:lnTo>
                <a:lnTo>
                  <a:pt x="1804855" y="587545"/>
                </a:lnTo>
                <a:cubicBezTo>
                  <a:pt x="1830239" y="560037"/>
                  <a:pt x="1846899" y="547326"/>
                  <a:pt x="1854833" y="549412"/>
                </a:cubicBezTo>
                <a:cubicBezTo>
                  <a:pt x="1857500" y="549716"/>
                  <a:pt x="1862358" y="547254"/>
                  <a:pt x="1869406" y="542025"/>
                </a:cubicBezTo>
                <a:cubicBezTo>
                  <a:pt x="1876455" y="536796"/>
                  <a:pt x="1884127" y="527957"/>
                  <a:pt x="1892423" y="515507"/>
                </a:cubicBezTo>
                <a:cubicBezTo>
                  <a:pt x="1915779" y="478122"/>
                  <a:pt x="1944182" y="436321"/>
                  <a:pt x="1977634" y="390106"/>
                </a:cubicBezTo>
                <a:cubicBezTo>
                  <a:pt x="1995170" y="366141"/>
                  <a:pt x="2007259" y="347667"/>
                  <a:pt x="2013903" y="334685"/>
                </a:cubicBezTo>
                <a:cubicBezTo>
                  <a:pt x="2020547" y="321702"/>
                  <a:pt x="2027064" y="311377"/>
                  <a:pt x="2033455" y="303709"/>
                </a:cubicBezTo>
                <a:cubicBezTo>
                  <a:pt x="2037037" y="298785"/>
                  <a:pt x="2042547" y="290820"/>
                  <a:pt x="2049986" y="279814"/>
                </a:cubicBezTo>
                <a:cubicBezTo>
                  <a:pt x="2057425" y="268807"/>
                  <a:pt x="2061144" y="263200"/>
                  <a:pt x="2061144" y="262990"/>
                </a:cubicBezTo>
                <a:cubicBezTo>
                  <a:pt x="2061144" y="260247"/>
                  <a:pt x="2065554" y="252427"/>
                  <a:pt x="2074375" y="239530"/>
                </a:cubicBezTo>
                <a:cubicBezTo>
                  <a:pt x="2083424" y="226509"/>
                  <a:pt x="2101973" y="189262"/>
                  <a:pt x="2130024" y="127787"/>
                </a:cubicBezTo>
                <a:cubicBezTo>
                  <a:pt x="2139721" y="107385"/>
                  <a:pt x="2140535" y="88611"/>
                  <a:pt x="2132468" y="71466"/>
                </a:cubicBezTo>
                <a:cubicBezTo>
                  <a:pt x="2127972" y="59769"/>
                  <a:pt x="2125931" y="48823"/>
                  <a:pt x="2126345" y="38626"/>
                </a:cubicBezTo>
                <a:cubicBezTo>
                  <a:pt x="2126656" y="30979"/>
                  <a:pt x="2129845" y="26199"/>
                  <a:pt x="2135913" y="24288"/>
                </a:cubicBezTo>
                <a:lnTo>
                  <a:pt x="2139411" y="23812"/>
                </a:lnTo>
                <a:lnTo>
                  <a:pt x="2139250" y="21333"/>
                </a:lnTo>
                <a:cubicBezTo>
                  <a:pt x="2139898" y="14893"/>
                  <a:pt x="2143962" y="11673"/>
                  <a:pt x="2151441" y="11673"/>
                </a:cubicBezTo>
                <a:close/>
                <a:moveTo>
                  <a:pt x="1254777" y="6987"/>
                </a:moveTo>
                <a:cubicBezTo>
                  <a:pt x="1263407" y="5910"/>
                  <a:pt x="1270931" y="7410"/>
                  <a:pt x="1277351" y="11487"/>
                </a:cubicBezTo>
                <a:cubicBezTo>
                  <a:pt x="1285400" y="16316"/>
                  <a:pt x="1296201" y="27870"/>
                  <a:pt x="1309755" y="46149"/>
                </a:cubicBezTo>
                <a:cubicBezTo>
                  <a:pt x="1323309" y="64427"/>
                  <a:pt x="1330434" y="77462"/>
                  <a:pt x="1331129" y="85254"/>
                </a:cubicBezTo>
                <a:cubicBezTo>
                  <a:pt x="1333053" y="95560"/>
                  <a:pt x="1331175" y="108540"/>
                  <a:pt x="1325493" y="124194"/>
                </a:cubicBezTo>
                <a:cubicBezTo>
                  <a:pt x="1319811" y="139849"/>
                  <a:pt x="1317194" y="149366"/>
                  <a:pt x="1317642" y="152748"/>
                </a:cubicBezTo>
                <a:cubicBezTo>
                  <a:pt x="1317813" y="153443"/>
                  <a:pt x="1320578" y="153891"/>
                  <a:pt x="1325936" y="154091"/>
                </a:cubicBezTo>
                <a:cubicBezTo>
                  <a:pt x="1331294" y="154291"/>
                  <a:pt x="1352708" y="152310"/>
                  <a:pt x="1390180" y="148147"/>
                </a:cubicBezTo>
                <a:cubicBezTo>
                  <a:pt x="1419698" y="144461"/>
                  <a:pt x="1441010" y="144940"/>
                  <a:pt x="1454116" y="149583"/>
                </a:cubicBezTo>
                <a:cubicBezTo>
                  <a:pt x="1467223" y="154226"/>
                  <a:pt x="1477845" y="157363"/>
                  <a:pt x="1485984" y="158991"/>
                </a:cubicBezTo>
                <a:cubicBezTo>
                  <a:pt x="1494124" y="160620"/>
                  <a:pt x="1505963" y="168866"/>
                  <a:pt x="1521503" y="183730"/>
                </a:cubicBezTo>
                <a:cubicBezTo>
                  <a:pt x="1537043" y="198594"/>
                  <a:pt x="1542994" y="210436"/>
                  <a:pt x="1539355" y="219256"/>
                </a:cubicBezTo>
                <a:cubicBezTo>
                  <a:pt x="1531240" y="231419"/>
                  <a:pt x="1502499" y="245459"/>
                  <a:pt x="1453130" y="261376"/>
                </a:cubicBezTo>
                <a:cubicBezTo>
                  <a:pt x="1426346" y="270596"/>
                  <a:pt x="1412954" y="275025"/>
                  <a:pt x="1412954" y="274663"/>
                </a:cubicBezTo>
                <a:cubicBezTo>
                  <a:pt x="1412954" y="279140"/>
                  <a:pt x="1414587" y="283521"/>
                  <a:pt x="1417855" y="287807"/>
                </a:cubicBezTo>
                <a:cubicBezTo>
                  <a:pt x="1421122" y="292094"/>
                  <a:pt x="1424415" y="294237"/>
                  <a:pt x="1427734" y="294237"/>
                </a:cubicBezTo>
                <a:cubicBezTo>
                  <a:pt x="1431054" y="294237"/>
                  <a:pt x="1439724" y="296468"/>
                  <a:pt x="1453745" y="300931"/>
                </a:cubicBezTo>
                <a:cubicBezTo>
                  <a:pt x="1467766" y="305393"/>
                  <a:pt x="1479934" y="309877"/>
                  <a:pt x="1490249" y="314382"/>
                </a:cubicBezTo>
                <a:cubicBezTo>
                  <a:pt x="1498565" y="318916"/>
                  <a:pt x="1504237" y="324984"/>
                  <a:pt x="1507266" y="332585"/>
                </a:cubicBezTo>
                <a:cubicBezTo>
                  <a:pt x="1510171" y="339081"/>
                  <a:pt x="1510252" y="345034"/>
                  <a:pt x="1507509" y="350444"/>
                </a:cubicBezTo>
                <a:cubicBezTo>
                  <a:pt x="1504765" y="355854"/>
                  <a:pt x="1497064" y="364574"/>
                  <a:pt x="1484406" y="376604"/>
                </a:cubicBezTo>
                <a:cubicBezTo>
                  <a:pt x="1470261" y="390749"/>
                  <a:pt x="1463189" y="397731"/>
                  <a:pt x="1463189" y="397550"/>
                </a:cubicBezTo>
                <a:cubicBezTo>
                  <a:pt x="1463189" y="399121"/>
                  <a:pt x="1465451" y="401522"/>
                  <a:pt x="1469975" y="404751"/>
                </a:cubicBezTo>
                <a:cubicBezTo>
                  <a:pt x="1474500" y="407980"/>
                  <a:pt x="1480596" y="410237"/>
                  <a:pt x="1488263" y="411523"/>
                </a:cubicBezTo>
                <a:cubicBezTo>
                  <a:pt x="1507009" y="414838"/>
                  <a:pt x="1520751" y="418014"/>
                  <a:pt x="1529490" y="421053"/>
                </a:cubicBezTo>
                <a:cubicBezTo>
                  <a:pt x="1538229" y="424091"/>
                  <a:pt x="1543413" y="428863"/>
                  <a:pt x="1545042" y="435369"/>
                </a:cubicBezTo>
                <a:cubicBezTo>
                  <a:pt x="1546680" y="444437"/>
                  <a:pt x="1545575" y="453800"/>
                  <a:pt x="1541727" y="463458"/>
                </a:cubicBezTo>
                <a:cubicBezTo>
                  <a:pt x="1537879" y="473116"/>
                  <a:pt x="1531731" y="480908"/>
                  <a:pt x="1523282" y="486832"/>
                </a:cubicBezTo>
                <a:cubicBezTo>
                  <a:pt x="1516491" y="491357"/>
                  <a:pt x="1505218" y="496719"/>
                  <a:pt x="1489463" y="502920"/>
                </a:cubicBezTo>
                <a:cubicBezTo>
                  <a:pt x="1443315" y="520065"/>
                  <a:pt x="1414392" y="540334"/>
                  <a:pt x="1402695" y="563728"/>
                </a:cubicBezTo>
                <a:cubicBezTo>
                  <a:pt x="1399143" y="569833"/>
                  <a:pt x="1396823" y="578027"/>
                  <a:pt x="1395737" y="588309"/>
                </a:cubicBezTo>
                <a:cubicBezTo>
                  <a:pt x="1394652" y="598592"/>
                  <a:pt x="1394985" y="604528"/>
                  <a:pt x="1396738" y="606119"/>
                </a:cubicBezTo>
                <a:cubicBezTo>
                  <a:pt x="1398928" y="608748"/>
                  <a:pt x="1406844" y="613210"/>
                  <a:pt x="1420484" y="619506"/>
                </a:cubicBezTo>
                <a:cubicBezTo>
                  <a:pt x="1434514" y="626840"/>
                  <a:pt x="1454083" y="638780"/>
                  <a:pt x="1479191" y="655325"/>
                </a:cubicBezTo>
                <a:cubicBezTo>
                  <a:pt x="1504299" y="671870"/>
                  <a:pt x="1526035" y="687186"/>
                  <a:pt x="1544399" y="701273"/>
                </a:cubicBezTo>
                <a:cubicBezTo>
                  <a:pt x="1560477" y="714142"/>
                  <a:pt x="1575181" y="729303"/>
                  <a:pt x="1588511" y="746758"/>
                </a:cubicBezTo>
                <a:cubicBezTo>
                  <a:pt x="1601842" y="764212"/>
                  <a:pt x="1608507" y="777578"/>
                  <a:pt x="1608507" y="786856"/>
                </a:cubicBezTo>
                <a:cubicBezTo>
                  <a:pt x="1608507" y="810401"/>
                  <a:pt x="1592696" y="823574"/>
                  <a:pt x="1561072" y="826375"/>
                </a:cubicBezTo>
                <a:cubicBezTo>
                  <a:pt x="1542327" y="828251"/>
                  <a:pt x="1528392" y="825908"/>
                  <a:pt x="1519267" y="819345"/>
                </a:cubicBezTo>
                <a:cubicBezTo>
                  <a:pt x="1512152" y="814611"/>
                  <a:pt x="1496024" y="799829"/>
                  <a:pt x="1470882" y="774997"/>
                </a:cubicBezTo>
                <a:cubicBezTo>
                  <a:pt x="1445741" y="750165"/>
                  <a:pt x="1430775" y="734149"/>
                  <a:pt x="1425984" y="726948"/>
                </a:cubicBezTo>
                <a:cubicBezTo>
                  <a:pt x="1419136" y="717833"/>
                  <a:pt x="1407892" y="705684"/>
                  <a:pt x="1392251" y="690501"/>
                </a:cubicBezTo>
                <a:cubicBezTo>
                  <a:pt x="1376611" y="675318"/>
                  <a:pt x="1369287" y="667960"/>
                  <a:pt x="1370277" y="668426"/>
                </a:cubicBezTo>
                <a:cubicBezTo>
                  <a:pt x="1369925" y="668569"/>
                  <a:pt x="1364188" y="678056"/>
                  <a:pt x="1353068" y="696887"/>
                </a:cubicBezTo>
                <a:cubicBezTo>
                  <a:pt x="1341948" y="715718"/>
                  <a:pt x="1335151" y="725134"/>
                  <a:pt x="1332680" y="725134"/>
                </a:cubicBezTo>
                <a:cubicBezTo>
                  <a:pt x="1330208" y="725134"/>
                  <a:pt x="1322724" y="730029"/>
                  <a:pt x="1310227" y="739821"/>
                </a:cubicBezTo>
                <a:cubicBezTo>
                  <a:pt x="1297368" y="750832"/>
                  <a:pt x="1281299" y="760107"/>
                  <a:pt x="1262021" y="767646"/>
                </a:cubicBezTo>
                <a:cubicBezTo>
                  <a:pt x="1242742" y="775185"/>
                  <a:pt x="1226792" y="778645"/>
                  <a:pt x="1214172" y="778026"/>
                </a:cubicBezTo>
                <a:cubicBezTo>
                  <a:pt x="1206542" y="777331"/>
                  <a:pt x="1200332" y="775609"/>
                  <a:pt x="1195541" y="772861"/>
                </a:cubicBezTo>
                <a:cubicBezTo>
                  <a:pt x="1190750" y="770113"/>
                  <a:pt x="1188524" y="765684"/>
                  <a:pt x="1188862" y="759574"/>
                </a:cubicBezTo>
                <a:cubicBezTo>
                  <a:pt x="1189200" y="753463"/>
                  <a:pt x="1191310" y="747408"/>
                  <a:pt x="1195191" y="741407"/>
                </a:cubicBezTo>
                <a:cubicBezTo>
                  <a:pt x="1199073" y="735406"/>
                  <a:pt x="1204842" y="728258"/>
                  <a:pt x="1212500" y="719961"/>
                </a:cubicBezTo>
                <a:cubicBezTo>
                  <a:pt x="1225959" y="703693"/>
                  <a:pt x="1240332" y="681076"/>
                  <a:pt x="1255620" y="652110"/>
                </a:cubicBezTo>
                <a:lnTo>
                  <a:pt x="1278951" y="614805"/>
                </a:lnTo>
                <a:lnTo>
                  <a:pt x="1263250" y="627479"/>
                </a:lnTo>
                <a:cubicBezTo>
                  <a:pt x="1234551" y="640556"/>
                  <a:pt x="1213046" y="645678"/>
                  <a:pt x="1198734" y="642845"/>
                </a:cubicBezTo>
                <a:cubicBezTo>
                  <a:pt x="1184423" y="640011"/>
                  <a:pt x="1174872" y="628341"/>
                  <a:pt x="1170081" y="607833"/>
                </a:cubicBezTo>
                <a:cubicBezTo>
                  <a:pt x="1167309" y="596365"/>
                  <a:pt x="1166095" y="588286"/>
                  <a:pt x="1166437" y="583594"/>
                </a:cubicBezTo>
                <a:cubicBezTo>
                  <a:pt x="1166780" y="578903"/>
                  <a:pt x="1169128" y="572929"/>
                  <a:pt x="1173481" y="565671"/>
                </a:cubicBezTo>
                <a:cubicBezTo>
                  <a:pt x="1179387" y="555822"/>
                  <a:pt x="1188666" y="546423"/>
                  <a:pt x="1201320" y="537474"/>
                </a:cubicBezTo>
                <a:cubicBezTo>
                  <a:pt x="1213974" y="528526"/>
                  <a:pt x="1234765" y="512078"/>
                  <a:pt x="1263692" y="488133"/>
                </a:cubicBezTo>
                <a:cubicBezTo>
                  <a:pt x="1284400" y="469464"/>
                  <a:pt x="1297597" y="457017"/>
                  <a:pt x="1303283" y="450792"/>
                </a:cubicBezTo>
                <a:cubicBezTo>
                  <a:pt x="1308970" y="444568"/>
                  <a:pt x="1312251" y="439684"/>
                  <a:pt x="1313127" y="436140"/>
                </a:cubicBezTo>
                <a:cubicBezTo>
                  <a:pt x="1314261" y="430625"/>
                  <a:pt x="1315284" y="428225"/>
                  <a:pt x="1316199" y="428939"/>
                </a:cubicBezTo>
                <a:cubicBezTo>
                  <a:pt x="1317113" y="429654"/>
                  <a:pt x="1312680" y="431806"/>
                  <a:pt x="1302897" y="435397"/>
                </a:cubicBezTo>
                <a:cubicBezTo>
                  <a:pt x="1265645" y="447361"/>
                  <a:pt x="1239270" y="451452"/>
                  <a:pt x="1223773" y="447670"/>
                </a:cubicBezTo>
                <a:cubicBezTo>
                  <a:pt x="1214486" y="445137"/>
                  <a:pt x="1207285" y="438760"/>
                  <a:pt x="1202171" y="428539"/>
                </a:cubicBezTo>
                <a:cubicBezTo>
                  <a:pt x="1198932" y="421253"/>
                  <a:pt x="1197313" y="415116"/>
                  <a:pt x="1197313" y="410130"/>
                </a:cubicBezTo>
                <a:cubicBezTo>
                  <a:pt x="1197313" y="405144"/>
                  <a:pt x="1198508" y="397650"/>
                  <a:pt x="1200899" y="387649"/>
                </a:cubicBezTo>
                <a:cubicBezTo>
                  <a:pt x="1205690" y="370427"/>
                  <a:pt x="1211924" y="358673"/>
                  <a:pt x="1219601" y="352387"/>
                </a:cubicBezTo>
                <a:lnTo>
                  <a:pt x="1229479" y="345006"/>
                </a:lnTo>
                <a:lnTo>
                  <a:pt x="1224309" y="345427"/>
                </a:lnTo>
                <a:cubicBezTo>
                  <a:pt x="1219385" y="345457"/>
                  <a:pt x="1214696" y="345096"/>
                  <a:pt x="1210243" y="344343"/>
                </a:cubicBezTo>
                <a:cubicBezTo>
                  <a:pt x="1203404" y="342819"/>
                  <a:pt x="1198682" y="340235"/>
                  <a:pt x="1196077" y="336592"/>
                </a:cubicBezTo>
                <a:cubicBezTo>
                  <a:pt x="1193472" y="332949"/>
                  <a:pt x="1191831" y="327089"/>
                  <a:pt x="1191155" y="319011"/>
                </a:cubicBezTo>
                <a:cubicBezTo>
                  <a:pt x="1189983" y="308505"/>
                  <a:pt x="1188040" y="299995"/>
                  <a:pt x="1185325" y="293480"/>
                </a:cubicBezTo>
                <a:lnTo>
                  <a:pt x="1184825" y="288293"/>
                </a:lnTo>
                <a:lnTo>
                  <a:pt x="1173981" y="298495"/>
                </a:lnTo>
                <a:cubicBezTo>
                  <a:pt x="1164209" y="303381"/>
                  <a:pt x="1151747" y="312399"/>
                  <a:pt x="1136598" y="325548"/>
                </a:cubicBezTo>
                <a:cubicBezTo>
                  <a:pt x="1121449" y="338697"/>
                  <a:pt x="1110983" y="349606"/>
                  <a:pt x="1105201" y="358273"/>
                </a:cubicBezTo>
                <a:cubicBezTo>
                  <a:pt x="1102544" y="361817"/>
                  <a:pt x="1101144" y="363936"/>
                  <a:pt x="1101001" y="364631"/>
                </a:cubicBezTo>
                <a:cubicBezTo>
                  <a:pt x="1100858" y="365327"/>
                  <a:pt x="1102163" y="368051"/>
                  <a:pt x="1104915" y="372804"/>
                </a:cubicBezTo>
                <a:cubicBezTo>
                  <a:pt x="1107668" y="378309"/>
                  <a:pt x="1115988" y="386668"/>
                  <a:pt x="1129876" y="397878"/>
                </a:cubicBezTo>
                <a:cubicBezTo>
                  <a:pt x="1156584" y="418729"/>
                  <a:pt x="1172095" y="440241"/>
                  <a:pt x="1176410" y="462415"/>
                </a:cubicBezTo>
                <a:cubicBezTo>
                  <a:pt x="1181011" y="485313"/>
                  <a:pt x="1156965" y="549393"/>
                  <a:pt x="1104273" y="654653"/>
                </a:cubicBezTo>
                <a:cubicBezTo>
                  <a:pt x="1071954" y="718699"/>
                  <a:pt x="1051059" y="758397"/>
                  <a:pt x="1041586" y="773747"/>
                </a:cubicBezTo>
                <a:cubicBezTo>
                  <a:pt x="1032113" y="789096"/>
                  <a:pt x="1021257" y="798300"/>
                  <a:pt x="1009018" y="801357"/>
                </a:cubicBezTo>
                <a:cubicBezTo>
                  <a:pt x="1001855" y="803167"/>
                  <a:pt x="996126" y="803512"/>
                  <a:pt x="991830" y="802393"/>
                </a:cubicBezTo>
                <a:cubicBezTo>
                  <a:pt x="987534" y="801274"/>
                  <a:pt x="981405" y="797933"/>
                  <a:pt x="973442" y="792371"/>
                </a:cubicBezTo>
                <a:cubicBezTo>
                  <a:pt x="958240" y="781122"/>
                  <a:pt x="950639" y="765529"/>
                  <a:pt x="950639" y="745593"/>
                </a:cubicBezTo>
                <a:cubicBezTo>
                  <a:pt x="950639" y="740812"/>
                  <a:pt x="943857" y="716599"/>
                  <a:pt x="930294" y="672956"/>
                </a:cubicBezTo>
                <a:lnTo>
                  <a:pt x="921507" y="643409"/>
                </a:lnTo>
                <a:lnTo>
                  <a:pt x="897804" y="630779"/>
                </a:lnTo>
                <a:cubicBezTo>
                  <a:pt x="885174" y="624464"/>
                  <a:pt x="876563" y="619011"/>
                  <a:pt x="871972" y="614420"/>
                </a:cubicBezTo>
                <a:cubicBezTo>
                  <a:pt x="867381" y="609829"/>
                  <a:pt x="863185" y="603418"/>
                  <a:pt x="859385" y="595189"/>
                </a:cubicBezTo>
                <a:cubicBezTo>
                  <a:pt x="855718" y="585645"/>
                  <a:pt x="853565" y="578084"/>
                  <a:pt x="852927" y="572507"/>
                </a:cubicBezTo>
                <a:cubicBezTo>
                  <a:pt x="852289" y="566930"/>
                  <a:pt x="852865" y="559627"/>
                  <a:pt x="854656" y="550597"/>
                </a:cubicBezTo>
                <a:cubicBezTo>
                  <a:pt x="857894" y="531643"/>
                  <a:pt x="865957" y="512267"/>
                  <a:pt x="878844" y="492469"/>
                </a:cubicBezTo>
                <a:cubicBezTo>
                  <a:pt x="891732" y="472671"/>
                  <a:pt x="904857" y="458753"/>
                  <a:pt x="918221" y="450714"/>
                </a:cubicBezTo>
                <a:cubicBezTo>
                  <a:pt x="927936" y="444741"/>
                  <a:pt x="937754" y="436517"/>
                  <a:pt x="947674" y="426039"/>
                </a:cubicBezTo>
                <a:cubicBezTo>
                  <a:pt x="957595" y="415562"/>
                  <a:pt x="962769" y="408180"/>
                  <a:pt x="963198" y="403893"/>
                </a:cubicBezTo>
                <a:cubicBezTo>
                  <a:pt x="963798" y="398464"/>
                  <a:pt x="964098" y="386482"/>
                  <a:pt x="964098" y="367946"/>
                </a:cubicBezTo>
                <a:lnTo>
                  <a:pt x="964098" y="349287"/>
                </a:lnTo>
                <a:lnTo>
                  <a:pt x="963569" y="350973"/>
                </a:lnTo>
                <a:cubicBezTo>
                  <a:pt x="957083" y="352592"/>
                  <a:pt x="935027" y="362807"/>
                  <a:pt x="897404" y="381619"/>
                </a:cubicBezTo>
                <a:lnTo>
                  <a:pt x="838368" y="411137"/>
                </a:lnTo>
                <a:lnTo>
                  <a:pt x="789347" y="412080"/>
                </a:lnTo>
                <a:cubicBezTo>
                  <a:pt x="776498" y="412080"/>
                  <a:pt x="766442" y="411921"/>
                  <a:pt x="759179" y="411602"/>
                </a:cubicBezTo>
                <a:cubicBezTo>
                  <a:pt x="751917" y="411282"/>
                  <a:pt x="745556" y="410540"/>
                  <a:pt x="740098" y="409373"/>
                </a:cubicBezTo>
                <a:cubicBezTo>
                  <a:pt x="734641" y="408206"/>
                  <a:pt x="730840" y="405998"/>
                  <a:pt x="728697" y="402750"/>
                </a:cubicBezTo>
                <a:cubicBezTo>
                  <a:pt x="726554" y="399502"/>
                  <a:pt x="725782" y="395521"/>
                  <a:pt x="726382" y="390806"/>
                </a:cubicBezTo>
                <a:cubicBezTo>
                  <a:pt x="726382" y="385167"/>
                  <a:pt x="735343" y="378800"/>
                  <a:pt x="753264" y="371704"/>
                </a:cubicBezTo>
                <a:cubicBezTo>
                  <a:pt x="771186" y="364608"/>
                  <a:pt x="787757" y="359302"/>
                  <a:pt x="802978" y="355787"/>
                </a:cubicBezTo>
                <a:cubicBezTo>
                  <a:pt x="814817" y="353292"/>
                  <a:pt x="832298" y="347153"/>
                  <a:pt x="855420" y="337371"/>
                </a:cubicBezTo>
                <a:cubicBezTo>
                  <a:pt x="878542" y="327589"/>
                  <a:pt x="904643" y="317952"/>
                  <a:pt x="933722" y="308460"/>
                </a:cubicBezTo>
                <a:cubicBezTo>
                  <a:pt x="962802" y="298968"/>
                  <a:pt x="985600" y="290608"/>
                  <a:pt x="1002117" y="283378"/>
                </a:cubicBezTo>
                <a:cubicBezTo>
                  <a:pt x="1042065" y="265338"/>
                  <a:pt x="1080379" y="250722"/>
                  <a:pt x="1117060" y="239530"/>
                </a:cubicBezTo>
                <a:lnTo>
                  <a:pt x="1138777" y="232286"/>
                </a:lnTo>
                <a:lnTo>
                  <a:pt x="1153464" y="204554"/>
                </a:lnTo>
                <a:cubicBezTo>
                  <a:pt x="1164009" y="184628"/>
                  <a:pt x="1175229" y="158910"/>
                  <a:pt x="1187126" y="127402"/>
                </a:cubicBezTo>
                <a:cubicBezTo>
                  <a:pt x="1199820" y="94205"/>
                  <a:pt x="1210655" y="73457"/>
                  <a:pt x="1219632" y="65157"/>
                </a:cubicBezTo>
                <a:lnTo>
                  <a:pt x="1221363" y="63914"/>
                </a:lnTo>
                <a:lnTo>
                  <a:pt x="1219751" y="56932"/>
                </a:lnTo>
                <a:cubicBezTo>
                  <a:pt x="1219754" y="52467"/>
                  <a:pt x="1220654" y="47416"/>
                  <a:pt x="1222452" y="41777"/>
                </a:cubicBezTo>
                <a:cubicBezTo>
                  <a:pt x="1226047" y="30499"/>
                  <a:pt x="1230322" y="22050"/>
                  <a:pt x="1235275" y="16431"/>
                </a:cubicBezTo>
                <a:cubicBezTo>
                  <a:pt x="1239647" y="11211"/>
                  <a:pt x="1246147" y="8063"/>
                  <a:pt x="1254777" y="6987"/>
                </a:cubicBezTo>
                <a:close/>
                <a:moveTo>
                  <a:pt x="5884441" y="2700"/>
                </a:moveTo>
                <a:cubicBezTo>
                  <a:pt x="5900214" y="2700"/>
                  <a:pt x="5909206" y="4355"/>
                  <a:pt x="5911416" y="7665"/>
                </a:cubicBezTo>
                <a:cubicBezTo>
                  <a:pt x="5913626" y="10975"/>
                  <a:pt x="5918893" y="14302"/>
                  <a:pt x="5927218" y="17645"/>
                </a:cubicBezTo>
                <a:lnTo>
                  <a:pt x="5944448" y="27761"/>
                </a:lnTo>
                <a:lnTo>
                  <a:pt x="5935218" y="46063"/>
                </a:lnTo>
                <a:cubicBezTo>
                  <a:pt x="5921464" y="63103"/>
                  <a:pt x="5902588" y="79260"/>
                  <a:pt x="5878590" y="94533"/>
                </a:cubicBezTo>
                <a:cubicBezTo>
                  <a:pt x="5854592" y="109807"/>
                  <a:pt x="5833030" y="119763"/>
                  <a:pt x="5813904" y="124401"/>
                </a:cubicBezTo>
                <a:cubicBezTo>
                  <a:pt x="5803998" y="126249"/>
                  <a:pt x="5798278" y="127711"/>
                  <a:pt x="5796744" y="128788"/>
                </a:cubicBezTo>
                <a:cubicBezTo>
                  <a:pt x="5795211" y="129864"/>
                  <a:pt x="5794144" y="131612"/>
                  <a:pt x="5793544" y="134031"/>
                </a:cubicBezTo>
                <a:cubicBezTo>
                  <a:pt x="5791286" y="140899"/>
                  <a:pt x="5791803" y="151795"/>
                  <a:pt x="5795094" y="166721"/>
                </a:cubicBezTo>
                <a:cubicBezTo>
                  <a:pt x="5798384" y="181647"/>
                  <a:pt x="5800030" y="195717"/>
                  <a:pt x="5800030" y="208933"/>
                </a:cubicBezTo>
                <a:cubicBezTo>
                  <a:pt x="5800030" y="215541"/>
                  <a:pt x="5799642" y="220497"/>
                  <a:pt x="5798864" y="223801"/>
                </a:cubicBezTo>
                <a:lnTo>
                  <a:pt x="5797788" y="226543"/>
                </a:lnTo>
                <a:lnTo>
                  <a:pt x="5801525" y="224464"/>
                </a:lnTo>
                <a:cubicBezTo>
                  <a:pt x="5807186" y="221602"/>
                  <a:pt x="5816456" y="217308"/>
                  <a:pt x="5829334" y="211584"/>
                </a:cubicBezTo>
                <a:cubicBezTo>
                  <a:pt x="5854376" y="200944"/>
                  <a:pt x="5872701" y="195806"/>
                  <a:pt x="5884312" y="196167"/>
                </a:cubicBezTo>
                <a:cubicBezTo>
                  <a:pt x="5895924" y="196529"/>
                  <a:pt x="5908391" y="203035"/>
                  <a:pt x="5921716" y="215684"/>
                </a:cubicBezTo>
                <a:cubicBezTo>
                  <a:pt x="5930746" y="224028"/>
                  <a:pt x="5936494" y="231908"/>
                  <a:pt x="5938962" y="239323"/>
                </a:cubicBezTo>
                <a:cubicBezTo>
                  <a:pt x="5941430" y="246738"/>
                  <a:pt x="5939226" y="256732"/>
                  <a:pt x="5932354" y="269305"/>
                </a:cubicBezTo>
                <a:cubicBezTo>
                  <a:pt x="5925482" y="281878"/>
                  <a:pt x="5915466" y="295206"/>
                  <a:pt x="5902308" y="309289"/>
                </a:cubicBezTo>
                <a:cubicBezTo>
                  <a:pt x="5889148" y="323371"/>
                  <a:pt x="5869053" y="343619"/>
                  <a:pt x="5842021" y="370032"/>
                </a:cubicBezTo>
                <a:cubicBezTo>
                  <a:pt x="5822376" y="389238"/>
                  <a:pt x="5806337" y="404998"/>
                  <a:pt x="5793904" y="417311"/>
                </a:cubicBezTo>
                <a:lnTo>
                  <a:pt x="5790821" y="420376"/>
                </a:lnTo>
                <a:lnTo>
                  <a:pt x="5792515" y="419824"/>
                </a:lnTo>
                <a:cubicBezTo>
                  <a:pt x="5798744" y="419824"/>
                  <a:pt x="5811424" y="414740"/>
                  <a:pt x="5830556" y="404572"/>
                </a:cubicBezTo>
                <a:cubicBezTo>
                  <a:pt x="5849686" y="394404"/>
                  <a:pt x="5861293" y="389320"/>
                  <a:pt x="5865374" y="389320"/>
                </a:cubicBezTo>
                <a:cubicBezTo>
                  <a:pt x="5869456" y="389320"/>
                  <a:pt x="5877178" y="386887"/>
                  <a:pt x="5888542" y="382019"/>
                </a:cubicBezTo>
                <a:lnTo>
                  <a:pt x="5901943" y="378319"/>
                </a:lnTo>
                <a:lnTo>
                  <a:pt x="5895656" y="376290"/>
                </a:lnTo>
                <a:cubicBezTo>
                  <a:pt x="5890504" y="369642"/>
                  <a:pt x="5887722" y="364393"/>
                  <a:pt x="5887312" y="360545"/>
                </a:cubicBezTo>
                <a:cubicBezTo>
                  <a:pt x="5886903" y="356697"/>
                  <a:pt x="5888436" y="351768"/>
                  <a:pt x="5891913" y="345758"/>
                </a:cubicBezTo>
                <a:cubicBezTo>
                  <a:pt x="5902381" y="326346"/>
                  <a:pt x="5921950" y="319197"/>
                  <a:pt x="5950620" y="324312"/>
                </a:cubicBezTo>
                <a:cubicBezTo>
                  <a:pt x="5968204" y="327951"/>
                  <a:pt x="5990621" y="336271"/>
                  <a:pt x="6017872" y="349272"/>
                </a:cubicBezTo>
                <a:cubicBezTo>
                  <a:pt x="6045123" y="362274"/>
                  <a:pt x="6062944" y="373618"/>
                  <a:pt x="6071336" y="383305"/>
                </a:cubicBezTo>
                <a:lnTo>
                  <a:pt x="6084394" y="400150"/>
                </a:lnTo>
                <a:lnTo>
                  <a:pt x="6071878" y="429197"/>
                </a:lnTo>
                <a:cubicBezTo>
                  <a:pt x="6065868" y="441217"/>
                  <a:pt x="6060010" y="449671"/>
                  <a:pt x="6054305" y="454557"/>
                </a:cubicBezTo>
                <a:cubicBezTo>
                  <a:pt x="6049324" y="457872"/>
                  <a:pt x="6041284" y="459693"/>
                  <a:pt x="6030188" y="460022"/>
                </a:cubicBezTo>
                <a:cubicBezTo>
                  <a:pt x="6019091" y="460351"/>
                  <a:pt x="6009928" y="459169"/>
                  <a:pt x="6002698" y="456479"/>
                </a:cubicBezTo>
                <a:cubicBezTo>
                  <a:pt x="5995469" y="453788"/>
                  <a:pt x="5981534" y="452442"/>
                  <a:pt x="5960893" y="452442"/>
                </a:cubicBezTo>
                <a:cubicBezTo>
                  <a:pt x="5947920" y="451842"/>
                  <a:pt x="5937397" y="452388"/>
                  <a:pt x="5929325" y="454078"/>
                </a:cubicBezTo>
                <a:cubicBezTo>
                  <a:pt x="5921252" y="455769"/>
                  <a:pt x="5908649" y="459567"/>
                  <a:pt x="5891513" y="465473"/>
                </a:cubicBezTo>
                <a:cubicBezTo>
                  <a:pt x="5866252" y="473902"/>
                  <a:pt x="5853213" y="478560"/>
                  <a:pt x="5852394" y="479446"/>
                </a:cubicBezTo>
                <a:cubicBezTo>
                  <a:pt x="5851575" y="480332"/>
                  <a:pt x="5852630" y="501544"/>
                  <a:pt x="5855558" y="543082"/>
                </a:cubicBezTo>
                <a:cubicBezTo>
                  <a:pt x="5858488" y="584621"/>
                  <a:pt x="5860994" y="625683"/>
                  <a:pt x="5863080" y="666269"/>
                </a:cubicBezTo>
                <a:cubicBezTo>
                  <a:pt x="5865166" y="706855"/>
                  <a:pt x="5867124" y="731120"/>
                  <a:pt x="5868953" y="739064"/>
                </a:cubicBezTo>
                <a:cubicBezTo>
                  <a:pt x="5870144" y="746779"/>
                  <a:pt x="5872492" y="758223"/>
                  <a:pt x="5875996" y="773397"/>
                </a:cubicBezTo>
                <a:cubicBezTo>
                  <a:pt x="5882760" y="804001"/>
                  <a:pt x="5880022" y="826056"/>
                  <a:pt x="5867782" y="839562"/>
                </a:cubicBezTo>
                <a:cubicBezTo>
                  <a:pt x="5861876" y="844010"/>
                  <a:pt x="5856658" y="846051"/>
                  <a:pt x="5852130" y="845684"/>
                </a:cubicBezTo>
                <a:cubicBezTo>
                  <a:pt x="5847600" y="845318"/>
                  <a:pt x="5840636" y="842601"/>
                  <a:pt x="5831234" y="837533"/>
                </a:cubicBezTo>
                <a:cubicBezTo>
                  <a:pt x="5817966" y="831209"/>
                  <a:pt x="5810008" y="825901"/>
                  <a:pt x="5807360" y="821610"/>
                </a:cubicBezTo>
                <a:cubicBezTo>
                  <a:pt x="5804712" y="817319"/>
                  <a:pt x="5798883" y="811149"/>
                  <a:pt x="5789872" y="803100"/>
                </a:cubicBezTo>
                <a:cubicBezTo>
                  <a:pt x="5780861" y="795052"/>
                  <a:pt x="5776356" y="785763"/>
                  <a:pt x="5776356" y="775233"/>
                </a:cubicBezTo>
                <a:cubicBezTo>
                  <a:pt x="5776356" y="764703"/>
                  <a:pt x="5772146" y="753642"/>
                  <a:pt x="5763726" y="742050"/>
                </a:cubicBezTo>
                <a:cubicBezTo>
                  <a:pt x="5747628" y="719628"/>
                  <a:pt x="5733664" y="704383"/>
                  <a:pt x="5721834" y="696316"/>
                </a:cubicBezTo>
                <a:lnTo>
                  <a:pt x="5717376" y="690158"/>
                </a:lnTo>
                <a:lnTo>
                  <a:pt x="5668000" y="737692"/>
                </a:lnTo>
                <a:cubicBezTo>
                  <a:pt x="5639415" y="769992"/>
                  <a:pt x="5621475" y="786141"/>
                  <a:pt x="5614178" y="786141"/>
                </a:cubicBezTo>
                <a:cubicBezTo>
                  <a:pt x="5600024" y="786141"/>
                  <a:pt x="5586440" y="775959"/>
                  <a:pt x="5573424" y="755595"/>
                </a:cubicBezTo>
                <a:cubicBezTo>
                  <a:pt x="5560407" y="735230"/>
                  <a:pt x="5553900" y="716051"/>
                  <a:pt x="5553900" y="698059"/>
                </a:cubicBezTo>
                <a:cubicBezTo>
                  <a:pt x="5553900" y="685800"/>
                  <a:pt x="5555533" y="674118"/>
                  <a:pt x="5558800" y="663012"/>
                </a:cubicBezTo>
                <a:cubicBezTo>
                  <a:pt x="5562068" y="651905"/>
                  <a:pt x="5567696" y="643578"/>
                  <a:pt x="5575688" y="638030"/>
                </a:cubicBezTo>
                <a:cubicBezTo>
                  <a:pt x="5583680" y="632482"/>
                  <a:pt x="5591000" y="633870"/>
                  <a:pt x="5597648" y="642195"/>
                </a:cubicBezTo>
                <a:cubicBezTo>
                  <a:pt x="5601439" y="647491"/>
                  <a:pt x="5607102" y="658292"/>
                  <a:pt x="5614636" y="674599"/>
                </a:cubicBezTo>
                <a:cubicBezTo>
                  <a:pt x="5617512" y="680352"/>
                  <a:pt x="5619696" y="683812"/>
                  <a:pt x="5621186" y="684979"/>
                </a:cubicBezTo>
                <a:cubicBezTo>
                  <a:pt x="5622678" y="686145"/>
                  <a:pt x="5625066" y="686934"/>
                  <a:pt x="5628352" y="687343"/>
                </a:cubicBezTo>
                <a:cubicBezTo>
                  <a:pt x="5632952" y="687191"/>
                  <a:pt x="5642025" y="684909"/>
                  <a:pt x="5655570" y="680499"/>
                </a:cubicBezTo>
                <a:cubicBezTo>
                  <a:pt x="5669114" y="676089"/>
                  <a:pt x="5678500" y="671770"/>
                  <a:pt x="5683730" y="667541"/>
                </a:cubicBezTo>
                <a:lnTo>
                  <a:pt x="5689344" y="666712"/>
                </a:lnTo>
                <a:lnTo>
                  <a:pt x="5676200" y="659168"/>
                </a:lnTo>
                <a:cubicBezTo>
                  <a:pt x="5661646" y="640185"/>
                  <a:pt x="5657984" y="629322"/>
                  <a:pt x="5665213" y="626578"/>
                </a:cubicBezTo>
                <a:cubicBezTo>
                  <a:pt x="5669652" y="625073"/>
                  <a:pt x="5677077" y="627536"/>
                  <a:pt x="5687488" y="633965"/>
                </a:cubicBezTo>
                <a:cubicBezTo>
                  <a:pt x="5699536" y="642166"/>
                  <a:pt x="5707345" y="646348"/>
                  <a:pt x="5710912" y="646509"/>
                </a:cubicBezTo>
                <a:cubicBezTo>
                  <a:pt x="5714479" y="646671"/>
                  <a:pt x="5720573" y="644709"/>
                  <a:pt x="5729193" y="640623"/>
                </a:cubicBezTo>
                <a:cubicBezTo>
                  <a:pt x="5751900" y="632146"/>
                  <a:pt x="5763254" y="631855"/>
                  <a:pt x="5763254" y="639751"/>
                </a:cubicBezTo>
                <a:cubicBezTo>
                  <a:pt x="5763254" y="644114"/>
                  <a:pt x="5759058" y="650491"/>
                  <a:pt x="5750666" y="658882"/>
                </a:cubicBezTo>
                <a:cubicBezTo>
                  <a:pt x="5743504" y="665083"/>
                  <a:pt x="5740437" y="668260"/>
                  <a:pt x="5741466" y="668412"/>
                </a:cubicBezTo>
                <a:cubicBezTo>
                  <a:pt x="5741542" y="668707"/>
                  <a:pt x="5745728" y="671320"/>
                  <a:pt x="5754024" y="676249"/>
                </a:cubicBezTo>
                <a:cubicBezTo>
                  <a:pt x="5762321" y="681178"/>
                  <a:pt x="5769579" y="684681"/>
                  <a:pt x="5775798" y="686757"/>
                </a:cubicBezTo>
                <a:cubicBezTo>
                  <a:pt x="5776237" y="687596"/>
                  <a:pt x="5776804" y="687043"/>
                  <a:pt x="5777498" y="685100"/>
                </a:cubicBezTo>
                <a:cubicBezTo>
                  <a:pt x="5779223" y="682090"/>
                  <a:pt x="5782006" y="660197"/>
                  <a:pt x="5785850" y="619420"/>
                </a:cubicBezTo>
                <a:cubicBezTo>
                  <a:pt x="5789693" y="578644"/>
                  <a:pt x="5791614" y="548640"/>
                  <a:pt x="5791614" y="529409"/>
                </a:cubicBezTo>
                <a:lnTo>
                  <a:pt x="5791614" y="515236"/>
                </a:lnTo>
                <a:lnTo>
                  <a:pt x="5790157" y="519294"/>
                </a:lnTo>
                <a:cubicBezTo>
                  <a:pt x="5782328" y="521903"/>
                  <a:pt x="5775296" y="526032"/>
                  <a:pt x="5769062" y="531681"/>
                </a:cubicBezTo>
                <a:cubicBezTo>
                  <a:pt x="5762828" y="537329"/>
                  <a:pt x="5750014" y="544216"/>
                  <a:pt x="5730622" y="552341"/>
                </a:cubicBezTo>
                <a:cubicBezTo>
                  <a:pt x="5696770" y="566104"/>
                  <a:pt x="5673276" y="580806"/>
                  <a:pt x="5660142" y="596446"/>
                </a:cubicBezTo>
                <a:cubicBezTo>
                  <a:pt x="5656065" y="601542"/>
                  <a:pt x="5651852" y="604828"/>
                  <a:pt x="5647504" y="606304"/>
                </a:cubicBezTo>
                <a:cubicBezTo>
                  <a:pt x="5643156" y="607781"/>
                  <a:pt x="5637781" y="606023"/>
                  <a:pt x="5631380" y="601032"/>
                </a:cubicBezTo>
                <a:cubicBezTo>
                  <a:pt x="5629532" y="599451"/>
                  <a:pt x="5626254" y="598661"/>
                  <a:pt x="5621544" y="598661"/>
                </a:cubicBezTo>
                <a:cubicBezTo>
                  <a:pt x="5616834" y="598661"/>
                  <a:pt x="5609797" y="588550"/>
                  <a:pt x="5600434" y="568328"/>
                </a:cubicBezTo>
                <a:cubicBezTo>
                  <a:pt x="5594633" y="556051"/>
                  <a:pt x="5591256" y="546902"/>
                  <a:pt x="5590304" y="540882"/>
                </a:cubicBezTo>
                <a:cubicBezTo>
                  <a:pt x="5589352" y="534862"/>
                  <a:pt x="5589475" y="525699"/>
                  <a:pt x="5590675" y="513393"/>
                </a:cubicBezTo>
                <a:cubicBezTo>
                  <a:pt x="5591990" y="499601"/>
                  <a:pt x="5593974" y="490619"/>
                  <a:pt x="5596626" y="486447"/>
                </a:cubicBezTo>
                <a:cubicBezTo>
                  <a:pt x="5599280" y="482275"/>
                  <a:pt x="5606316" y="475907"/>
                  <a:pt x="5617736" y="467344"/>
                </a:cubicBezTo>
                <a:cubicBezTo>
                  <a:pt x="5630252" y="457657"/>
                  <a:pt x="5640298" y="450992"/>
                  <a:pt x="5647875" y="447349"/>
                </a:cubicBezTo>
                <a:cubicBezTo>
                  <a:pt x="5655452" y="443706"/>
                  <a:pt x="5661741" y="437621"/>
                  <a:pt x="5666742" y="429097"/>
                </a:cubicBezTo>
                <a:cubicBezTo>
                  <a:pt x="5671743" y="420572"/>
                  <a:pt x="5683626" y="410175"/>
                  <a:pt x="5702390" y="397907"/>
                </a:cubicBezTo>
                <a:cubicBezTo>
                  <a:pt x="5723592" y="384153"/>
                  <a:pt x="5734193" y="372670"/>
                  <a:pt x="5734193" y="363460"/>
                </a:cubicBezTo>
                <a:cubicBezTo>
                  <a:pt x="5734193" y="358307"/>
                  <a:pt x="5749593" y="340793"/>
                  <a:pt x="5780392" y="310918"/>
                </a:cubicBezTo>
                <a:cubicBezTo>
                  <a:pt x="5795792" y="295980"/>
                  <a:pt x="5807228" y="284867"/>
                  <a:pt x="5814702" y="277579"/>
                </a:cubicBezTo>
                <a:lnTo>
                  <a:pt x="5820270" y="272129"/>
                </a:lnTo>
                <a:lnTo>
                  <a:pt x="5808424" y="280407"/>
                </a:lnTo>
                <a:cubicBezTo>
                  <a:pt x="5796408" y="288312"/>
                  <a:pt x="5781430" y="298590"/>
                  <a:pt x="5763490" y="311239"/>
                </a:cubicBezTo>
                <a:cubicBezTo>
                  <a:pt x="5745550" y="323888"/>
                  <a:pt x="5732656" y="334423"/>
                  <a:pt x="5724806" y="342843"/>
                </a:cubicBezTo>
                <a:cubicBezTo>
                  <a:pt x="5714376" y="353873"/>
                  <a:pt x="5706382" y="361891"/>
                  <a:pt x="5700825" y="366896"/>
                </a:cubicBezTo>
                <a:cubicBezTo>
                  <a:pt x="5695267" y="371901"/>
                  <a:pt x="5685869" y="381019"/>
                  <a:pt x="5672628" y="394249"/>
                </a:cubicBezTo>
                <a:cubicBezTo>
                  <a:pt x="5658056" y="408527"/>
                  <a:pt x="5646114" y="415252"/>
                  <a:pt x="5636802" y="414423"/>
                </a:cubicBezTo>
                <a:cubicBezTo>
                  <a:pt x="5627492" y="413595"/>
                  <a:pt x="5620656" y="404093"/>
                  <a:pt x="5616293" y="385920"/>
                </a:cubicBezTo>
                <a:cubicBezTo>
                  <a:pt x="5612368" y="367527"/>
                  <a:pt x="5611064" y="353954"/>
                  <a:pt x="5612378" y="345200"/>
                </a:cubicBezTo>
                <a:cubicBezTo>
                  <a:pt x="5613692" y="336447"/>
                  <a:pt x="5618212" y="328217"/>
                  <a:pt x="5625937" y="320512"/>
                </a:cubicBezTo>
                <a:cubicBezTo>
                  <a:pt x="5637320" y="309834"/>
                  <a:pt x="5646596" y="301914"/>
                  <a:pt x="5653769" y="296751"/>
                </a:cubicBezTo>
                <a:cubicBezTo>
                  <a:pt x="5660941" y="291589"/>
                  <a:pt x="5668252" y="283250"/>
                  <a:pt x="5675700" y="271734"/>
                </a:cubicBezTo>
                <a:cubicBezTo>
                  <a:pt x="5703047" y="231281"/>
                  <a:pt x="5719392" y="205993"/>
                  <a:pt x="5724735" y="195867"/>
                </a:cubicBezTo>
                <a:cubicBezTo>
                  <a:pt x="5730078" y="185742"/>
                  <a:pt x="5734593" y="170550"/>
                  <a:pt x="5738280" y="150290"/>
                </a:cubicBezTo>
                <a:cubicBezTo>
                  <a:pt x="5740113" y="142323"/>
                  <a:pt x="5741886" y="135952"/>
                  <a:pt x="5743598" y="131177"/>
                </a:cubicBezTo>
                <a:lnTo>
                  <a:pt x="5745319" y="127108"/>
                </a:lnTo>
                <a:lnTo>
                  <a:pt x="5711919" y="121258"/>
                </a:lnTo>
                <a:cubicBezTo>
                  <a:pt x="5692660" y="118782"/>
                  <a:pt x="5677043" y="112667"/>
                  <a:pt x="5665070" y="102913"/>
                </a:cubicBezTo>
                <a:cubicBezTo>
                  <a:pt x="5656136" y="93807"/>
                  <a:pt x="5653304" y="86887"/>
                  <a:pt x="5656576" y="82153"/>
                </a:cubicBezTo>
                <a:cubicBezTo>
                  <a:pt x="5659848" y="77419"/>
                  <a:pt x="5673524" y="73466"/>
                  <a:pt x="5697603" y="70295"/>
                </a:cubicBezTo>
                <a:cubicBezTo>
                  <a:pt x="5714691" y="67856"/>
                  <a:pt x="5734168" y="62991"/>
                  <a:pt x="5756032" y="55700"/>
                </a:cubicBezTo>
                <a:cubicBezTo>
                  <a:pt x="5777896" y="48408"/>
                  <a:pt x="5789276" y="43982"/>
                  <a:pt x="5790172" y="42420"/>
                </a:cubicBezTo>
                <a:cubicBezTo>
                  <a:pt x="5793258" y="36276"/>
                  <a:pt x="5797572" y="33204"/>
                  <a:pt x="5803116" y="33204"/>
                </a:cubicBezTo>
                <a:cubicBezTo>
                  <a:pt x="5808660" y="33204"/>
                  <a:pt x="5819656" y="28120"/>
                  <a:pt x="5836106" y="17952"/>
                </a:cubicBezTo>
                <a:cubicBezTo>
                  <a:pt x="5852556" y="7784"/>
                  <a:pt x="5868668" y="2700"/>
                  <a:pt x="5884441" y="2700"/>
                </a:cubicBezTo>
                <a:close/>
                <a:moveTo>
                  <a:pt x="4091160" y="0"/>
                </a:moveTo>
                <a:lnTo>
                  <a:pt x="4115292" y="2829"/>
                </a:lnTo>
                <a:cubicBezTo>
                  <a:pt x="4130360" y="4143"/>
                  <a:pt x="4142223" y="6791"/>
                  <a:pt x="4150882" y="10773"/>
                </a:cubicBezTo>
                <a:cubicBezTo>
                  <a:pt x="4157692" y="14192"/>
                  <a:pt x="4162045" y="17797"/>
                  <a:pt x="4163940" y="21588"/>
                </a:cubicBezTo>
                <a:cubicBezTo>
                  <a:pt x="4165836" y="25379"/>
                  <a:pt x="4166784" y="31394"/>
                  <a:pt x="4166784" y="39634"/>
                </a:cubicBezTo>
                <a:cubicBezTo>
                  <a:pt x="4166784" y="51845"/>
                  <a:pt x="4161895" y="64572"/>
                  <a:pt x="4152118" y="77817"/>
                </a:cubicBezTo>
                <a:cubicBezTo>
                  <a:pt x="4142340" y="91061"/>
                  <a:pt x="4132968" y="107249"/>
                  <a:pt x="4124000" y="126380"/>
                </a:cubicBezTo>
                <a:cubicBezTo>
                  <a:pt x="4115032" y="145511"/>
                  <a:pt x="4105118" y="161244"/>
                  <a:pt x="4094260" y="173579"/>
                </a:cubicBezTo>
                <a:lnTo>
                  <a:pt x="4090139" y="178053"/>
                </a:lnTo>
                <a:lnTo>
                  <a:pt x="4098789" y="173579"/>
                </a:lnTo>
                <a:cubicBezTo>
                  <a:pt x="4115220" y="166111"/>
                  <a:pt x="4130950" y="162378"/>
                  <a:pt x="4145981" y="162378"/>
                </a:cubicBezTo>
                <a:cubicBezTo>
                  <a:pt x="4154496" y="162378"/>
                  <a:pt x="4162536" y="163097"/>
                  <a:pt x="4170098" y="164535"/>
                </a:cubicBezTo>
                <a:cubicBezTo>
                  <a:pt x="4177661" y="165973"/>
                  <a:pt x="4183784" y="168771"/>
                  <a:pt x="4188465" y="172929"/>
                </a:cubicBezTo>
                <a:cubicBezTo>
                  <a:pt x="4193146" y="177087"/>
                  <a:pt x="4194625" y="182585"/>
                  <a:pt x="4192901" y="189424"/>
                </a:cubicBezTo>
                <a:cubicBezTo>
                  <a:pt x="4191444" y="192815"/>
                  <a:pt x="4190120" y="198392"/>
                  <a:pt x="4188929" y="206154"/>
                </a:cubicBezTo>
                <a:cubicBezTo>
                  <a:pt x="4188176" y="213698"/>
                  <a:pt x="4185888" y="219139"/>
                  <a:pt x="4182064" y="222478"/>
                </a:cubicBezTo>
                <a:cubicBezTo>
                  <a:pt x="4178240" y="225816"/>
                  <a:pt x="4170670" y="228905"/>
                  <a:pt x="4159354" y="231743"/>
                </a:cubicBezTo>
                <a:cubicBezTo>
                  <a:pt x="4138418" y="238030"/>
                  <a:pt x="4125016" y="246579"/>
                  <a:pt x="4119149" y="257389"/>
                </a:cubicBezTo>
                <a:cubicBezTo>
                  <a:pt x="4117416" y="258971"/>
                  <a:pt x="4117484" y="261054"/>
                  <a:pt x="4119356" y="263640"/>
                </a:cubicBezTo>
                <a:cubicBezTo>
                  <a:pt x="4121228" y="266226"/>
                  <a:pt x="4123821" y="271039"/>
                  <a:pt x="4127136" y="278078"/>
                </a:cubicBezTo>
                <a:cubicBezTo>
                  <a:pt x="4146110" y="294432"/>
                  <a:pt x="4157311" y="306693"/>
                  <a:pt x="4160740" y="314861"/>
                </a:cubicBezTo>
                <a:cubicBezTo>
                  <a:pt x="4164169" y="323029"/>
                  <a:pt x="4164150" y="331146"/>
                  <a:pt x="4160683" y="339214"/>
                </a:cubicBezTo>
                <a:cubicBezTo>
                  <a:pt x="4152920" y="351311"/>
                  <a:pt x="4136466" y="353173"/>
                  <a:pt x="4111319" y="344800"/>
                </a:cubicBezTo>
                <a:cubicBezTo>
                  <a:pt x="4096013" y="339409"/>
                  <a:pt x="4070824" y="336566"/>
                  <a:pt x="4035752" y="336271"/>
                </a:cubicBezTo>
                <a:cubicBezTo>
                  <a:pt x="4000682" y="335975"/>
                  <a:pt x="3982806" y="335430"/>
                  <a:pt x="3982124" y="334635"/>
                </a:cubicBezTo>
                <a:cubicBezTo>
                  <a:pt x="3981444" y="333839"/>
                  <a:pt x="3986185" y="335904"/>
                  <a:pt x="3996348" y="340828"/>
                </a:cubicBezTo>
                <a:cubicBezTo>
                  <a:pt x="4008645" y="348867"/>
                  <a:pt x="4015158" y="359136"/>
                  <a:pt x="4015886" y="371632"/>
                </a:cubicBezTo>
                <a:lnTo>
                  <a:pt x="4012258" y="385150"/>
                </a:lnTo>
                <a:lnTo>
                  <a:pt x="4033638" y="380605"/>
                </a:lnTo>
                <a:cubicBezTo>
                  <a:pt x="4055984" y="375776"/>
                  <a:pt x="4083250" y="372594"/>
                  <a:pt x="4115434" y="371061"/>
                </a:cubicBezTo>
                <a:cubicBezTo>
                  <a:pt x="4147620" y="369527"/>
                  <a:pt x="4172532" y="369975"/>
                  <a:pt x="4190172" y="372404"/>
                </a:cubicBezTo>
                <a:cubicBezTo>
                  <a:pt x="4208432" y="374918"/>
                  <a:pt x="4226012" y="379843"/>
                  <a:pt x="4242914" y="387177"/>
                </a:cubicBezTo>
                <a:cubicBezTo>
                  <a:pt x="4259816" y="394511"/>
                  <a:pt x="4272896" y="402808"/>
                  <a:pt x="4282155" y="412066"/>
                </a:cubicBezTo>
                <a:cubicBezTo>
                  <a:pt x="4289080" y="419695"/>
                  <a:pt x="4292962" y="425456"/>
                  <a:pt x="4293800" y="429347"/>
                </a:cubicBezTo>
                <a:cubicBezTo>
                  <a:pt x="4294638" y="433238"/>
                  <a:pt x="4293562" y="438360"/>
                  <a:pt x="4290570" y="444713"/>
                </a:cubicBezTo>
                <a:lnTo>
                  <a:pt x="4281069" y="468587"/>
                </a:lnTo>
                <a:lnTo>
                  <a:pt x="4252723" y="468587"/>
                </a:lnTo>
                <a:cubicBezTo>
                  <a:pt x="4236149" y="468587"/>
                  <a:pt x="4222419" y="465868"/>
                  <a:pt x="4211532" y="460429"/>
                </a:cubicBezTo>
                <a:cubicBezTo>
                  <a:pt x="4197244" y="453314"/>
                  <a:pt x="4184528" y="451752"/>
                  <a:pt x="4173384" y="455743"/>
                </a:cubicBezTo>
                <a:cubicBezTo>
                  <a:pt x="4163831" y="458286"/>
                  <a:pt x="4149791" y="460143"/>
                  <a:pt x="4131265" y="461315"/>
                </a:cubicBezTo>
                <a:lnTo>
                  <a:pt x="4102625" y="463472"/>
                </a:lnTo>
                <a:lnTo>
                  <a:pt x="4116978" y="469173"/>
                </a:lnTo>
                <a:cubicBezTo>
                  <a:pt x="4132122" y="476117"/>
                  <a:pt x="4142442" y="485670"/>
                  <a:pt x="4147938" y="497834"/>
                </a:cubicBezTo>
                <a:cubicBezTo>
                  <a:pt x="4154520" y="512550"/>
                  <a:pt x="4153510" y="525880"/>
                  <a:pt x="4144910" y="537824"/>
                </a:cubicBezTo>
                <a:cubicBezTo>
                  <a:pt x="4141842" y="541654"/>
                  <a:pt x="4136318" y="546171"/>
                  <a:pt x="4128336" y="551376"/>
                </a:cubicBezTo>
                <a:cubicBezTo>
                  <a:pt x="4120354" y="556582"/>
                  <a:pt x="4113977" y="559184"/>
                  <a:pt x="4109205" y="559184"/>
                </a:cubicBezTo>
                <a:cubicBezTo>
                  <a:pt x="4108272" y="559184"/>
                  <a:pt x="4102638" y="564609"/>
                  <a:pt x="4092302" y="575458"/>
                </a:cubicBezTo>
                <a:cubicBezTo>
                  <a:pt x="4085121" y="582640"/>
                  <a:pt x="4080937" y="587002"/>
                  <a:pt x="4079751" y="588545"/>
                </a:cubicBezTo>
                <a:cubicBezTo>
                  <a:pt x="4078565" y="590088"/>
                  <a:pt x="4078568" y="591364"/>
                  <a:pt x="4079758" y="592374"/>
                </a:cubicBezTo>
                <a:cubicBezTo>
                  <a:pt x="4081844" y="595708"/>
                  <a:pt x="4084462" y="598361"/>
                  <a:pt x="4087610" y="600332"/>
                </a:cubicBezTo>
                <a:cubicBezTo>
                  <a:pt x="4090758" y="602304"/>
                  <a:pt x="4092331" y="609762"/>
                  <a:pt x="4092331" y="622707"/>
                </a:cubicBezTo>
                <a:cubicBezTo>
                  <a:pt x="4092331" y="634356"/>
                  <a:pt x="4089016" y="644474"/>
                  <a:pt x="4082388" y="653060"/>
                </a:cubicBezTo>
                <a:cubicBezTo>
                  <a:pt x="4075758" y="661647"/>
                  <a:pt x="4067352" y="665940"/>
                  <a:pt x="4057170" y="665940"/>
                </a:cubicBezTo>
                <a:cubicBezTo>
                  <a:pt x="4047807" y="665940"/>
                  <a:pt x="4033178" y="668103"/>
                  <a:pt x="4013286" y="672427"/>
                </a:cubicBezTo>
                <a:cubicBezTo>
                  <a:pt x="3993393" y="676751"/>
                  <a:pt x="3981804" y="679942"/>
                  <a:pt x="3978517" y="682000"/>
                </a:cubicBezTo>
                <a:cubicBezTo>
                  <a:pt x="3975855" y="683776"/>
                  <a:pt x="3973028" y="685875"/>
                  <a:pt x="3970036" y="688297"/>
                </a:cubicBezTo>
                <a:lnTo>
                  <a:pt x="3968688" y="689468"/>
                </a:lnTo>
                <a:lnTo>
                  <a:pt x="3992904" y="683528"/>
                </a:lnTo>
                <a:cubicBezTo>
                  <a:pt x="4041054" y="671698"/>
                  <a:pt x="4070786" y="664705"/>
                  <a:pt x="4082102" y="662547"/>
                </a:cubicBezTo>
                <a:cubicBezTo>
                  <a:pt x="4093417" y="660390"/>
                  <a:pt x="4104209" y="662226"/>
                  <a:pt x="4114477" y="668055"/>
                </a:cubicBezTo>
                <a:cubicBezTo>
                  <a:pt x="4142548" y="681161"/>
                  <a:pt x="4159950" y="694444"/>
                  <a:pt x="4166684" y="707903"/>
                </a:cubicBezTo>
                <a:cubicBezTo>
                  <a:pt x="4169741" y="714027"/>
                  <a:pt x="4171270" y="719092"/>
                  <a:pt x="4171270" y="723098"/>
                </a:cubicBezTo>
                <a:cubicBezTo>
                  <a:pt x="4171270" y="727103"/>
                  <a:pt x="4169088" y="733092"/>
                  <a:pt x="4164726" y="741064"/>
                </a:cubicBezTo>
                <a:cubicBezTo>
                  <a:pt x="4158449" y="753628"/>
                  <a:pt x="4150510" y="769815"/>
                  <a:pt x="4140908" y="789627"/>
                </a:cubicBezTo>
                <a:cubicBezTo>
                  <a:pt x="4135794" y="799857"/>
                  <a:pt x="4132996" y="805796"/>
                  <a:pt x="4132514" y="807444"/>
                </a:cubicBezTo>
                <a:cubicBezTo>
                  <a:pt x="4132034" y="809092"/>
                  <a:pt x="4131894" y="809835"/>
                  <a:pt x="4132093" y="809673"/>
                </a:cubicBezTo>
                <a:cubicBezTo>
                  <a:pt x="4136637" y="812511"/>
                  <a:pt x="4140576" y="814642"/>
                  <a:pt x="4143909" y="816066"/>
                </a:cubicBezTo>
                <a:cubicBezTo>
                  <a:pt x="4147243" y="817490"/>
                  <a:pt x="4150000" y="824779"/>
                  <a:pt x="4152182" y="837933"/>
                </a:cubicBezTo>
                <a:cubicBezTo>
                  <a:pt x="4152944" y="847163"/>
                  <a:pt x="4152694" y="853895"/>
                  <a:pt x="4151432" y="858129"/>
                </a:cubicBezTo>
                <a:cubicBezTo>
                  <a:pt x="4150170" y="862363"/>
                  <a:pt x="4146310" y="867709"/>
                  <a:pt x="4139852" y="874166"/>
                </a:cubicBezTo>
                <a:cubicBezTo>
                  <a:pt x="4132632" y="881386"/>
                  <a:pt x="4126796" y="885413"/>
                  <a:pt x="4122342" y="886247"/>
                </a:cubicBezTo>
                <a:cubicBezTo>
                  <a:pt x="4117890" y="887080"/>
                  <a:pt x="4109896" y="886835"/>
                  <a:pt x="4098360" y="885511"/>
                </a:cubicBezTo>
                <a:cubicBezTo>
                  <a:pt x="4082035" y="882653"/>
                  <a:pt x="4038844" y="882420"/>
                  <a:pt x="3968787" y="884811"/>
                </a:cubicBezTo>
                <a:cubicBezTo>
                  <a:pt x="3954748" y="884811"/>
                  <a:pt x="3943604" y="884811"/>
                  <a:pt x="3935355" y="884811"/>
                </a:cubicBezTo>
                <a:cubicBezTo>
                  <a:pt x="3921420" y="883610"/>
                  <a:pt x="3911637" y="885139"/>
                  <a:pt x="3906008" y="889397"/>
                </a:cubicBezTo>
                <a:cubicBezTo>
                  <a:pt x="3882129" y="901884"/>
                  <a:pt x="3866079" y="891635"/>
                  <a:pt x="3857859" y="858650"/>
                </a:cubicBezTo>
                <a:cubicBezTo>
                  <a:pt x="3852478" y="841496"/>
                  <a:pt x="3853516" y="814759"/>
                  <a:pt x="3860974" y="778440"/>
                </a:cubicBezTo>
                <a:cubicBezTo>
                  <a:pt x="3866089" y="751751"/>
                  <a:pt x="3870587" y="715597"/>
                  <a:pt x="3874468" y="669977"/>
                </a:cubicBezTo>
                <a:cubicBezTo>
                  <a:pt x="3878350" y="624357"/>
                  <a:pt x="3879990" y="586316"/>
                  <a:pt x="3879390" y="555855"/>
                </a:cubicBezTo>
                <a:cubicBezTo>
                  <a:pt x="3878819" y="538139"/>
                  <a:pt x="3878145" y="526823"/>
                  <a:pt x="3877369" y="521908"/>
                </a:cubicBezTo>
                <a:cubicBezTo>
                  <a:pt x="3876593" y="516993"/>
                  <a:pt x="3875266" y="513445"/>
                  <a:pt x="3873390" y="511264"/>
                </a:cubicBezTo>
                <a:lnTo>
                  <a:pt x="3861445" y="494933"/>
                </a:lnTo>
                <a:lnTo>
                  <a:pt x="3876533" y="479932"/>
                </a:lnTo>
                <a:cubicBezTo>
                  <a:pt x="3885172" y="473283"/>
                  <a:pt x="3893400" y="469021"/>
                  <a:pt x="3901215" y="467144"/>
                </a:cubicBezTo>
                <a:cubicBezTo>
                  <a:pt x="3905122" y="466206"/>
                  <a:pt x="3910631" y="464325"/>
                  <a:pt x="3917740" y="461501"/>
                </a:cubicBezTo>
                <a:lnTo>
                  <a:pt x="3936823" y="453247"/>
                </a:lnTo>
                <a:lnTo>
                  <a:pt x="3892064" y="464715"/>
                </a:lnTo>
                <a:cubicBezTo>
                  <a:pt x="3863489" y="471269"/>
                  <a:pt x="3834638" y="481232"/>
                  <a:pt x="3805510" y="494605"/>
                </a:cubicBezTo>
                <a:cubicBezTo>
                  <a:pt x="3793204" y="502282"/>
                  <a:pt x="3785603" y="507183"/>
                  <a:pt x="3782707" y="509307"/>
                </a:cubicBezTo>
                <a:cubicBezTo>
                  <a:pt x="3779811" y="511431"/>
                  <a:pt x="3778364" y="513350"/>
                  <a:pt x="3778364" y="515064"/>
                </a:cubicBezTo>
                <a:cubicBezTo>
                  <a:pt x="3778364" y="522656"/>
                  <a:pt x="3776571" y="531538"/>
                  <a:pt x="3772984" y="541711"/>
                </a:cubicBezTo>
                <a:cubicBezTo>
                  <a:pt x="3769398" y="551883"/>
                  <a:pt x="3767605" y="564828"/>
                  <a:pt x="3767605" y="580544"/>
                </a:cubicBezTo>
                <a:lnTo>
                  <a:pt x="3767605" y="610805"/>
                </a:lnTo>
                <a:lnTo>
                  <a:pt x="3747831" y="622907"/>
                </a:lnTo>
                <a:cubicBezTo>
                  <a:pt x="3735297" y="631260"/>
                  <a:pt x="3726186" y="635437"/>
                  <a:pt x="3720499" y="635437"/>
                </a:cubicBezTo>
                <a:cubicBezTo>
                  <a:pt x="3714813" y="635437"/>
                  <a:pt x="3706459" y="628950"/>
                  <a:pt x="3695439" y="615977"/>
                </a:cubicBezTo>
                <a:cubicBezTo>
                  <a:pt x="3686628" y="606443"/>
                  <a:pt x="3681297" y="599073"/>
                  <a:pt x="3679444" y="593867"/>
                </a:cubicBezTo>
                <a:cubicBezTo>
                  <a:pt x="3677591" y="588662"/>
                  <a:pt x="3676665" y="580930"/>
                  <a:pt x="3676665" y="570671"/>
                </a:cubicBezTo>
                <a:cubicBezTo>
                  <a:pt x="3676665" y="557108"/>
                  <a:pt x="3679256" y="543161"/>
                  <a:pt x="3684438" y="528830"/>
                </a:cubicBezTo>
                <a:cubicBezTo>
                  <a:pt x="3689620" y="514500"/>
                  <a:pt x="3693306" y="502744"/>
                  <a:pt x="3695496" y="493562"/>
                </a:cubicBezTo>
                <a:cubicBezTo>
                  <a:pt x="3698773" y="472445"/>
                  <a:pt x="3705193" y="458012"/>
                  <a:pt x="3714755" y="450263"/>
                </a:cubicBezTo>
                <a:cubicBezTo>
                  <a:pt x="3724319" y="442515"/>
                  <a:pt x="3734754" y="443346"/>
                  <a:pt x="3746060" y="452757"/>
                </a:cubicBezTo>
                <a:cubicBezTo>
                  <a:pt x="3748812" y="455309"/>
                  <a:pt x="3752187" y="456338"/>
                  <a:pt x="3756182" y="455843"/>
                </a:cubicBezTo>
                <a:cubicBezTo>
                  <a:pt x="3760178" y="455347"/>
                  <a:pt x="3773849" y="450433"/>
                  <a:pt x="3797195" y="441098"/>
                </a:cubicBezTo>
                <a:cubicBezTo>
                  <a:pt x="3814597" y="434259"/>
                  <a:pt x="3834799" y="428654"/>
                  <a:pt x="3857802" y="424282"/>
                </a:cubicBezTo>
                <a:cubicBezTo>
                  <a:pt x="3894188" y="417100"/>
                  <a:pt x="3920643" y="406337"/>
                  <a:pt x="3937169" y="391992"/>
                </a:cubicBezTo>
                <a:cubicBezTo>
                  <a:pt x="3942904" y="387630"/>
                  <a:pt x="3942556" y="382572"/>
                  <a:pt x="3936126" y="376819"/>
                </a:cubicBezTo>
                <a:cubicBezTo>
                  <a:pt x="3929821" y="368141"/>
                  <a:pt x="3926135" y="361831"/>
                  <a:pt x="3925068" y="357888"/>
                </a:cubicBezTo>
                <a:cubicBezTo>
                  <a:pt x="3924001" y="353944"/>
                  <a:pt x="3923667" y="352487"/>
                  <a:pt x="3924067" y="353516"/>
                </a:cubicBezTo>
                <a:cubicBezTo>
                  <a:pt x="3916562" y="355478"/>
                  <a:pt x="3905680" y="352861"/>
                  <a:pt x="3891421" y="345665"/>
                </a:cubicBezTo>
                <a:cubicBezTo>
                  <a:pt x="3877162" y="338469"/>
                  <a:pt x="3866732" y="331294"/>
                  <a:pt x="3860131" y="324141"/>
                </a:cubicBezTo>
                <a:cubicBezTo>
                  <a:pt x="3853530" y="316987"/>
                  <a:pt x="3849244" y="313411"/>
                  <a:pt x="3847272" y="313411"/>
                </a:cubicBezTo>
                <a:cubicBezTo>
                  <a:pt x="3844329" y="313411"/>
                  <a:pt x="3835895" y="319828"/>
                  <a:pt x="3821969" y="332663"/>
                </a:cubicBezTo>
                <a:cubicBezTo>
                  <a:pt x="3808044" y="345498"/>
                  <a:pt x="3799852" y="354863"/>
                  <a:pt x="3797395" y="360759"/>
                </a:cubicBezTo>
                <a:cubicBezTo>
                  <a:pt x="3793356" y="370437"/>
                  <a:pt x="3785726" y="377285"/>
                  <a:pt x="3774506" y="381305"/>
                </a:cubicBezTo>
                <a:cubicBezTo>
                  <a:pt x="3767829" y="383877"/>
                  <a:pt x="3762136" y="384674"/>
                  <a:pt x="3757425" y="383698"/>
                </a:cubicBezTo>
                <a:cubicBezTo>
                  <a:pt x="3752715" y="382722"/>
                  <a:pt x="3744712" y="379571"/>
                  <a:pt x="3733415" y="374247"/>
                </a:cubicBezTo>
                <a:cubicBezTo>
                  <a:pt x="3716775" y="364931"/>
                  <a:pt x="3704819" y="353497"/>
                  <a:pt x="3697546" y="339943"/>
                </a:cubicBezTo>
                <a:cubicBezTo>
                  <a:pt x="3690274" y="326389"/>
                  <a:pt x="3686019" y="308072"/>
                  <a:pt x="3684781" y="284993"/>
                </a:cubicBezTo>
                <a:cubicBezTo>
                  <a:pt x="3684152" y="268105"/>
                  <a:pt x="3684326" y="257180"/>
                  <a:pt x="3685302" y="252217"/>
                </a:cubicBezTo>
                <a:cubicBezTo>
                  <a:pt x="3686278" y="247255"/>
                  <a:pt x="3692296" y="243316"/>
                  <a:pt x="3703354" y="240402"/>
                </a:cubicBezTo>
                <a:cubicBezTo>
                  <a:pt x="3705097" y="240097"/>
                  <a:pt x="3709896" y="234615"/>
                  <a:pt x="3717749" y="223957"/>
                </a:cubicBezTo>
                <a:cubicBezTo>
                  <a:pt x="3725602" y="213298"/>
                  <a:pt x="3733425" y="203656"/>
                  <a:pt x="3741216" y="195032"/>
                </a:cubicBezTo>
                <a:cubicBezTo>
                  <a:pt x="3749008" y="186407"/>
                  <a:pt x="3752903" y="180470"/>
                  <a:pt x="3752903" y="177222"/>
                </a:cubicBezTo>
                <a:cubicBezTo>
                  <a:pt x="3752903" y="173974"/>
                  <a:pt x="3756909" y="167616"/>
                  <a:pt x="3764919" y="158148"/>
                </a:cubicBezTo>
                <a:cubicBezTo>
                  <a:pt x="3770510" y="151529"/>
                  <a:pt x="3775587" y="140237"/>
                  <a:pt x="3780149" y="124273"/>
                </a:cubicBezTo>
                <a:cubicBezTo>
                  <a:pt x="3784712" y="108309"/>
                  <a:pt x="3786993" y="93555"/>
                  <a:pt x="3786993" y="80010"/>
                </a:cubicBezTo>
                <a:cubicBezTo>
                  <a:pt x="3786993" y="58369"/>
                  <a:pt x="3791537" y="47549"/>
                  <a:pt x="3800623" y="47549"/>
                </a:cubicBezTo>
                <a:cubicBezTo>
                  <a:pt x="3807186" y="47549"/>
                  <a:pt x="3815325" y="53450"/>
                  <a:pt x="3825041" y="65251"/>
                </a:cubicBezTo>
                <a:cubicBezTo>
                  <a:pt x="3834756" y="77053"/>
                  <a:pt x="3840286" y="85982"/>
                  <a:pt x="3841629" y="92040"/>
                </a:cubicBezTo>
                <a:cubicBezTo>
                  <a:pt x="3843419" y="98022"/>
                  <a:pt x="3844946" y="103049"/>
                  <a:pt x="3846208" y="107121"/>
                </a:cubicBezTo>
                <a:cubicBezTo>
                  <a:pt x="3847470" y="111193"/>
                  <a:pt x="3849030" y="120672"/>
                  <a:pt x="3850887" y="135560"/>
                </a:cubicBezTo>
                <a:lnTo>
                  <a:pt x="3852687" y="149262"/>
                </a:lnTo>
                <a:lnTo>
                  <a:pt x="3873018" y="149819"/>
                </a:lnTo>
                <a:cubicBezTo>
                  <a:pt x="3899164" y="149819"/>
                  <a:pt x="3915676" y="150848"/>
                  <a:pt x="3922553" y="152905"/>
                </a:cubicBezTo>
                <a:cubicBezTo>
                  <a:pt x="3926935" y="153819"/>
                  <a:pt x="3934697" y="149926"/>
                  <a:pt x="3945842" y="141225"/>
                </a:cubicBezTo>
                <a:cubicBezTo>
                  <a:pt x="3956986" y="132524"/>
                  <a:pt x="3979984" y="113590"/>
                  <a:pt x="4014836" y="84425"/>
                </a:cubicBezTo>
                <a:close/>
              </a:path>
            </a:pathLst>
          </a:custGeom>
          <a:solidFill>
            <a:schemeClr val="tx1">
              <a:lumMod val="95000"/>
              <a:lumOff val="5000"/>
            </a:schemeClr>
          </a:solidFill>
          <a:ln>
            <a:noFill/>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sz="7200" b="1" dirty="0">
              <a:solidFill>
                <a:schemeClr val="bg1"/>
              </a:solidFill>
              <a:latin typeface="李旭科书法" panose="02000603000000000000" pitchFamily="2" charset="-122"/>
              <a:ea typeface="李旭科书法" panose="02000603000000000000" pitchFamily="2" charset="-122"/>
            </a:endParaRPr>
          </a:p>
        </p:txBody>
      </p:sp>
      <p:sp>
        <p:nvSpPr>
          <p:cNvPr id="13" name="PA-任意多边形 12"/>
          <p:cNvSpPr/>
          <p:nvPr>
            <p:custDataLst>
              <p:tags r:id="rId1"/>
            </p:custDataLst>
          </p:nvPr>
        </p:nvSpPr>
        <p:spPr>
          <a:xfrm>
            <a:off x="317658" y="436247"/>
            <a:ext cx="1817170" cy="322469"/>
          </a:xfrm>
          <a:custGeom>
            <a:avLst/>
            <a:gdLst/>
            <a:ahLst/>
            <a:cxnLst/>
            <a:rect l="l" t="t" r="r" b="b"/>
            <a:pathLst>
              <a:path w="1817170" h="322469">
                <a:moveTo>
                  <a:pt x="261366" y="250222"/>
                </a:moveTo>
                <a:cubicBezTo>
                  <a:pt x="267710" y="250222"/>
                  <a:pt x="272761" y="252572"/>
                  <a:pt x="276520" y="257271"/>
                </a:cubicBezTo>
                <a:cubicBezTo>
                  <a:pt x="279810" y="262205"/>
                  <a:pt x="280749" y="268196"/>
                  <a:pt x="279340" y="275244"/>
                </a:cubicBezTo>
                <a:cubicBezTo>
                  <a:pt x="277930" y="282293"/>
                  <a:pt x="274406" y="288167"/>
                  <a:pt x="268767" y="292865"/>
                </a:cubicBezTo>
                <a:cubicBezTo>
                  <a:pt x="263363" y="297330"/>
                  <a:pt x="257372" y="299562"/>
                  <a:pt x="250793" y="299562"/>
                </a:cubicBezTo>
                <a:cubicBezTo>
                  <a:pt x="244215" y="299562"/>
                  <a:pt x="239281" y="297330"/>
                  <a:pt x="235992" y="292865"/>
                </a:cubicBezTo>
                <a:cubicBezTo>
                  <a:pt x="232467" y="288167"/>
                  <a:pt x="231410" y="282293"/>
                  <a:pt x="232820" y="275244"/>
                </a:cubicBezTo>
                <a:cubicBezTo>
                  <a:pt x="234229" y="268196"/>
                  <a:pt x="237871" y="262205"/>
                  <a:pt x="243745" y="257271"/>
                </a:cubicBezTo>
                <a:cubicBezTo>
                  <a:pt x="249149" y="252572"/>
                  <a:pt x="255022" y="250222"/>
                  <a:pt x="261366" y="250222"/>
                </a:cubicBezTo>
                <a:close/>
                <a:moveTo>
                  <a:pt x="811978" y="223085"/>
                </a:moveTo>
                <a:cubicBezTo>
                  <a:pt x="862962" y="228959"/>
                  <a:pt x="908072" y="239062"/>
                  <a:pt x="947309" y="253394"/>
                </a:cubicBezTo>
                <a:lnTo>
                  <a:pt x="931097" y="272777"/>
                </a:lnTo>
                <a:cubicBezTo>
                  <a:pt x="893271" y="257975"/>
                  <a:pt x="848395" y="247403"/>
                  <a:pt x="796471" y="241059"/>
                </a:cubicBezTo>
                <a:close/>
                <a:moveTo>
                  <a:pt x="854621" y="180794"/>
                </a:moveTo>
                <a:cubicBezTo>
                  <a:pt x="883990" y="186903"/>
                  <a:pt x="909834" y="195479"/>
                  <a:pt x="932155" y="206521"/>
                </a:cubicBezTo>
                <a:lnTo>
                  <a:pt x="917705" y="224143"/>
                </a:lnTo>
                <a:cubicBezTo>
                  <a:pt x="896795" y="212630"/>
                  <a:pt x="871068" y="203467"/>
                  <a:pt x="840524" y="196653"/>
                </a:cubicBezTo>
                <a:close/>
                <a:moveTo>
                  <a:pt x="1379801" y="126168"/>
                </a:moveTo>
                <a:lnTo>
                  <a:pt x="1371343" y="166345"/>
                </a:lnTo>
                <a:lnTo>
                  <a:pt x="1419273" y="166345"/>
                </a:lnTo>
                <a:lnTo>
                  <a:pt x="1427731" y="126168"/>
                </a:lnTo>
                <a:close/>
                <a:moveTo>
                  <a:pt x="1271959" y="126168"/>
                </a:moveTo>
                <a:lnTo>
                  <a:pt x="1263501" y="166345"/>
                </a:lnTo>
                <a:lnTo>
                  <a:pt x="1309316" y="166345"/>
                </a:lnTo>
                <a:lnTo>
                  <a:pt x="1317774" y="126168"/>
                </a:lnTo>
                <a:close/>
                <a:moveTo>
                  <a:pt x="1255395" y="106785"/>
                </a:moveTo>
                <a:lnTo>
                  <a:pt x="1343501" y="106785"/>
                </a:lnTo>
                <a:lnTo>
                  <a:pt x="1326585" y="185728"/>
                </a:lnTo>
                <a:lnTo>
                  <a:pt x="1346321" y="185728"/>
                </a:lnTo>
                <a:lnTo>
                  <a:pt x="1363237" y="106785"/>
                </a:lnTo>
                <a:lnTo>
                  <a:pt x="1453810" y="106785"/>
                </a:lnTo>
                <a:lnTo>
                  <a:pt x="1436894" y="185728"/>
                </a:lnTo>
                <a:lnTo>
                  <a:pt x="1348788" y="185728"/>
                </a:lnTo>
                <a:lnTo>
                  <a:pt x="1343149" y="212160"/>
                </a:lnTo>
                <a:lnTo>
                  <a:pt x="1439361" y="212160"/>
                </a:lnTo>
                <a:lnTo>
                  <a:pt x="1434779" y="234363"/>
                </a:lnTo>
                <a:lnTo>
                  <a:pt x="1354426" y="234363"/>
                </a:lnTo>
                <a:cubicBezTo>
                  <a:pt x="1371578" y="259972"/>
                  <a:pt x="1396130" y="278768"/>
                  <a:pt x="1428083" y="290751"/>
                </a:cubicBezTo>
                <a:cubicBezTo>
                  <a:pt x="1420800" y="295920"/>
                  <a:pt x="1413634" y="302616"/>
                  <a:pt x="1406585" y="310839"/>
                </a:cubicBezTo>
                <a:cubicBezTo>
                  <a:pt x="1377217" y="296977"/>
                  <a:pt x="1353604" y="275479"/>
                  <a:pt x="1335748" y="246345"/>
                </a:cubicBezTo>
                <a:lnTo>
                  <a:pt x="1319536" y="322469"/>
                </a:lnTo>
                <a:lnTo>
                  <a:pt x="1294867" y="322469"/>
                </a:lnTo>
                <a:lnTo>
                  <a:pt x="1310726" y="248812"/>
                </a:lnTo>
                <a:cubicBezTo>
                  <a:pt x="1277833" y="278416"/>
                  <a:pt x="1240476" y="300149"/>
                  <a:pt x="1198655" y="314011"/>
                </a:cubicBezTo>
                <a:cubicBezTo>
                  <a:pt x="1194660" y="304848"/>
                  <a:pt x="1190549" y="298034"/>
                  <a:pt x="1186320" y="293570"/>
                </a:cubicBezTo>
                <a:cubicBezTo>
                  <a:pt x="1228611" y="281588"/>
                  <a:pt x="1265733" y="261852"/>
                  <a:pt x="1297686" y="234363"/>
                </a:cubicBezTo>
                <a:lnTo>
                  <a:pt x="1221562" y="234363"/>
                </a:lnTo>
                <a:lnTo>
                  <a:pt x="1226144" y="212160"/>
                </a:lnTo>
                <a:lnTo>
                  <a:pt x="1318479" y="212160"/>
                </a:lnTo>
                <a:lnTo>
                  <a:pt x="1324118" y="185728"/>
                </a:lnTo>
                <a:lnTo>
                  <a:pt x="1238479" y="185728"/>
                </a:lnTo>
                <a:close/>
                <a:moveTo>
                  <a:pt x="865194" y="94803"/>
                </a:moveTo>
                <a:lnTo>
                  <a:pt x="862375" y="96917"/>
                </a:lnTo>
                <a:cubicBezTo>
                  <a:pt x="871303" y="109604"/>
                  <a:pt x="883872" y="121117"/>
                  <a:pt x="900084" y="131455"/>
                </a:cubicBezTo>
                <a:cubicBezTo>
                  <a:pt x="922169" y="120177"/>
                  <a:pt x="940848" y="107960"/>
                  <a:pt x="956120" y="94803"/>
                </a:cubicBezTo>
                <a:close/>
                <a:moveTo>
                  <a:pt x="885987" y="46873"/>
                </a:moveTo>
                <a:lnTo>
                  <a:pt x="905723" y="53921"/>
                </a:lnTo>
                <a:cubicBezTo>
                  <a:pt x="901494" y="59560"/>
                  <a:pt x="895385" y="66374"/>
                  <a:pt x="887397" y="74362"/>
                </a:cubicBezTo>
                <a:lnTo>
                  <a:pt x="977970" y="74362"/>
                </a:lnTo>
                <a:lnTo>
                  <a:pt x="982551" y="73305"/>
                </a:lnTo>
                <a:lnTo>
                  <a:pt x="995239" y="82468"/>
                </a:lnTo>
                <a:cubicBezTo>
                  <a:pt x="976678" y="104318"/>
                  <a:pt x="951538" y="124406"/>
                  <a:pt x="919820" y="142732"/>
                </a:cubicBezTo>
                <a:cubicBezTo>
                  <a:pt x="943550" y="155420"/>
                  <a:pt x="971039" y="164700"/>
                  <a:pt x="1002287" y="170574"/>
                </a:cubicBezTo>
                <a:cubicBezTo>
                  <a:pt x="995474" y="176213"/>
                  <a:pt x="989247" y="182791"/>
                  <a:pt x="983609" y="190310"/>
                </a:cubicBezTo>
                <a:cubicBezTo>
                  <a:pt x="951186" y="183026"/>
                  <a:pt x="921817" y="171396"/>
                  <a:pt x="895503" y="155420"/>
                </a:cubicBezTo>
                <a:cubicBezTo>
                  <a:pt x="859555" y="172806"/>
                  <a:pt x="822081" y="185728"/>
                  <a:pt x="783079" y="194187"/>
                </a:cubicBezTo>
                <a:cubicBezTo>
                  <a:pt x="781199" y="185728"/>
                  <a:pt x="778615" y="178562"/>
                  <a:pt x="775326" y="172689"/>
                </a:cubicBezTo>
                <a:cubicBezTo>
                  <a:pt x="807749" y="167050"/>
                  <a:pt x="841347" y="156947"/>
                  <a:pt x="876119" y="142380"/>
                </a:cubicBezTo>
                <a:cubicBezTo>
                  <a:pt x="863432" y="132512"/>
                  <a:pt x="852977" y="122057"/>
                  <a:pt x="844753" y="111014"/>
                </a:cubicBezTo>
                <a:cubicBezTo>
                  <a:pt x="831361" y="121117"/>
                  <a:pt x="818909" y="129458"/>
                  <a:pt x="807396" y="136036"/>
                </a:cubicBezTo>
                <a:cubicBezTo>
                  <a:pt x="802697" y="129458"/>
                  <a:pt x="797763" y="124171"/>
                  <a:pt x="792594" y="120177"/>
                </a:cubicBezTo>
                <a:cubicBezTo>
                  <a:pt x="830656" y="100206"/>
                  <a:pt x="861787" y="75772"/>
                  <a:pt x="885987" y="46873"/>
                </a:cubicBezTo>
                <a:close/>
                <a:moveTo>
                  <a:pt x="797176" y="39472"/>
                </a:moveTo>
                <a:lnTo>
                  <a:pt x="745369" y="284055"/>
                </a:lnTo>
                <a:lnTo>
                  <a:pt x="985371" y="284055"/>
                </a:lnTo>
                <a:lnTo>
                  <a:pt x="1037177" y="39472"/>
                </a:lnTo>
                <a:close/>
                <a:moveTo>
                  <a:pt x="1328700" y="34186"/>
                </a:moveTo>
                <a:lnTo>
                  <a:pt x="1320946" y="71190"/>
                </a:lnTo>
                <a:lnTo>
                  <a:pt x="1401651" y="71190"/>
                </a:lnTo>
                <a:lnTo>
                  <a:pt x="1409405" y="34186"/>
                </a:lnTo>
                <a:close/>
                <a:moveTo>
                  <a:pt x="130750" y="31719"/>
                </a:moveTo>
                <a:cubicBezTo>
                  <a:pt x="153775" y="31719"/>
                  <a:pt x="170574" y="38650"/>
                  <a:pt x="181147" y="52512"/>
                </a:cubicBezTo>
                <a:cubicBezTo>
                  <a:pt x="191719" y="66374"/>
                  <a:pt x="194539" y="84935"/>
                  <a:pt x="189605" y="108195"/>
                </a:cubicBezTo>
                <a:cubicBezTo>
                  <a:pt x="180207" y="151895"/>
                  <a:pt x="134979" y="205699"/>
                  <a:pt x="53921" y="269605"/>
                </a:cubicBezTo>
                <a:cubicBezTo>
                  <a:pt x="75302" y="267961"/>
                  <a:pt x="89634" y="267138"/>
                  <a:pt x="96917" y="267138"/>
                </a:cubicBezTo>
                <a:lnTo>
                  <a:pt x="168459" y="267138"/>
                </a:lnTo>
                <a:lnTo>
                  <a:pt x="162468" y="294980"/>
                </a:lnTo>
                <a:lnTo>
                  <a:pt x="0" y="294980"/>
                </a:lnTo>
                <a:lnTo>
                  <a:pt x="3877" y="275949"/>
                </a:lnTo>
                <a:cubicBezTo>
                  <a:pt x="97622" y="206874"/>
                  <a:pt x="148958" y="151308"/>
                  <a:pt x="157886" y="109252"/>
                </a:cubicBezTo>
                <a:cubicBezTo>
                  <a:pt x="161176" y="93745"/>
                  <a:pt x="159884" y="81528"/>
                  <a:pt x="154010" y="72600"/>
                </a:cubicBezTo>
                <a:cubicBezTo>
                  <a:pt x="147666" y="62967"/>
                  <a:pt x="136741" y="58150"/>
                  <a:pt x="121234" y="58150"/>
                </a:cubicBezTo>
                <a:cubicBezTo>
                  <a:pt x="102203" y="58150"/>
                  <a:pt x="82233" y="68136"/>
                  <a:pt x="61322" y="88107"/>
                </a:cubicBezTo>
                <a:lnTo>
                  <a:pt x="46520" y="69780"/>
                </a:lnTo>
                <a:cubicBezTo>
                  <a:pt x="75419" y="44406"/>
                  <a:pt x="103496" y="31719"/>
                  <a:pt x="130750" y="31719"/>
                </a:cubicBezTo>
                <a:close/>
                <a:moveTo>
                  <a:pt x="777088" y="15507"/>
                </a:moveTo>
                <a:lnTo>
                  <a:pt x="1068191" y="15507"/>
                </a:lnTo>
                <a:lnTo>
                  <a:pt x="1002992" y="322117"/>
                </a:lnTo>
                <a:lnTo>
                  <a:pt x="977265" y="322117"/>
                </a:lnTo>
                <a:lnTo>
                  <a:pt x="980437" y="307315"/>
                </a:lnTo>
                <a:lnTo>
                  <a:pt x="740436" y="307315"/>
                </a:lnTo>
                <a:lnTo>
                  <a:pt x="737264" y="322117"/>
                </a:lnTo>
                <a:lnTo>
                  <a:pt x="711889" y="322117"/>
                </a:lnTo>
                <a:close/>
                <a:moveTo>
                  <a:pt x="1309669" y="14450"/>
                </a:moveTo>
                <a:lnTo>
                  <a:pt x="1437951" y="14450"/>
                </a:lnTo>
                <a:lnTo>
                  <a:pt x="1421740" y="90926"/>
                </a:lnTo>
                <a:lnTo>
                  <a:pt x="1293457" y="90926"/>
                </a:lnTo>
                <a:close/>
                <a:moveTo>
                  <a:pt x="1676553" y="4582"/>
                </a:moveTo>
                <a:lnTo>
                  <a:pt x="1700165" y="11278"/>
                </a:lnTo>
                <a:cubicBezTo>
                  <a:pt x="1692177" y="25375"/>
                  <a:pt x="1682309" y="41234"/>
                  <a:pt x="1670561" y="58855"/>
                </a:cubicBezTo>
                <a:lnTo>
                  <a:pt x="1817170" y="58855"/>
                </a:lnTo>
                <a:lnTo>
                  <a:pt x="1811884" y="83877"/>
                </a:lnTo>
                <a:lnTo>
                  <a:pt x="1703337" y="83877"/>
                </a:lnTo>
                <a:lnTo>
                  <a:pt x="1692764" y="134274"/>
                </a:lnTo>
                <a:lnTo>
                  <a:pt x="1793205" y="134274"/>
                </a:lnTo>
                <a:lnTo>
                  <a:pt x="1787919" y="158592"/>
                </a:lnTo>
                <a:lnTo>
                  <a:pt x="1687478" y="158592"/>
                </a:lnTo>
                <a:lnTo>
                  <a:pt x="1676200" y="211808"/>
                </a:lnTo>
                <a:lnTo>
                  <a:pt x="1781575" y="211808"/>
                </a:lnTo>
                <a:lnTo>
                  <a:pt x="1776289" y="236478"/>
                </a:lnTo>
                <a:lnTo>
                  <a:pt x="1670914" y="236478"/>
                </a:lnTo>
                <a:lnTo>
                  <a:pt x="1652940" y="321764"/>
                </a:lnTo>
                <a:lnTo>
                  <a:pt x="1626508" y="321764"/>
                </a:lnTo>
                <a:lnTo>
                  <a:pt x="1676905" y="83877"/>
                </a:lnTo>
                <a:lnTo>
                  <a:pt x="1652588" y="83877"/>
                </a:lnTo>
                <a:cubicBezTo>
                  <a:pt x="1630972" y="112776"/>
                  <a:pt x="1609122" y="137211"/>
                  <a:pt x="1587037" y="157182"/>
                </a:cubicBezTo>
                <a:cubicBezTo>
                  <a:pt x="1582808" y="151073"/>
                  <a:pt x="1577286" y="145199"/>
                  <a:pt x="1570473" y="139561"/>
                </a:cubicBezTo>
                <a:cubicBezTo>
                  <a:pt x="1610649" y="105493"/>
                  <a:pt x="1646009" y="60500"/>
                  <a:pt x="1676553" y="4582"/>
                </a:cubicBezTo>
                <a:close/>
                <a:moveTo>
                  <a:pt x="420767" y="4229"/>
                </a:moveTo>
                <a:lnTo>
                  <a:pt x="445437" y="4229"/>
                </a:lnTo>
                <a:lnTo>
                  <a:pt x="428520" y="84230"/>
                </a:lnTo>
                <a:lnTo>
                  <a:pt x="469754" y="84230"/>
                </a:lnTo>
                <a:lnTo>
                  <a:pt x="464468" y="109252"/>
                </a:lnTo>
                <a:lnTo>
                  <a:pt x="423234" y="109252"/>
                </a:lnTo>
                <a:lnTo>
                  <a:pt x="401736" y="211103"/>
                </a:lnTo>
                <a:cubicBezTo>
                  <a:pt x="424056" y="202175"/>
                  <a:pt x="438623" y="196536"/>
                  <a:pt x="445437" y="194187"/>
                </a:cubicBezTo>
                <a:lnTo>
                  <a:pt x="445789" y="217447"/>
                </a:lnTo>
                <a:cubicBezTo>
                  <a:pt x="428168" y="224965"/>
                  <a:pt x="388579" y="241176"/>
                  <a:pt x="327022" y="266081"/>
                </a:cubicBezTo>
                <a:lnTo>
                  <a:pt x="322440" y="240002"/>
                </a:lnTo>
                <a:cubicBezTo>
                  <a:pt x="336302" y="235538"/>
                  <a:pt x="353806" y="229194"/>
                  <a:pt x="374952" y="220971"/>
                </a:cubicBezTo>
                <a:lnTo>
                  <a:pt x="398564" y="109252"/>
                </a:lnTo>
                <a:lnTo>
                  <a:pt x="353454" y="109252"/>
                </a:lnTo>
                <a:lnTo>
                  <a:pt x="358740" y="84230"/>
                </a:lnTo>
                <a:lnTo>
                  <a:pt x="403851" y="84230"/>
                </a:lnTo>
                <a:close/>
                <a:moveTo>
                  <a:pt x="1593028" y="1410"/>
                </a:moveTo>
                <a:lnTo>
                  <a:pt x="1616288" y="9516"/>
                </a:lnTo>
                <a:cubicBezTo>
                  <a:pt x="1602661" y="33011"/>
                  <a:pt x="1585392" y="58150"/>
                  <a:pt x="1564481" y="84935"/>
                </a:cubicBezTo>
                <a:lnTo>
                  <a:pt x="1514085" y="321412"/>
                </a:lnTo>
                <a:lnTo>
                  <a:pt x="1488005" y="321412"/>
                </a:lnTo>
                <a:lnTo>
                  <a:pt x="1529591" y="125464"/>
                </a:lnTo>
                <a:cubicBezTo>
                  <a:pt x="1516199" y="140031"/>
                  <a:pt x="1501632" y="154010"/>
                  <a:pt x="1485890" y="167402"/>
                </a:cubicBezTo>
                <a:cubicBezTo>
                  <a:pt x="1483776" y="156360"/>
                  <a:pt x="1480604" y="147666"/>
                  <a:pt x="1476375" y="141323"/>
                </a:cubicBezTo>
                <a:cubicBezTo>
                  <a:pt x="1520781" y="105610"/>
                  <a:pt x="1559665" y="58973"/>
                  <a:pt x="1593028" y="1410"/>
                </a:cubicBezTo>
                <a:close/>
                <a:moveTo>
                  <a:pt x="1207465" y="353"/>
                </a:moveTo>
                <a:lnTo>
                  <a:pt x="1232135" y="353"/>
                </a:lnTo>
                <a:lnTo>
                  <a:pt x="1216981" y="70838"/>
                </a:lnTo>
                <a:lnTo>
                  <a:pt x="1249756" y="70838"/>
                </a:lnTo>
                <a:lnTo>
                  <a:pt x="1244822" y="95155"/>
                </a:lnTo>
                <a:lnTo>
                  <a:pt x="1212047" y="95155"/>
                </a:lnTo>
                <a:lnTo>
                  <a:pt x="1197597" y="162821"/>
                </a:lnTo>
                <a:lnTo>
                  <a:pt x="1230373" y="151895"/>
                </a:lnTo>
                <a:lnTo>
                  <a:pt x="1229668" y="175508"/>
                </a:lnTo>
                <a:lnTo>
                  <a:pt x="1191959" y="188900"/>
                </a:lnTo>
                <a:lnTo>
                  <a:pt x="1170108" y="291103"/>
                </a:lnTo>
                <a:cubicBezTo>
                  <a:pt x="1167524" y="303556"/>
                  <a:pt x="1162355" y="311661"/>
                  <a:pt x="1154602" y="315421"/>
                </a:cubicBezTo>
                <a:cubicBezTo>
                  <a:pt x="1148023" y="318475"/>
                  <a:pt x="1135336" y="320002"/>
                  <a:pt x="1116540" y="320002"/>
                </a:cubicBezTo>
                <a:cubicBezTo>
                  <a:pt x="1117010" y="311544"/>
                  <a:pt x="1116305" y="303673"/>
                  <a:pt x="1114425" y="296390"/>
                </a:cubicBezTo>
                <a:cubicBezTo>
                  <a:pt x="1121944" y="296625"/>
                  <a:pt x="1130167" y="296742"/>
                  <a:pt x="1139095" y="296742"/>
                </a:cubicBezTo>
                <a:cubicBezTo>
                  <a:pt x="1142619" y="296742"/>
                  <a:pt x="1144734" y="294980"/>
                  <a:pt x="1145438" y="291456"/>
                </a:cubicBezTo>
                <a:lnTo>
                  <a:pt x="1165174" y="198063"/>
                </a:lnTo>
                <a:lnTo>
                  <a:pt x="1126407" y="211455"/>
                </a:lnTo>
                <a:lnTo>
                  <a:pt x="1124645" y="186786"/>
                </a:lnTo>
                <a:cubicBezTo>
                  <a:pt x="1127935" y="185846"/>
                  <a:pt x="1143324" y="180912"/>
                  <a:pt x="1170813" y="171984"/>
                </a:cubicBezTo>
                <a:lnTo>
                  <a:pt x="1187377" y="95155"/>
                </a:lnTo>
                <a:lnTo>
                  <a:pt x="1147905" y="95155"/>
                </a:lnTo>
                <a:lnTo>
                  <a:pt x="1152839" y="70838"/>
                </a:lnTo>
                <a:lnTo>
                  <a:pt x="1192311" y="70838"/>
                </a:lnTo>
                <a:close/>
                <a:moveTo>
                  <a:pt x="584292" y="0"/>
                </a:moveTo>
                <a:lnTo>
                  <a:pt x="609314" y="0"/>
                </a:lnTo>
                <a:lnTo>
                  <a:pt x="590636" y="87754"/>
                </a:lnTo>
                <a:lnTo>
                  <a:pt x="641385" y="68018"/>
                </a:lnTo>
                <a:lnTo>
                  <a:pt x="653720" y="59208"/>
                </a:lnTo>
                <a:lnTo>
                  <a:pt x="670636" y="66256"/>
                </a:lnTo>
                <a:lnTo>
                  <a:pt x="668169" y="71190"/>
                </a:lnTo>
                <a:cubicBezTo>
                  <a:pt x="651958" y="147784"/>
                  <a:pt x="641385" y="191720"/>
                  <a:pt x="636451" y="202997"/>
                </a:cubicBezTo>
                <a:cubicBezTo>
                  <a:pt x="632222" y="215684"/>
                  <a:pt x="624351" y="223438"/>
                  <a:pt x="612839" y="226257"/>
                </a:cubicBezTo>
                <a:cubicBezTo>
                  <a:pt x="606025" y="227902"/>
                  <a:pt x="594865" y="228724"/>
                  <a:pt x="579358" y="228724"/>
                </a:cubicBezTo>
                <a:cubicBezTo>
                  <a:pt x="579828" y="218386"/>
                  <a:pt x="579358" y="210868"/>
                  <a:pt x="577948" y="206169"/>
                </a:cubicBezTo>
                <a:cubicBezTo>
                  <a:pt x="583352" y="206404"/>
                  <a:pt x="591106" y="206521"/>
                  <a:pt x="601209" y="206521"/>
                </a:cubicBezTo>
                <a:cubicBezTo>
                  <a:pt x="606847" y="206521"/>
                  <a:pt x="611076" y="203467"/>
                  <a:pt x="613896" y="197358"/>
                </a:cubicBezTo>
                <a:cubicBezTo>
                  <a:pt x="617185" y="189370"/>
                  <a:pt x="625291" y="154832"/>
                  <a:pt x="638213" y="93745"/>
                </a:cubicBezTo>
                <a:lnTo>
                  <a:pt x="584997" y="114538"/>
                </a:lnTo>
                <a:lnTo>
                  <a:pt x="557508" y="243878"/>
                </a:lnTo>
                <a:lnTo>
                  <a:pt x="532486" y="243878"/>
                </a:lnTo>
                <a:lnTo>
                  <a:pt x="557508" y="125111"/>
                </a:lnTo>
                <a:lnTo>
                  <a:pt x="506054" y="145199"/>
                </a:lnTo>
                <a:lnTo>
                  <a:pt x="480327" y="267138"/>
                </a:lnTo>
                <a:cubicBezTo>
                  <a:pt x="478212" y="276536"/>
                  <a:pt x="478682" y="282763"/>
                  <a:pt x="481736" y="285817"/>
                </a:cubicBezTo>
                <a:cubicBezTo>
                  <a:pt x="484556" y="288871"/>
                  <a:pt x="491604" y="290399"/>
                  <a:pt x="502882" y="290399"/>
                </a:cubicBezTo>
                <a:lnTo>
                  <a:pt x="587816" y="290399"/>
                </a:lnTo>
                <a:cubicBezTo>
                  <a:pt x="597919" y="290399"/>
                  <a:pt x="605320" y="287109"/>
                  <a:pt x="610019" y="280531"/>
                </a:cubicBezTo>
                <a:cubicBezTo>
                  <a:pt x="614248" y="274422"/>
                  <a:pt x="619182" y="261030"/>
                  <a:pt x="624821" y="240354"/>
                </a:cubicBezTo>
                <a:cubicBezTo>
                  <a:pt x="630930" y="245523"/>
                  <a:pt x="638096" y="248930"/>
                  <a:pt x="646319" y="250575"/>
                </a:cubicBezTo>
                <a:cubicBezTo>
                  <a:pt x="638801" y="275479"/>
                  <a:pt x="631165" y="292043"/>
                  <a:pt x="623411" y="300266"/>
                </a:cubicBezTo>
                <a:cubicBezTo>
                  <a:pt x="614718" y="309429"/>
                  <a:pt x="601444" y="314011"/>
                  <a:pt x="583587" y="314011"/>
                </a:cubicBezTo>
                <a:lnTo>
                  <a:pt x="497243" y="314011"/>
                </a:lnTo>
                <a:cubicBezTo>
                  <a:pt x="477038" y="314011"/>
                  <a:pt x="463998" y="310839"/>
                  <a:pt x="458124" y="304496"/>
                </a:cubicBezTo>
                <a:cubicBezTo>
                  <a:pt x="452250" y="297917"/>
                  <a:pt x="451310" y="285347"/>
                  <a:pt x="455305" y="266786"/>
                </a:cubicBezTo>
                <a:lnTo>
                  <a:pt x="478917" y="155772"/>
                </a:lnTo>
                <a:lnTo>
                  <a:pt x="448609" y="167402"/>
                </a:lnTo>
                <a:lnTo>
                  <a:pt x="443322" y="144847"/>
                </a:lnTo>
                <a:lnTo>
                  <a:pt x="484556" y="128635"/>
                </a:lnTo>
                <a:lnTo>
                  <a:pt x="504997" y="32776"/>
                </a:lnTo>
                <a:lnTo>
                  <a:pt x="530019" y="32776"/>
                </a:lnTo>
                <a:lnTo>
                  <a:pt x="512045" y="118063"/>
                </a:lnTo>
                <a:lnTo>
                  <a:pt x="563499" y="97974"/>
                </a:lnTo>
                <a:close/>
              </a:path>
            </a:pathLst>
          </a:custGeom>
          <a:solidFill>
            <a:schemeClr val="lt1"/>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sz="2800" dirty="0" smtClean="0">
              <a:effectLst>
                <a:outerShdw blurRad="50800" dist="38100" dir="2700000" algn="tl" rotWithShape="0">
                  <a:prstClr val="black">
                    <a:alpha val="40000"/>
                  </a:prstClr>
                </a:outerShdw>
              </a:effectLst>
              <a:latin typeface="思源黑体" panose="020B0500000000090000" pitchFamily="34" charset="-122"/>
              <a:ea typeface="思源黑体" panose="020B0500000000090000" pitchFamily="34" charset="-122"/>
            </a:endParaRPr>
          </a:p>
        </p:txBody>
      </p:sp>
      <p:cxnSp>
        <p:nvCxnSpPr>
          <p:cNvPr id="837" name="直接连接符 836"/>
          <p:cNvCxnSpPr/>
          <p:nvPr/>
        </p:nvCxnSpPr>
        <p:spPr>
          <a:xfrm>
            <a:off x="559362" y="844951"/>
            <a:ext cx="2623676" cy="0"/>
          </a:xfrm>
          <a:prstGeom prst="line">
            <a:avLst/>
          </a:prstGeom>
          <a:ln>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5" name="PA-任意多边形 14"/>
          <p:cNvSpPr/>
          <p:nvPr>
            <p:custDataLst>
              <p:tags r:id="rId2"/>
            </p:custDataLst>
          </p:nvPr>
        </p:nvSpPr>
        <p:spPr>
          <a:xfrm>
            <a:off x="1367490" y="963142"/>
            <a:ext cx="1198702" cy="235229"/>
          </a:xfrm>
          <a:custGeom>
            <a:avLst/>
            <a:gdLst/>
            <a:ahLst/>
            <a:cxnLst/>
            <a:rect l="l" t="t" r="r" b="b"/>
            <a:pathLst>
              <a:path w="1198702" h="235229">
                <a:moveTo>
                  <a:pt x="836371" y="105156"/>
                </a:moveTo>
                <a:lnTo>
                  <a:pt x="806196" y="180365"/>
                </a:lnTo>
                <a:lnTo>
                  <a:pt x="823341" y="180365"/>
                </a:lnTo>
                <a:close/>
                <a:moveTo>
                  <a:pt x="245821" y="105156"/>
                </a:moveTo>
                <a:lnTo>
                  <a:pt x="215646" y="180365"/>
                </a:lnTo>
                <a:lnTo>
                  <a:pt x="232791" y="180365"/>
                </a:lnTo>
                <a:close/>
                <a:moveTo>
                  <a:pt x="1051103" y="95783"/>
                </a:moveTo>
                <a:cubicBezTo>
                  <a:pt x="1049427" y="95783"/>
                  <a:pt x="1048207" y="96164"/>
                  <a:pt x="1047445" y="96926"/>
                </a:cubicBezTo>
                <a:cubicBezTo>
                  <a:pt x="1046683" y="97688"/>
                  <a:pt x="1046150" y="98679"/>
                  <a:pt x="1045845" y="99898"/>
                </a:cubicBezTo>
                <a:lnTo>
                  <a:pt x="1015213" y="203454"/>
                </a:lnTo>
                <a:cubicBezTo>
                  <a:pt x="1014451" y="206197"/>
                  <a:pt x="1015518" y="207568"/>
                  <a:pt x="1018413" y="207568"/>
                </a:cubicBezTo>
                <a:lnTo>
                  <a:pt x="1027329" y="207568"/>
                </a:lnTo>
                <a:cubicBezTo>
                  <a:pt x="1030224" y="207568"/>
                  <a:pt x="1032053" y="206197"/>
                  <a:pt x="1032815" y="203454"/>
                </a:cubicBezTo>
                <a:lnTo>
                  <a:pt x="1063219" y="100126"/>
                </a:lnTo>
                <a:cubicBezTo>
                  <a:pt x="1063981" y="97231"/>
                  <a:pt x="1062838" y="95783"/>
                  <a:pt x="1059790" y="95783"/>
                </a:cubicBezTo>
                <a:close/>
                <a:moveTo>
                  <a:pt x="732663" y="95783"/>
                </a:moveTo>
                <a:lnTo>
                  <a:pt x="719633" y="139903"/>
                </a:lnTo>
                <a:lnTo>
                  <a:pt x="731520" y="139903"/>
                </a:lnTo>
                <a:cubicBezTo>
                  <a:pt x="733197" y="139903"/>
                  <a:pt x="734759" y="139484"/>
                  <a:pt x="736206" y="138646"/>
                </a:cubicBezTo>
                <a:cubicBezTo>
                  <a:pt x="737654" y="137807"/>
                  <a:pt x="738759" y="136093"/>
                  <a:pt x="739521" y="133502"/>
                </a:cubicBezTo>
                <a:lnTo>
                  <a:pt x="748665" y="102641"/>
                </a:lnTo>
                <a:cubicBezTo>
                  <a:pt x="750037" y="98069"/>
                  <a:pt x="748284" y="95783"/>
                  <a:pt x="743407" y="95783"/>
                </a:cubicBezTo>
                <a:close/>
                <a:moveTo>
                  <a:pt x="561213" y="95783"/>
                </a:moveTo>
                <a:lnTo>
                  <a:pt x="542011" y="160934"/>
                </a:lnTo>
                <a:lnTo>
                  <a:pt x="554355" y="160934"/>
                </a:lnTo>
                <a:cubicBezTo>
                  <a:pt x="556184" y="160934"/>
                  <a:pt x="557594" y="160553"/>
                  <a:pt x="558584" y="159791"/>
                </a:cubicBezTo>
                <a:cubicBezTo>
                  <a:pt x="559575" y="159029"/>
                  <a:pt x="560451" y="157276"/>
                  <a:pt x="561213" y="154533"/>
                </a:cubicBezTo>
                <a:lnTo>
                  <a:pt x="576529" y="102641"/>
                </a:lnTo>
                <a:cubicBezTo>
                  <a:pt x="577139" y="100507"/>
                  <a:pt x="577063" y="98831"/>
                  <a:pt x="576301" y="97612"/>
                </a:cubicBezTo>
                <a:cubicBezTo>
                  <a:pt x="575539" y="96393"/>
                  <a:pt x="573862" y="95783"/>
                  <a:pt x="571272" y="95783"/>
                </a:cubicBezTo>
                <a:close/>
                <a:moveTo>
                  <a:pt x="470078" y="95783"/>
                </a:moveTo>
                <a:cubicBezTo>
                  <a:pt x="468401" y="95783"/>
                  <a:pt x="467182" y="96164"/>
                  <a:pt x="466420" y="96926"/>
                </a:cubicBezTo>
                <a:cubicBezTo>
                  <a:pt x="465658" y="97688"/>
                  <a:pt x="465125" y="98679"/>
                  <a:pt x="464820" y="99898"/>
                </a:cubicBezTo>
                <a:lnTo>
                  <a:pt x="434188" y="203454"/>
                </a:lnTo>
                <a:cubicBezTo>
                  <a:pt x="433426" y="206197"/>
                  <a:pt x="434493" y="207568"/>
                  <a:pt x="437388" y="207568"/>
                </a:cubicBezTo>
                <a:lnTo>
                  <a:pt x="446304" y="207568"/>
                </a:lnTo>
                <a:cubicBezTo>
                  <a:pt x="449199" y="207568"/>
                  <a:pt x="451028" y="206197"/>
                  <a:pt x="451790" y="203454"/>
                </a:cubicBezTo>
                <a:lnTo>
                  <a:pt x="482194" y="100126"/>
                </a:lnTo>
                <a:cubicBezTo>
                  <a:pt x="482956" y="97231"/>
                  <a:pt x="481813" y="95783"/>
                  <a:pt x="478765" y="95783"/>
                </a:cubicBezTo>
                <a:close/>
                <a:moveTo>
                  <a:pt x="342138" y="95783"/>
                </a:moveTo>
                <a:lnTo>
                  <a:pt x="322936" y="160934"/>
                </a:lnTo>
                <a:lnTo>
                  <a:pt x="335280" y="160934"/>
                </a:lnTo>
                <a:cubicBezTo>
                  <a:pt x="337109" y="160934"/>
                  <a:pt x="338519" y="160553"/>
                  <a:pt x="339509" y="159791"/>
                </a:cubicBezTo>
                <a:cubicBezTo>
                  <a:pt x="340500" y="159029"/>
                  <a:pt x="341376" y="157276"/>
                  <a:pt x="342138" y="154533"/>
                </a:cubicBezTo>
                <a:lnTo>
                  <a:pt x="357454" y="102641"/>
                </a:lnTo>
                <a:cubicBezTo>
                  <a:pt x="358064" y="100507"/>
                  <a:pt x="357988" y="98831"/>
                  <a:pt x="357226" y="97612"/>
                </a:cubicBezTo>
                <a:cubicBezTo>
                  <a:pt x="356464" y="96393"/>
                  <a:pt x="354787" y="95783"/>
                  <a:pt x="352196" y="95783"/>
                </a:cubicBezTo>
                <a:close/>
                <a:moveTo>
                  <a:pt x="1115721" y="69037"/>
                </a:moveTo>
                <a:lnTo>
                  <a:pt x="1145210" y="69037"/>
                </a:lnTo>
                <a:lnTo>
                  <a:pt x="1146353" y="133273"/>
                </a:lnTo>
                <a:lnTo>
                  <a:pt x="1165327" y="69037"/>
                </a:lnTo>
                <a:lnTo>
                  <a:pt x="1198702" y="69037"/>
                </a:lnTo>
                <a:lnTo>
                  <a:pt x="1149782" y="235229"/>
                </a:lnTo>
                <a:lnTo>
                  <a:pt x="1122121" y="235229"/>
                </a:lnTo>
                <a:lnTo>
                  <a:pt x="1119150" y="168935"/>
                </a:lnTo>
                <a:lnTo>
                  <a:pt x="1099261" y="235229"/>
                </a:lnTo>
                <a:lnTo>
                  <a:pt x="1066800" y="235229"/>
                </a:lnTo>
                <a:close/>
                <a:moveTo>
                  <a:pt x="1037158" y="69037"/>
                </a:moveTo>
                <a:lnTo>
                  <a:pt x="1086993" y="69037"/>
                </a:lnTo>
                <a:cubicBezTo>
                  <a:pt x="1092327" y="69037"/>
                  <a:pt x="1096251" y="70980"/>
                  <a:pt x="1098766" y="74866"/>
                </a:cubicBezTo>
                <a:cubicBezTo>
                  <a:pt x="1101281" y="78752"/>
                  <a:pt x="1101852" y="83134"/>
                  <a:pt x="1100481" y="88011"/>
                </a:cubicBezTo>
                <a:lnTo>
                  <a:pt x="1062304" y="217627"/>
                </a:lnTo>
                <a:cubicBezTo>
                  <a:pt x="1060171" y="224485"/>
                  <a:pt x="1056627" y="229133"/>
                  <a:pt x="1051674" y="231571"/>
                </a:cubicBezTo>
                <a:cubicBezTo>
                  <a:pt x="1046722" y="234010"/>
                  <a:pt x="1041349" y="235229"/>
                  <a:pt x="1035558" y="235229"/>
                </a:cubicBezTo>
                <a:lnTo>
                  <a:pt x="994639" y="235229"/>
                </a:lnTo>
                <a:cubicBezTo>
                  <a:pt x="991743" y="235229"/>
                  <a:pt x="989076" y="234734"/>
                  <a:pt x="986638" y="233743"/>
                </a:cubicBezTo>
                <a:cubicBezTo>
                  <a:pt x="984199" y="232753"/>
                  <a:pt x="982180" y="231267"/>
                  <a:pt x="980580" y="229285"/>
                </a:cubicBezTo>
                <a:cubicBezTo>
                  <a:pt x="978980" y="227304"/>
                  <a:pt x="977913" y="224904"/>
                  <a:pt x="977379" y="222085"/>
                </a:cubicBezTo>
                <a:cubicBezTo>
                  <a:pt x="976846" y="219265"/>
                  <a:pt x="977113" y="216103"/>
                  <a:pt x="978180" y="212598"/>
                </a:cubicBezTo>
                <a:lnTo>
                  <a:pt x="1015670" y="85267"/>
                </a:lnTo>
                <a:cubicBezTo>
                  <a:pt x="1016889" y="80391"/>
                  <a:pt x="1019366" y="76466"/>
                  <a:pt x="1023099" y="73495"/>
                </a:cubicBezTo>
                <a:cubicBezTo>
                  <a:pt x="1026833" y="70523"/>
                  <a:pt x="1031520" y="69037"/>
                  <a:pt x="1037158" y="69037"/>
                </a:cubicBezTo>
                <a:close/>
                <a:moveTo>
                  <a:pt x="972846" y="69037"/>
                </a:moveTo>
                <a:lnTo>
                  <a:pt x="1008279" y="69037"/>
                </a:lnTo>
                <a:lnTo>
                  <a:pt x="959358" y="235229"/>
                </a:lnTo>
                <a:lnTo>
                  <a:pt x="923925" y="235229"/>
                </a:lnTo>
                <a:close/>
                <a:moveTo>
                  <a:pt x="885520" y="69037"/>
                </a:moveTo>
                <a:lnTo>
                  <a:pt x="965988" y="69037"/>
                </a:lnTo>
                <a:lnTo>
                  <a:pt x="957072" y="98983"/>
                </a:lnTo>
                <a:lnTo>
                  <a:pt x="933755" y="98983"/>
                </a:lnTo>
                <a:lnTo>
                  <a:pt x="894207" y="235229"/>
                </a:lnTo>
                <a:lnTo>
                  <a:pt x="859917" y="235229"/>
                </a:lnTo>
                <a:lnTo>
                  <a:pt x="900379" y="98983"/>
                </a:lnTo>
                <a:lnTo>
                  <a:pt x="876605" y="98983"/>
                </a:lnTo>
                <a:close/>
                <a:moveTo>
                  <a:pt x="821970" y="69037"/>
                </a:moveTo>
                <a:lnTo>
                  <a:pt x="871119" y="69037"/>
                </a:lnTo>
                <a:lnTo>
                  <a:pt x="848487" y="235229"/>
                </a:lnTo>
                <a:lnTo>
                  <a:pt x="814197" y="235229"/>
                </a:lnTo>
                <a:lnTo>
                  <a:pt x="819455" y="205282"/>
                </a:lnTo>
                <a:lnTo>
                  <a:pt x="796824" y="205282"/>
                </a:lnTo>
                <a:lnTo>
                  <a:pt x="784936" y="235229"/>
                </a:lnTo>
                <a:lnTo>
                  <a:pt x="749046" y="235229"/>
                </a:lnTo>
                <a:close/>
                <a:moveTo>
                  <a:pt x="706145" y="69037"/>
                </a:moveTo>
                <a:lnTo>
                  <a:pt x="769011" y="69037"/>
                </a:lnTo>
                <a:cubicBezTo>
                  <a:pt x="776478" y="69037"/>
                  <a:pt x="781507" y="71170"/>
                  <a:pt x="784098" y="75438"/>
                </a:cubicBezTo>
                <a:cubicBezTo>
                  <a:pt x="786689" y="79705"/>
                  <a:pt x="787146" y="84582"/>
                  <a:pt x="785470" y="90068"/>
                </a:cubicBezTo>
                <a:lnTo>
                  <a:pt x="768782" y="146532"/>
                </a:lnTo>
                <a:cubicBezTo>
                  <a:pt x="768020" y="148971"/>
                  <a:pt x="766458" y="151219"/>
                  <a:pt x="764096" y="153276"/>
                </a:cubicBezTo>
                <a:cubicBezTo>
                  <a:pt x="761733" y="155333"/>
                  <a:pt x="758419" y="156362"/>
                  <a:pt x="754152" y="156362"/>
                </a:cubicBezTo>
                <a:cubicBezTo>
                  <a:pt x="756742" y="156819"/>
                  <a:pt x="758952" y="158496"/>
                  <a:pt x="760781" y="161391"/>
                </a:cubicBezTo>
                <a:cubicBezTo>
                  <a:pt x="762610" y="164287"/>
                  <a:pt x="762610" y="168706"/>
                  <a:pt x="760781" y="174650"/>
                </a:cubicBezTo>
                <a:lnTo>
                  <a:pt x="742950" y="235229"/>
                </a:lnTo>
                <a:lnTo>
                  <a:pt x="708431" y="235229"/>
                </a:lnTo>
                <a:lnTo>
                  <a:pt x="727634" y="170078"/>
                </a:lnTo>
                <a:cubicBezTo>
                  <a:pt x="728091" y="168706"/>
                  <a:pt x="728129" y="167411"/>
                  <a:pt x="727748" y="166192"/>
                </a:cubicBezTo>
                <a:cubicBezTo>
                  <a:pt x="727367" y="164973"/>
                  <a:pt x="726110" y="164363"/>
                  <a:pt x="723976" y="164363"/>
                </a:cubicBezTo>
                <a:lnTo>
                  <a:pt x="712546" y="164363"/>
                </a:lnTo>
                <a:lnTo>
                  <a:pt x="691744" y="235229"/>
                </a:lnTo>
                <a:lnTo>
                  <a:pt x="657225" y="235229"/>
                </a:lnTo>
                <a:close/>
                <a:moveTo>
                  <a:pt x="629945" y="69037"/>
                </a:moveTo>
                <a:lnTo>
                  <a:pt x="695325" y="69037"/>
                </a:lnTo>
                <a:lnTo>
                  <a:pt x="686410" y="98983"/>
                </a:lnTo>
                <a:lnTo>
                  <a:pt x="655777" y="98983"/>
                </a:lnTo>
                <a:lnTo>
                  <a:pt x="645033" y="135559"/>
                </a:lnTo>
                <a:lnTo>
                  <a:pt x="674980" y="135559"/>
                </a:lnTo>
                <a:lnTo>
                  <a:pt x="666293" y="165049"/>
                </a:lnTo>
                <a:lnTo>
                  <a:pt x="636346" y="165049"/>
                </a:lnTo>
                <a:lnTo>
                  <a:pt x="624916" y="203682"/>
                </a:lnTo>
                <a:lnTo>
                  <a:pt x="656692" y="203682"/>
                </a:lnTo>
                <a:lnTo>
                  <a:pt x="645262" y="235229"/>
                </a:lnTo>
                <a:lnTo>
                  <a:pt x="581025" y="235229"/>
                </a:lnTo>
                <a:close/>
                <a:moveTo>
                  <a:pt x="534696" y="69037"/>
                </a:moveTo>
                <a:lnTo>
                  <a:pt x="595732" y="69037"/>
                </a:lnTo>
                <a:cubicBezTo>
                  <a:pt x="599542" y="69037"/>
                  <a:pt x="602666" y="69646"/>
                  <a:pt x="605104" y="70866"/>
                </a:cubicBezTo>
                <a:cubicBezTo>
                  <a:pt x="607543" y="72085"/>
                  <a:pt x="609372" y="73685"/>
                  <a:pt x="610591" y="75666"/>
                </a:cubicBezTo>
                <a:cubicBezTo>
                  <a:pt x="611810" y="77647"/>
                  <a:pt x="612496" y="79895"/>
                  <a:pt x="612648" y="82410"/>
                </a:cubicBezTo>
                <a:cubicBezTo>
                  <a:pt x="612801" y="84925"/>
                  <a:pt x="612496" y="87553"/>
                  <a:pt x="611734" y="90297"/>
                </a:cubicBezTo>
                <a:lnTo>
                  <a:pt x="588874" y="168249"/>
                </a:lnTo>
                <a:cubicBezTo>
                  <a:pt x="587197" y="174040"/>
                  <a:pt x="584111" y="178308"/>
                  <a:pt x="579615" y="181051"/>
                </a:cubicBezTo>
                <a:cubicBezTo>
                  <a:pt x="575120" y="183794"/>
                  <a:pt x="570167" y="185623"/>
                  <a:pt x="564756" y="186537"/>
                </a:cubicBezTo>
                <a:cubicBezTo>
                  <a:pt x="559346" y="187452"/>
                  <a:pt x="553898" y="187756"/>
                  <a:pt x="548412" y="187452"/>
                </a:cubicBezTo>
                <a:cubicBezTo>
                  <a:pt x="542925" y="187147"/>
                  <a:pt x="538353" y="186690"/>
                  <a:pt x="534696" y="186080"/>
                </a:cubicBezTo>
                <a:lnTo>
                  <a:pt x="520294" y="235229"/>
                </a:lnTo>
                <a:lnTo>
                  <a:pt x="485775" y="235229"/>
                </a:lnTo>
                <a:close/>
                <a:moveTo>
                  <a:pt x="456133" y="69037"/>
                </a:moveTo>
                <a:lnTo>
                  <a:pt x="505968" y="69037"/>
                </a:lnTo>
                <a:cubicBezTo>
                  <a:pt x="511302" y="69037"/>
                  <a:pt x="515226" y="70980"/>
                  <a:pt x="517741" y="74866"/>
                </a:cubicBezTo>
                <a:cubicBezTo>
                  <a:pt x="520256" y="78752"/>
                  <a:pt x="520827" y="83134"/>
                  <a:pt x="519455" y="88011"/>
                </a:cubicBezTo>
                <a:lnTo>
                  <a:pt x="481279" y="217627"/>
                </a:lnTo>
                <a:cubicBezTo>
                  <a:pt x="479146" y="224485"/>
                  <a:pt x="475602" y="229133"/>
                  <a:pt x="470649" y="231571"/>
                </a:cubicBezTo>
                <a:cubicBezTo>
                  <a:pt x="465696" y="234010"/>
                  <a:pt x="460324" y="235229"/>
                  <a:pt x="454533" y="235229"/>
                </a:cubicBezTo>
                <a:lnTo>
                  <a:pt x="413614" y="235229"/>
                </a:lnTo>
                <a:cubicBezTo>
                  <a:pt x="410718" y="235229"/>
                  <a:pt x="408051" y="234734"/>
                  <a:pt x="405613" y="233743"/>
                </a:cubicBezTo>
                <a:cubicBezTo>
                  <a:pt x="403174" y="232753"/>
                  <a:pt x="401155" y="231267"/>
                  <a:pt x="399555" y="229285"/>
                </a:cubicBezTo>
                <a:cubicBezTo>
                  <a:pt x="397955" y="227304"/>
                  <a:pt x="396888" y="224904"/>
                  <a:pt x="396354" y="222085"/>
                </a:cubicBezTo>
                <a:cubicBezTo>
                  <a:pt x="395821" y="219265"/>
                  <a:pt x="396088" y="216103"/>
                  <a:pt x="397155" y="212598"/>
                </a:cubicBezTo>
                <a:lnTo>
                  <a:pt x="434645" y="85267"/>
                </a:lnTo>
                <a:cubicBezTo>
                  <a:pt x="435864" y="80391"/>
                  <a:pt x="438341" y="76466"/>
                  <a:pt x="442074" y="73495"/>
                </a:cubicBezTo>
                <a:cubicBezTo>
                  <a:pt x="445808" y="70523"/>
                  <a:pt x="450494" y="69037"/>
                  <a:pt x="456133" y="69037"/>
                </a:cubicBezTo>
                <a:close/>
                <a:moveTo>
                  <a:pt x="315620" y="69037"/>
                </a:moveTo>
                <a:lnTo>
                  <a:pt x="376657" y="69037"/>
                </a:lnTo>
                <a:cubicBezTo>
                  <a:pt x="380467" y="69037"/>
                  <a:pt x="383591" y="69646"/>
                  <a:pt x="386029" y="70866"/>
                </a:cubicBezTo>
                <a:cubicBezTo>
                  <a:pt x="388468" y="72085"/>
                  <a:pt x="390297" y="73685"/>
                  <a:pt x="391516" y="75666"/>
                </a:cubicBezTo>
                <a:cubicBezTo>
                  <a:pt x="392735" y="77647"/>
                  <a:pt x="393421" y="79895"/>
                  <a:pt x="393573" y="82410"/>
                </a:cubicBezTo>
                <a:cubicBezTo>
                  <a:pt x="393725" y="84925"/>
                  <a:pt x="393421" y="87553"/>
                  <a:pt x="392659" y="90297"/>
                </a:cubicBezTo>
                <a:lnTo>
                  <a:pt x="369799" y="168249"/>
                </a:lnTo>
                <a:cubicBezTo>
                  <a:pt x="368122" y="174040"/>
                  <a:pt x="365036" y="178308"/>
                  <a:pt x="360540" y="181051"/>
                </a:cubicBezTo>
                <a:cubicBezTo>
                  <a:pt x="356045" y="183794"/>
                  <a:pt x="351092" y="185623"/>
                  <a:pt x="345681" y="186537"/>
                </a:cubicBezTo>
                <a:cubicBezTo>
                  <a:pt x="340271" y="187452"/>
                  <a:pt x="334823" y="187756"/>
                  <a:pt x="329336" y="187452"/>
                </a:cubicBezTo>
                <a:cubicBezTo>
                  <a:pt x="323850" y="187147"/>
                  <a:pt x="319278" y="186690"/>
                  <a:pt x="315620" y="186080"/>
                </a:cubicBezTo>
                <a:lnTo>
                  <a:pt x="301219" y="235229"/>
                </a:lnTo>
                <a:lnTo>
                  <a:pt x="266700" y="235229"/>
                </a:lnTo>
                <a:close/>
                <a:moveTo>
                  <a:pt x="231419" y="69037"/>
                </a:moveTo>
                <a:lnTo>
                  <a:pt x="280568" y="69037"/>
                </a:lnTo>
                <a:lnTo>
                  <a:pt x="257937" y="235229"/>
                </a:lnTo>
                <a:lnTo>
                  <a:pt x="223647" y="235229"/>
                </a:lnTo>
                <a:lnTo>
                  <a:pt x="228905" y="205282"/>
                </a:lnTo>
                <a:lnTo>
                  <a:pt x="206273" y="205282"/>
                </a:lnTo>
                <a:lnTo>
                  <a:pt x="194386" y="235229"/>
                </a:lnTo>
                <a:lnTo>
                  <a:pt x="158496" y="235229"/>
                </a:lnTo>
                <a:close/>
                <a:moveTo>
                  <a:pt x="114757" y="38633"/>
                </a:moveTo>
                <a:lnTo>
                  <a:pt x="153162" y="38633"/>
                </a:lnTo>
                <a:lnTo>
                  <a:pt x="95326" y="235229"/>
                </a:lnTo>
                <a:lnTo>
                  <a:pt x="56921" y="235229"/>
                </a:lnTo>
                <a:close/>
                <a:moveTo>
                  <a:pt x="57836" y="38633"/>
                </a:moveTo>
                <a:lnTo>
                  <a:pt x="96241" y="38633"/>
                </a:lnTo>
                <a:lnTo>
                  <a:pt x="38405" y="235229"/>
                </a:lnTo>
                <a:lnTo>
                  <a:pt x="0" y="235229"/>
                </a:lnTo>
                <a:close/>
                <a:moveTo>
                  <a:pt x="62179" y="0"/>
                </a:moveTo>
                <a:lnTo>
                  <a:pt x="193396" y="0"/>
                </a:lnTo>
                <a:cubicBezTo>
                  <a:pt x="202082" y="0"/>
                  <a:pt x="208179" y="2590"/>
                  <a:pt x="211684" y="7772"/>
                </a:cubicBezTo>
                <a:cubicBezTo>
                  <a:pt x="215189" y="12954"/>
                  <a:pt x="215799" y="19431"/>
                  <a:pt x="213512" y="27203"/>
                </a:cubicBezTo>
                <a:lnTo>
                  <a:pt x="152248" y="235229"/>
                </a:lnTo>
                <a:lnTo>
                  <a:pt x="113843" y="235229"/>
                </a:lnTo>
                <a:lnTo>
                  <a:pt x="170993" y="41148"/>
                </a:lnTo>
                <a:cubicBezTo>
                  <a:pt x="172517" y="35814"/>
                  <a:pt x="170383" y="33147"/>
                  <a:pt x="164592" y="33147"/>
                </a:cubicBezTo>
                <a:lnTo>
                  <a:pt x="41148" y="33147"/>
                </a:lnTo>
                <a:close/>
              </a:path>
            </a:pathLst>
          </a:custGeom>
          <a:solidFill>
            <a:schemeClr val="bg1"/>
          </a:solidFill>
          <a:ln>
            <a:noFill/>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altLang="zh-CN" dirty="0" smtClean="0">
              <a:solidFill>
                <a:schemeClr val="bg1"/>
              </a:solidFill>
              <a:effectLst>
                <a:outerShdw blurRad="50800" dist="38100" dir="2700000" algn="tl" rotWithShape="0">
                  <a:prstClr val="black">
                    <a:alpha val="40000"/>
                  </a:prstClr>
                </a:outerShdw>
              </a:effectLst>
              <a:latin typeface="Avengeance Heroic Avenger" pitchFamily="2" charset="0"/>
            </a:endParaRPr>
          </a:p>
        </p:txBody>
      </p:sp>
      <p:sp>
        <p:nvSpPr>
          <p:cNvPr id="4" name="矩形 3"/>
          <p:cNvSpPr/>
          <p:nvPr/>
        </p:nvSpPr>
        <p:spPr>
          <a:xfrm>
            <a:off x="212121" y="1487934"/>
            <a:ext cx="11825550" cy="4260141"/>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marL="342900" lvl="0" indent="-342900" algn="just">
              <a:lnSpc>
                <a:spcPts val="2500"/>
              </a:lnSpc>
              <a:spcAft>
                <a:spcPts val="0"/>
              </a:spcAft>
              <a:buFont typeface="Times New Roman" panose="02020603050405020304" pitchFamily="18" charset="0"/>
              <a:buAutoNum type="arabicParenBoth"/>
            </a:pPr>
            <a:r>
              <a:rPr lang="zh-CN" altLang="zh-CN" sz="2000" kern="100" dirty="0">
                <a:solidFill>
                  <a:schemeClr val="bg1"/>
                </a:solidFill>
                <a:latin typeface="华文宋体" panose="02010600040101010101" pitchFamily="2" charset="-122"/>
                <a:ea typeface="华文宋体" panose="02010600040101010101" pitchFamily="2" charset="-122"/>
                <a:cs typeface="Times New Roman" panose="02020603050405020304" pitchFamily="18" charset="0"/>
              </a:rPr>
              <a:t>打开文档：能够加载相应的地图文档，主要包括地图（</a:t>
            </a:r>
            <a:r>
              <a:rPr lang="en-US" altLang="zh-CN" sz="2000" kern="100" dirty="0">
                <a:solidFill>
                  <a:schemeClr val="bg1"/>
                </a:solidFill>
                <a:latin typeface="华文宋体" panose="02010600040101010101" pitchFamily="2" charset="-122"/>
                <a:ea typeface="华文宋体" panose="02010600040101010101" pitchFamily="2" charset="-122"/>
                <a:cs typeface="Times New Roman" panose="02020603050405020304" pitchFamily="18" charset="0"/>
              </a:rPr>
              <a:t>.</a:t>
            </a:r>
            <a:r>
              <a:rPr lang="en-US" altLang="zh-CN" sz="2000" kern="100" dirty="0" err="1">
                <a:solidFill>
                  <a:schemeClr val="bg1"/>
                </a:solidFill>
                <a:latin typeface="华文宋体" panose="02010600040101010101" pitchFamily="2" charset="-122"/>
                <a:ea typeface="华文宋体" panose="02010600040101010101" pitchFamily="2" charset="-122"/>
                <a:cs typeface="Times New Roman" panose="02020603050405020304" pitchFamily="18" charset="0"/>
              </a:rPr>
              <a:t>mxd</a:t>
            </a:r>
            <a:r>
              <a:rPr lang="zh-CN" altLang="zh-CN" sz="2000" kern="100" dirty="0">
                <a:solidFill>
                  <a:schemeClr val="bg1"/>
                </a:solidFill>
                <a:latin typeface="华文宋体" panose="02010600040101010101" pitchFamily="2" charset="-122"/>
                <a:ea typeface="华文宋体" panose="02010600040101010101" pitchFamily="2" charset="-122"/>
                <a:cs typeface="Times New Roman" panose="02020603050405020304" pitchFamily="18" charset="0"/>
              </a:rPr>
              <a:t>）、图层（</a:t>
            </a:r>
            <a:r>
              <a:rPr lang="en-US" altLang="zh-CN" sz="2000" kern="100" dirty="0">
                <a:solidFill>
                  <a:schemeClr val="bg1"/>
                </a:solidFill>
                <a:latin typeface="华文宋体" panose="02010600040101010101" pitchFamily="2" charset="-122"/>
                <a:ea typeface="华文宋体" panose="02010600040101010101" pitchFamily="2" charset="-122"/>
                <a:cs typeface="Times New Roman" panose="02020603050405020304" pitchFamily="18" charset="0"/>
              </a:rPr>
              <a:t>.</a:t>
            </a:r>
            <a:r>
              <a:rPr lang="en-US" altLang="zh-CN" sz="2000" kern="100" dirty="0" err="1">
                <a:solidFill>
                  <a:schemeClr val="bg1"/>
                </a:solidFill>
                <a:latin typeface="华文宋体" panose="02010600040101010101" pitchFamily="2" charset="-122"/>
                <a:ea typeface="华文宋体" panose="02010600040101010101" pitchFamily="2" charset="-122"/>
                <a:cs typeface="Times New Roman" panose="02020603050405020304" pitchFamily="18" charset="0"/>
              </a:rPr>
              <a:t>lyr</a:t>
            </a:r>
            <a:r>
              <a:rPr lang="zh-CN" altLang="zh-CN" sz="2000" kern="100" dirty="0">
                <a:solidFill>
                  <a:schemeClr val="bg1"/>
                </a:solidFill>
                <a:latin typeface="华文宋体" panose="02010600040101010101" pitchFamily="2" charset="-122"/>
                <a:ea typeface="华文宋体" panose="02010600040101010101" pitchFamily="2" charset="-122"/>
                <a:cs typeface="Times New Roman" panose="02020603050405020304" pitchFamily="18" charset="0"/>
              </a:rPr>
              <a:t>）和</a:t>
            </a:r>
            <a:r>
              <a:rPr lang="en-US" altLang="zh-CN" sz="2000" kern="100" dirty="0" err="1">
                <a:solidFill>
                  <a:schemeClr val="bg1"/>
                </a:solidFill>
                <a:latin typeface="华文宋体" panose="02010600040101010101" pitchFamily="2" charset="-122"/>
                <a:ea typeface="华文宋体" panose="02010600040101010101" pitchFamily="2" charset="-122"/>
                <a:cs typeface="Times New Roman" panose="02020603050405020304" pitchFamily="18" charset="0"/>
              </a:rPr>
              <a:t>shapefile</a:t>
            </a:r>
            <a:r>
              <a:rPr lang="zh-CN" altLang="zh-CN" sz="2000" kern="100" dirty="0">
                <a:solidFill>
                  <a:schemeClr val="bg1"/>
                </a:solidFill>
                <a:latin typeface="华文宋体" panose="02010600040101010101" pitchFamily="2" charset="-122"/>
                <a:ea typeface="华文宋体" panose="02010600040101010101" pitchFamily="2" charset="-122"/>
                <a:cs typeface="Times New Roman" panose="02020603050405020304" pitchFamily="18" charset="0"/>
              </a:rPr>
              <a:t>文件。</a:t>
            </a:r>
          </a:p>
          <a:p>
            <a:pPr marL="342900" lvl="0" indent="-342900" algn="just">
              <a:lnSpc>
                <a:spcPts val="2500"/>
              </a:lnSpc>
              <a:spcAft>
                <a:spcPts val="0"/>
              </a:spcAft>
              <a:buFont typeface="Times New Roman" panose="02020603050405020304" pitchFamily="18" charset="0"/>
              <a:buAutoNum type="arabicParenBoth"/>
            </a:pPr>
            <a:r>
              <a:rPr lang="zh-CN" altLang="zh-CN" sz="2000" kern="100" dirty="0">
                <a:solidFill>
                  <a:schemeClr val="bg1"/>
                </a:solidFill>
                <a:latin typeface="华文宋体" panose="02010600040101010101" pitchFamily="2" charset="-122"/>
                <a:ea typeface="华文宋体" panose="02010600040101010101" pitchFamily="2" charset="-122"/>
                <a:cs typeface="Times New Roman" panose="02020603050405020304" pitchFamily="18" charset="0"/>
              </a:rPr>
              <a:t>添加图层：能够在用户原有的地图文档里添加所需要的地图</a:t>
            </a:r>
            <a:r>
              <a:rPr lang="en-US" altLang="zh-CN" sz="2000" kern="100" dirty="0">
                <a:solidFill>
                  <a:schemeClr val="bg1"/>
                </a:solidFill>
                <a:latin typeface="华文宋体" panose="02010600040101010101" pitchFamily="2" charset="-122"/>
                <a:ea typeface="华文宋体" panose="02010600040101010101" pitchFamily="2" charset="-122"/>
                <a:cs typeface="Times New Roman" panose="02020603050405020304" pitchFamily="18" charset="0"/>
              </a:rPr>
              <a:t>/</a:t>
            </a:r>
            <a:r>
              <a:rPr lang="zh-CN" altLang="zh-CN" sz="2000" kern="100" dirty="0">
                <a:solidFill>
                  <a:schemeClr val="bg1"/>
                </a:solidFill>
                <a:latin typeface="华文宋体" panose="02010600040101010101" pitchFamily="2" charset="-122"/>
                <a:ea typeface="华文宋体" panose="02010600040101010101" pitchFamily="2" charset="-122"/>
                <a:cs typeface="Times New Roman" panose="02020603050405020304" pitchFamily="18" charset="0"/>
              </a:rPr>
              <a:t>数据层</a:t>
            </a:r>
            <a:r>
              <a:rPr lang="en-US" altLang="zh-CN" sz="2000" kern="100" dirty="0">
                <a:solidFill>
                  <a:schemeClr val="bg1"/>
                </a:solidFill>
                <a:latin typeface="华文宋体" panose="02010600040101010101" pitchFamily="2" charset="-122"/>
                <a:ea typeface="华文宋体" panose="02010600040101010101" pitchFamily="2" charset="-122"/>
                <a:cs typeface="Times New Roman" panose="02020603050405020304" pitchFamily="18" charset="0"/>
              </a:rPr>
              <a:t>(.</a:t>
            </a:r>
            <a:r>
              <a:rPr lang="en-US" altLang="zh-CN" sz="2000" kern="100" dirty="0" err="1">
                <a:solidFill>
                  <a:schemeClr val="bg1"/>
                </a:solidFill>
                <a:latin typeface="华文宋体" panose="02010600040101010101" pitchFamily="2" charset="-122"/>
                <a:ea typeface="华文宋体" panose="02010600040101010101" pitchFamily="2" charset="-122"/>
                <a:cs typeface="Times New Roman" panose="02020603050405020304" pitchFamily="18" charset="0"/>
              </a:rPr>
              <a:t>lyr</a:t>
            </a:r>
            <a:r>
              <a:rPr lang="en-US" altLang="zh-CN" sz="2000" kern="100" dirty="0">
                <a:solidFill>
                  <a:schemeClr val="bg1"/>
                </a:solidFill>
                <a:latin typeface="华文宋体" panose="02010600040101010101" pitchFamily="2" charset="-122"/>
                <a:ea typeface="华文宋体" panose="02010600040101010101" pitchFamily="2" charset="-122"/>
                <a:cs typeface="Times New Roman" panose="02020603050405020304" pitchFamily="18" charset="0"/>
              </a:rPr>
              <a:t> &amp; .</a:t>
            </a:r>
            <a:r>
              <a:rPr lang="en-US" altLang="zh-CN" sz="2000" kern="100" dirty="0" err="1">
                <a:solidFill>
                  <a:schemeClr val="bg1"/>
                </a:solidFill>
                <a:latin typeface="华文宋体" panose="02010600040101010101" pitchFamily="2" charset="-122"/>
                <a:ea typeface="华文宋体" panose="02010600040101010101" pitchFamily="2" charset="-122"/>
                <a:cs typeface="Times New Roman" panose="02020603050405020304" pitchFamily="18" charset="0"/>
              </a:rPr>
              <a:t>shp</a:t>
            </a:r>
            <a:r>
              <a:rPr lang="en-US" altLang="zh-CN" sz="2000" kern="100" dirty="0">
                <a:solidFill>
                  <a:schemeClr val="bg1"/>
                </a:solidFill>
                <a:latin typeface="华文宋体" panose="02010600040101010101" pitchFamily="2" charset="-122"/>
                <a:ea typeface="华文宋体" panose="02010600040101010101" pitchFamily="2" charset="-122"/>
                <a:cs typeface="Times New Roman" panose="02020603050405020304" pitchFamily="18" charset="0"/>
              </a:rPr>
              <a:t>)</a:t>
            </a:r>
            <a:r>
              <a:rPr lang="zh-CN" altLang="zh-CN" sz="2000" kern="100" dirty="0">
                <a:solidFill>
                  <a:schemeClr val="bg1"/>
                </a:solidFill>
                <a:latin typeface="华文宋体" panose="02010600040101010101" pitchFamily="2" charset="-122"/>
                <a:ea typeface="华文宋体" panose="02010600040101010101" pitchFamily="2" charset="-122"/>
                <a:cs typeface="Times New Roman" panose="02020603050405020304" pitchFamily="18" charset="0"/>
              </a:rPr>
              <a:t>文件</a:t>
            </a:r>
          </a:p>
          <a:p>
            <a:pPr marL="342900" lvl="0" indent="-342900" algn="just">
              <a:lnSpc>
                <a:spcPts val="2500"/>
              </a:lnSpc>
              <a:spcAft>
                <a:spcPts val="0"/>
              </a:spcAft>
              <a:buFont typeface="Times New Roman" panose="02020603050405020304" pitchFamily="18" charset="0"/>
              <a:buAutoNum type="arabicParenBoth"/>
            </a:pPr>
            <a:r>
              <a:rPr lang="zh-CN" altLang="zh-CN" sz="2000" kern="100" dirty="0">
                <a:solidFill>
                  <a:schemeClr val="bg1"/>
                </a:solidFill>
                <a:latin typeface="华文宋体" panose="02010600040101010101" pitchFamily="2" charset="-122"/>
                <a:ea typeface="华文宋体" panose="02010600040101010101" pitchFamily="2" charset="-122"/>
                <a:cs typeface="Times New Roman" panose="02020603050405020304" pitchFamily="18" charset="0"/>
              </a:rPr>
              <a:t>图层移动：按照用户的不同需求，能够对地图文档里的图层进行上下移动，以达到用户需求。</a:t>
            </a:r>
          </a:p>
          <a:p>
            <a:pPr marL="342900" lvl="0" indent="-342900" algn="just">
              <a:lnSpc>
                <a:spcPts val="2500"/>
              </a:lnSpc>
              <a:spcAft>
                <a:spcPts val="0"/>
              </a:spcAft>
              <a:buFont typeface="Times New Roman" panose="02020603050405020304" pitchFamily="18" charset="0"/>
              <a:buAutoNum type="arabicParenBoth"/>
            </a:pPr>
            <a:r>
              <a:rPr lang="zh-CN" altLang="zh-CN" sz="2000" kern="100" dirty="0">
                <a:solidFill>
                  <a:schemeClr val="bg1"/>
                </a:solidFill>
                <a:latin typeface="华文宋体" panose="02010600040101010101" pitchFamily="2" charset="-122"/>
                <a:ea typeface="华文宋体" panose="02010600040101010101" pitchFamily="2" charset="-122"/>
                <a:cs typeface="Times New Roman" panose="02020603050405020304" pitchFamily="18" charset="0"/>
              </a:rPr>
              <a:t>图层删除：对于多余的以及干扰判读的图层进行的去除功能。</a:t>
            </a:r>
          </a:p>
          <a:p>
            <a:pPr marL="342900" lvl="0" indent="-342900" algn="just">
              <a:lnSpc>
                <a:spcPts val="2500"/>
              </a:lnSpc>
              <a:spcAft>
                <a:spcPts val="0"/>
              </a:spcAft>
              <a:buFont typeface="Times New Roman" panose="02020603050405020304" pitchFamily="18" charset="0"/>
              <a:buAutoNum type="arabicParenBoth"/>
            </a:pPr>
            <a:r>
              <a:rPr lang="zh-CN" altLang="zh-CN" sz="2000" kern="100" dirty="0">
                <a:solidFill>
                  <a:schemeClr val="bg1"/>
                </a:solidFill>
                <a:latin typeface="华文宋体" panose="02010600040101010101" pitchFamily="2" charset="-122"/>
                <a:ea typeface="华文宋体" panose="02010600040101010101" pitchFamily="2" charset="-122"/>
                <a:cs typeface="Times New Roman" panose="02020603050405020304" pitchFamily="18" charset="0"/>
              </a:rPr>
              <a:t>拉框选择：对于在某一规矩的形状内的图斑进行选择时，可以通过在显示区进行拉框将其选入框内，方便用户的多图班选择</a:t>
            </a:r>
          </a:p>
          <a:p>
            <a:pPr marL="342900" lvl="0" indent="-342900" algn="just">
              <a:lnSpc>
                <a:spcPts val="2500"/>
              </a:lnSpc>
              <a:spcAft>
                <a:spcPts val="0"/>
              </a:spcAft>
              <a:buFont typeface="Times New Roman" panose="02020603050405020304" pitchFamily="18" charset="0"/>
              <a:buAutoNum type="arabicParenBoth"/>
            </a:pPr>
            <a:r>
              <a:rPr lang="zh-CN" altLang="zh-CN" sz="2000" kern="100" dirty="0">
                <a:solidFill>
                  <a:schemeClr val="bg1"/>
                </a:solidFill>
                <a:latin typeface="华文宋体" panose="02010600040101010101" pitchFamily="2" charset="-122"/>
                <a:ea typeface="华文宋体" panose="02010600040101010101" pitchFamily="2" charset="-122"/>
                <a:cs typeface="Times New Roman" panose="02020603050405020304" pitchFamily="18" charset="0"/>
              </a:rPr>
              <a:t>放大缩小：地图可以缩放</a:t>
            </a:r>
            <a:r>
              <a:rPr lang="en-US" altLang="zh-CN" sz="2000" kern="100" dirty="0">
                <a:solidFill>
                  <a:schemeClr val="bg1"/>
                </a:solidFill>
                <a:latin typeface="华文宋体" panose="02010600040101010101" pitchFamily="2" charset="-122"/>
                <a:ea typeface="华文宋体" panose="02010600040101010101" pitchFamily="2" charset="-122"/>
                <a:cs typeface="Times New Roman" panose="02020603050405020304" pitchFamily="18" charset="0"/>
              </a:rPr>
              <a:t>,</a:t>
            </a:r>
            <a:r>
              <a:rPr lang="zh-CN" altLang="zh-CN" sz="2000" kern="100" dirty="0">
                <a:solidFill>
                  <a:schemeClr val="bg1"/>
                </a:solidFill>
                <a:latin typeface="华文宋体" panose="02010600040101010101" pitchFamily="2" charset="-122"/>
                <a:ea typeface="华文宋体" panose="02010600040101010101" pitchFamily="2" charset="-122"/>
                <a:cs typeface="Times New Roman" panose="02020603050405020304" pitchFamily="18" charset="0"/>
              </a:rPr>
              <a:t>操作方式可以采用点击地图放大</a:t>
            </a:r>
            <a:r>
              <a:rPr lang="en-US" altLang="zh-CN" sz="2000" kern="100" dirty="0">
                <a:solidFill>
                  <a:schemeClr val="bg1"/>
                </a:solidFill>
                <a:latin typeface="华文宋体" panose="02010600040101010101" pitchFamily="2" charset="-122"/>
                <a:ea typeface="华文宋体" panose="02010600040101010101" pitchFamily="2" charset="-122"/>
                <a:cs typeface="Times New Roman" panose="02020603050405020304" pitchFamily="18" charset="0"/>
              </a:rPr>
              <a:t>/</a:t>
            </a:r>
            <a:r>
              <a:rPr lang="zh-CN" altLang="zh-CN" sz="2000" kern="100" dirty="0">
                <a:solidFill>
                  <a:schemeClr val="bg1"/>
                </a:solidFill>
                <a:latin typeface="华文宋体" panose="02010600040101010101" pitchFamily="2" charset="-122"/>
                <a:ea typeface="华文宋体" panose="02010600040101010101" pitchFamily="2" charset="-122"/>
                <a:cs typeface="Times New Roman" panose="02020603050405020304" pitchFamily="18" charset="0"/>
              </a:rPr>
              <a:t>缩小一倍、在地图上选取一定区域放大</a:t>
            </a:r>
            <a:r>
              <a:rPr lang="en-US" altLang="zh-CN" sz="2000" kern="100" dirty="0">
                <a:solidFill>
                  <a:schemeClr val="bg1"/>
                </a:solidFill>
                <a:latin typeface="华文宋体" panose="02010600040101010101" pitchFamily="2" charset="-122"/>
                <a:ea typeface="华文宋体" panose="02010600040101010101" pitchFamily="2" charset="-122"/>
                <a:cs typeface="Times New Roman" panose="02020603050405020304" pitchFamily="18" charset="0"/>
              </a:rPr>
              <a:t>/</a:t>
            </a:r>
            <a:r>
              <a:rPr lang="zh-CN" altLang="zh-CN" sz="2000" kern="100" dirty="0">
                <a:solidFill>
                  <a:schemeClr val="bg1"/>
                </a:solidFill>
                <a:latin typeface="华文宋体" panose="02010600040101010101" pitchFamily="2" charset="-122"/>
                <a:ea typeface="华文宋体" panose="02010600040101010101" pitchFamily="2" charset="-122"/>
                <a:cs typeface="Times New Roman" panose="02020603050405020304" pitchFamily="18" charset="0"/>
              </a:rPr>
              <a:t>缩小至整个区域显示、放大</a:t>
            </a:r>
            <a:r>
              <a:rPr lang="en-US" altLang="zh-CN" sz="2000" kern="100" dirty="0">
                <a:solidFill>
                  <a:schemeClr val="bg1"/>
                </a:solidFill>
                <a:latin typeface="华文宋体" panose="02010600040101010101" pitchFamily="2" charset="-122"/>
                <a:ea typeface="华文宋体" panose="02010600040101010101" pitchFamily="2" charset="-122"/>
                <a:cs typeface="Times New Roman" panose="02020603050405020304" pitchFamily="18" charset="0"/>
              </a:rPr>
              <a:t>/</a:t>
            </a:r>
            <a:r>
              <a:rPr lang="zh-CN" altLang="zh-CN" sz="2000" kern="100" dirty="0">
                <a:solidFill>
                  <a:schemeClr val="bg1"/>
                </a:solidFill>
                <a:latin typeface="华文宋体" panose="02010600040101010101" pitchFamily="2" charset="-122"/>
                <a:ea typeface="华文宋体" panose="02010600040101010101" pitchFamily="2" charset="-122"/>
                <a:cs typeface="Times New Roman" panose="02020603050405020304" pitchFamily="18" charset="0"/>
              </a:rPr>
              <a:t>缩小至特定比例尺等多种方式</a:t>
            </a:r>
            <a:r>
              <a:rPr lang="en-US" altLang="zh-CN" sz="2000" kern="100" dirty="0">
                <a:solidFill>
                  <a:schemeClr val="bg1"/>
                </a:solidFill>
                <a:latin typeface="华文宋体" panose="02010600040101010101" pitchFamily="2" charset="-122"/>
                <a:ea typeface="华文宋体" panose="02010600040101010101" pitchFamily="2" charset="-122"/>
                <a:cs typeface="Times New Roman" panose="02020603050405020304" pitchFamily="18" charset="0"/>
              </a:rPr>
              <a:t>.</a:t>
            </a:r>
            <a:endParaRPr lang="zh-CN" altLang="zh-CN" sz="2000" kern="100" dirty="0">
              <a:solidFill>
                <a:schemeClr val="bg1"/>
              </a:solidFill>
              <a:latin typeface="华文宋体" panose="02010600040101010101" pitchFamily="2" charset="-122"/>
              <a:ea typeface="华文宋体" panose="02010600040101010101" pitchFamily="2" charset="-122"/>
              <a:cs typeface="Times New Roman" panose="02020603050405020304" pitchFamily="18" charset="0"/>
            </a:endParaRPr>
          </a:p>
          <a:p>
            <a:pPr marL="342900" lvl="0" indent="-342900" algn="just">
              <a:lnSpc>
                <a:spcPts val="2500"/>
              </a:lnSpc>
              <a:spcAft>
                <a:spcPts val="0"/>
              </a:spcAft>
              <a:buFont typeface="Times New Roman" panose="02020603050405020304" pitchFamily="18" charset="0"/>
              <a:buAutoNum type="arabicParenBoth"/>
            </a:pPr>
            <a:r>
              <a:rPr lang="zh-CN" altLang="zh-CN" sz="2000" kern="100" dirty="0">
                <a:solidFill>
                  <a:schemeClr val="bg1"/>
                </a:solidFill>
                <a:latin typeface="华文宋体" panose="02010600040101010101" pitchFamily="2" charset="-122"/>
                <a:ea typeface="华文宋体" panose="02010600040101010101" pitchFamily="2" charset="-122"/>
                <a:cs typeface="Times New Roman" panose="02020603050405020304" pitchFamily="18" charset="0"/>
              </a:rPr>
              <a:t>地图漫游：地图可以任意拖动显示</a:t>
            </a:r>
            <a:r>
              <a:rPr lang="en-US" altLang="zh-CN" sz="2000" kern="100" dirty="0">
                <a:solidFill>
                  <a:schemeClr val="bg1"/>
                </a:solidFill>
                <a:latin typeface="华文宋体" panose="02010600040101010101" pitchFamily="2" charset="-122"/>
                <a:ea typeface="华文宋体" panose="02010600040101010101" pitchFamily="2" charset="-122"/>
                <a:cs typeface="Times New Roman" panose="02020603050405020304" pitchFamily="18" charset="0"/>
              </a:rPr>
              <a:t>.</a:t>
            </a:r>
            <a:r>
              <a:rPr lang="zh-CN" altLang="zh-CN" sz="2000" kern="100" dirty="0">
                <a:solidFill>
                  <a:schemeClr val="bg1"/>
                </a:solidFill>
                <a:latin typeface="华文宋体" panose="02010600040101010101" pitchFamily="2" charset="-122"/>
                <a:ea typeface="华文宋体" panose="02010600040101010101" pitchFamily="2" charset="-122"/>
                <a:cs typeface="Times New Roman" panose="02020603050405020304" pitchFamily="18" charset="0"/>
              </a:rPr>
              <a:t>操作方式可以采用选中漫游功能后按下鼠标左键拖动鼠标自动漫游</a:t>
            </a:r>
          </a:p>
          <a:p>
            <a:pPr marL="342900" lvl="0" indent="-342900" algn="just">
              <a:lnSpc>
                <a:spcPts val="2500"/>
              </a:lnSpc>
              <a:spcAft>
                <a:spcPts val="0"/>
              </a:spcAft>
              <a:buFont typeface="Times New Roman" panose="02020603050405020304" pitchFamily="18" charset="0"/>
              <a:buAutoNum type="arabicParenBoth"/>
            </a:pPr>
            <a:r>
              <a:rPr lang="zh-CN" altLang="zh-CN" sz="2000" kern="100" dirty="0">
                <a:solidFill>
                  <a:schemeClr val="bg1"/>
                </a:solidFill>
                <a:latin typeface="华文宋体" panose="02010600040101010101" pitchFamily="2" charset="-122"/>
                <a:ea typeface="华文宋体" panose="02010600040101010101" pitchFamily="2" charset="-122"/>
                <a:cs typeface="Times New Roman" panose="02020603050405020304" pitchFamily="18" charset="0"/>
              </a:rPr>
              <a:t>地图全景：地图在放大缩小一系列操作后，用户无法方便的浏览地图，此时可以使用全景便可将地图以大小适宜的比例呈现在显示区</a:t>
            </a:r>
          </a:p>
          <a:p>
            <a:pPr marL="342900" lvl="0" indent="-342900" algn="just">
              <a:lnSpc>
                <a:spcPts val="2500"/>
              </a:lnSpc>
              <a:spcAft>
                <a:spcPts val="0"/>
              </a:spcAft>
              <a:buFont typeface="Times New Roman" panose="02020603050405020304" pitchFamily="18" charset="0"/>
              <a:buAutoNum type="arabicParenBoth"/>
            </a:pPr>
            <a:r>
              <a:rPr lang="zh-CN" altLang="zh-CN" sz="2000" kern="100" dirty="0">
                <a:solidFill>
                  <a:schemeClr val="bg1"/>
                </a:solidFill>
                <a:latin typeface="华文宋体" panose="02010600040101010101" pitchFamily="2" charset="-122"/>
                <a:ea typeface="华文宋体" panose="02010600040101010101" pitchFamily="2" charset="-122"/>
                <a:cs typeface="Times New Roman" panose="02020603050405020304" pitchFamily="18" charset="0"/>
              </a:rPr>
              <a:t>打开鹰眼：提供地图缩略图</a:t>
            </a:r>
            <a:r>
              <a:rPr lang="en-US" altLang="zh-CN" sz="2000" kern="100" dirty="0">
                <a:solidFill>
                  <a:schemeClr val="bg1"/>
                </a:solidFill>
                <a:latin typeface="华文宋体" panose="02010600040101010101" pitchFamily="2" charset="-122"/>
                <a:ea typeface="华文宋体" panose="02010600040101010101" pitchFamily="2" charset="-122"/>
                <a:cs typeface="Times New Roman" panose="02020603050405020304" pitchFamily="18" charset="0"/>
              </a:rPr>
              <a:t>.</a:t>
            </a:r>
            <a:r>
              <a:rPr lang="zh-CN" altLang="zh-CN" sz="2000" kern="100" dirty="0">
                <a:solidFill>
                  <a:schemeClr val="bg1"/>
                </a:solidFill>
                <a:latin typeface="华文宋体" panose="02010600040101010101" pitchFamily="2" charset="-122"/>
                <a:ea typeface="华文宋体" panose="02010600040101010101" pitchFamily="2" charset="-122"/>
                <a:cs typeface="Times New Roman" panose="02020603050405020304" pitchFamily="18" charset="0"/>
              </a:rPr>
              <a:t>便于快速到达要查看的区域</a:t>
            </a:r>
            <a:r>
              <a:rPr lang="en-US" altLang="zh-CN" sz="2000" kern="100" dirty="0">
                <a:solidFill>
                  <a:schemeClr val="bg1"/>
                </a:solidFill>
                <a:latin typeface="华文宋体" panose="02010600040101010101" pitchFamily="2" charset="-122"/>
                <a:ea typeface="华文宋体" panose="02010600040101010101" pitchFamily="2" charset="-122"/>
                <a:cs typeface="Times New Roman" panose="02020603050405020304" pitchFamily="18" charset="0"/>
              </a:rPr>
              <a:t>.</a:t>
            </a:r>
            <a:r>
              <a:rPr lang="zh-CN" altLang="zh-CN" sz="2000" kern="100" dirty="0">
                <a:solidFill>
                  <a:schemeClr val="bg1"/>
                </a:solidFill>
                <a:latin typeface="华文宋体" panose="02010600040101010101" pitchFamily="2" charset="-122"/>
                <a:ea typeface="华文宋体" panose="02010600040101010101" pitchFamily="2" charset="-122"/>
                <a:cs typeface="Times New Roman" panose="02020603050405020304" pitchFamily="18" charset="0"/>
              </a:rPr>
              <a:t>使使用者更加清楚的了解目前所浏览的区域在整个地图中所处的位置</a:t>
            </a:r>
          </a:p>
        </p:txBody>
      </p:sp>
    </p:spTree>
    <p:extLst>
      <p:ext uri="{BB962C8B-B14F-4D97-AF65-F5344CB8AC3E}">
        <p14:creationId xmlns:p14="http://schemas.microsoft.com/office/powerpoint/2010/main" val="22578185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7" name="图片 8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28" name="文本框 827"/>
          <p:cNvSpPr txBox="1"/>
          <p:nvPr/>
        </p:nvSpPr>
        <p:spPr>
          <a:xfrm>
            <a:off x="212122" y="6307904"/>
            <a:ext cx="2493289" cy="310867"/>
          </a:xfrm>
          <a:custGeom>
            <a:avLst/>
            <a:gdLst/>
            <a:ahLst/>
            <a:cxnLst/>
            <a:rect l="l" t="t" r="r" b="b"/>
            <a:pathLst>
              <a:path w="7174602" h="894540">
                <a:moveTo>
                  <a:pt x="4047126" y="740221"/>
                </a:moveTo>
                <a:cubicBezTo>
                  <a:pt x="4047126" y="742126"/>
                  <a:pt x="4042540" y="746322"/>
                  <a:pt x="4033366" y="752808"/>
                </a:cubicBezTo>
                <a:cubicBezTo>
                  <a:pt x="4024814" y="755866"/>
                  <a:pt x="4010221" y="761405"/>
                  <a:pt x="3989590" y="769425"/>
                </a:cubicBezTo>
                <a:cubicBezTo>
                  <a:pt x="3957615" y="782207"/>
                  <a:pt x="3941627" y="789813"/>
                  <a:pt x="3941627" y="792242"/>
                </a:cubicBezTo>
                <a:cubicBezTo>
                  <a:pt x="3941627" y="791785"/>
                  <a:pt x="3941927" y="791732"/>
                  <a:pt x="3942527" y="792085"/>
                </a:cubicBezTo>
                <a:cubicBezTo>
                  <a:pt x="3946385" y="795066"/>
                  <a:pt x="3955839" y="796009"/>
                  <a:pt x="3970888" y="794914"/>
                </a:cubicBezTo>
                <a:cubicBezTo>
                  <a:pt x="3985937" y="793818"/>
                  <a:pt x="3999310" y="790466"/>
                  <a:pt x="4011006" y="784855"/>
                </a:cubicBezTo>
                <a:cubicBezTo>
                  <a:pt x="4018950" y="781112"/>
                  <a:pt x="4024502" y="777781"/>
                  <a:pt x="4027659" y="774861"/>
                </a:cubicBezTo>
                <a:cubicBezTo>
                  <a:pt x="4030816" y="771942"/>
                  <a:pt x="4034806" y="765667"/>
                  <a:pt x="4039625" y="756037"/>
                </a:cubicBezTo>
                <a:cubicBezTo>
                  <a:pt x="4044626" y="745569"/>
                  <a:pt x="4047126" y="740297"/>
                  <a:pt x="4047126" y="740221"/>
                </a:cubicBezTo>
                <a:close/>
                <a:moveTo>
                  <a:pt x="5943891" y="611605"/>
                </a:moveTo>
                <a:cubicBezTo>
                  <a:pt x="5956312" y="611205"/>
                  <a:pt x="5968792" y="611472"/>
                  <a:pt x="5981332" y="612405"/>
                </a:cubicBezTo>
                <a:cubicBezTo>
                  <a:pt x="5993872" y="613339"/>
                  <a:pt x="6002760" y="614024"/>
                  <a:pt x="6007999" y="614463"/>
                </a:cubicBezTo>
                <a:cubicBezTo>
                  <a:pt x="6026392" y="618577"/>
                  <a:pt x="6042432" y="626236"/>
                  <a:pt x="6056120" y="637437"/>
                </a:cubicBezTo>
                <a:cubicBezTo>
                  <a:pt x="6076712" y="653658"/>
                  <a:pt x="6090400" y="666010"/>
                  <a:pt x="6097182" y="674492"/>
                </a:cubicBezTo>
                <a:cubicBezTo>
                  <a:pt x="6103964" y="682974"/>
                  <a:pt x="6107983" y="692853"/>
                  <a:pt x="6109240" y="704131"/>
                </a:cubicBezTo>
                <a:cubicBezTo>
                  <a:pt x="6110612" y="721019"/>
                  <a:pt x="6108578" y="732273"/>
                  <a:pt x="6103139" y="737892"/>
                </a:cubicBezTo>
                <a:cubicBezTo>
                  <a:pt x="6093881" y="744941"/>
                  <a:pt x="6080304" y="744455"/>
                  <a:pt x="6062406" y="736435"/>
                </a:cubicBezTo>
                <a:cubicBezTo>
                  <a:pt x="6044508" y="728415"/>
                  <a:pt x="6027212" y="716366"/>
                  <a:pt x="6010514" y="700288"/>
                </a:cubicBezTo>
                <a:cubicBezTo>
                  <a:pt x="5992616" y="682981"/>
                  <a:pt x="5973933" y="666636"/>
                  <a:pt x="5954464" y="651253"/>
                </a:cubicBezTo>
                <a:cubicBezTo>
                  <a:pt x="5934995" y="635870"/>
                  <a:pt x="5925260" y="625755"/>
                  <a:pt x="5925260" y="620906"/>
                </a:cubicBezTo>
                <a:cubicBezTo>
                  <a:pt x="5925260" y="615106"/>
                  <a:pt x="5931470" y="612005"/>
                  <a:pt x="5943891" y="611605"/>
                </a:cubicBezTo>
                <a:close/>
                <a:moveTo>
                  <a:pt x="4008264" y="559663"/>
                </a:moveTo>
                <a:lnTo>
                  <a:pt x="4004870" y="560027"/>
                </a:lnTo>
                <a:cubicBezTo>
                  <a:pt x="3999837" y="560589"/>
                  <a:pt x="3994790" y="561499"/>
                  <a:pt x="3989732" y="562756"/>
                </a:cubicBezTo>
                <a:cubicBezTo>
                  <a:pt x="3980913" y="565690"/>
                  <a:pt x="3972740" y="567447"/>
                  <a:pt x="3965216" y="568028"/>
                </a:cubicBezTo>
                <a:cubicBezTo>
                  <a:pt x="3955471" y="569647"/>
                  <a:pt x="3950600" y="576510"/>
                  <a:pt x="3950600" y="588617"/>
                </a:cubicBezTo>
                <a:cubicBezTo>
                  <a:pt x="3950600" y="603456"/>
                  <a:pt x="3961806" y="602037"/>
                  <a:pt x="3984218" y="584359"/>
                </a:cubicBezTo>
                <a:cubicBezTo>
                  <a:pt x="3989056" y="581482"/>
                  <a:pt x="3995072" y="575784"/>
                  <a:pt x="4002263" y="567264"/>
                </a:cubicBezTo>
                <a:close/>
                <a:moveTo>
                  <a:pt x="4984472" y="558766"/>
                </a:moveTo>
                <a:lnTo>
                  <a:pt x="4983628" y="559327"/>
                </a:lnTo>
                <a:cubicBezTo>
                  <a:pt x="4979375" y="562580"/>
                  <a:pt x="4975856" y="565416"/>
                  <a:pt x="4973070" y="567835"/>
                </a:cubicBezTo>
                <a:lnTo>
                  <a:pt x="4966934" y="573822"/>
                </a:lnTo>
                <a:lnTo>
                  <a:pt x="4970926" y="573400"/>
                </a:lnTo>
                <a:cubicBezTo>
                  <a:pt x="4975518" y="573048"/>
                  <a:pt x="4979584" y="569212"/>
                  <a:pt x="4983128" y="561892"/>
                </a:cubicBezTo>
                <a:close/>
                <a:moveTo>
                  <a:pt x="1084170" y="479474"/>
                </a:moveTo>
                <a:cubicBezTo>
                  <a:pt x="1084808" y="479989"/>
                  <a:pt x="1082627" y="480384"/>
                  <a:pt x="1077626" y="480660"/>
                </a:cubicBezTo>
                <a:cubicBezTo>
                  <a:pt x="1072626" y="480936"/>
                  <a:pt x="1068306" y="481758"/>
                  <a:pt x="1064668" y="483125"/>
                </a:cubicBezTo>
                <a:cubicBezTo>
                  <a:pt x="1061029" y="484492"/>
                  <a:pt x="1052876" y="492214"/>
                  <a:pt x="1040207" y="506292"/>
                </a:cubicBezTo>
                <a:cubicBezTo>
                  <a:pt x="1027539" y="520370"/>
                  <a:pt x="1019248" y="530747"/>
                  <a:pt x="1015333" y="537424"/>
                </a:cubicBezTo>
                <a:cubicBezTo>
                  <a:pt x="1011751" y="545225"/>
                  <a:pt x="1003870" y="557572"/>
                  <a:pt x="991687" y="574465"/>
                </a:cubicBezTo>
                <a:cubicBezTo>
                  <a:pt x="979504" y="591357"/>
                  <a:pt x="974132" y="600647"/>
                  <a:pt x="975571" y="602333"/>
                </a:cubicBezTo>
                <a:cubicBezTo>
                  <a:pt x="977771" y="608924"/>
                  <a:pt x="981926" y="616472"/>
                  <a:pt x="988037" y="624978"/>
                </a:cubicBezTo>
                <a:cubicBezTo>
                  <a:pt x="994147" y="633484"/>
                  <a:pt x="999012" y="638413"/>
                  <a:pt x="1002631" y="639766"/>
                </a:cubicBezTo>
                <a:cubicBezTo>
                  <a:pt x="1004336" y="640833"/>
                  <a:pt x="1005170" y="641349"/>
                  <a:pt x="1005131" y="641316"/>
                </a:cubicBezTo>
                <a:cubicBezTo>
                  <a:pt x="1005093" y="641283"/>
                  <a:pt x="1008189" y="637713"/>
                  <a:pt x="1014418" y="630607"/>
                </a:cubicBezTo>
                <a:cubicBezTo>
                  <a:pt x="1018447" y="626350"/>
                  <a:pt x="1021705" y="620335"/>
                  <a:pt x="1024191" y="612562"/>
                </a:cubicBezTo>
                <a:cubicBezTo>
                  <a:pt x="1026753" y="600980"/>
                  <a:pt x="1029027" y="593205"/>
                  <a:pt x="1031013" y="589238"/>
                </a:cubicBezTo>
                <a:cubicBezTo>
                  <a:pt x="1032999" y="585271"/>
                  <a:pt x="1038126" y="577244"/>
                  <a:pt x="1046394" y="565156"/>
                </a:cubicBezTo>
                <a:cubicBezTo>
                  <a:pt x="1054890" y="552679"/>
                  <a:pt x="1063629" y="535350"/>
                  <a:pt x="1072611" y="513171"/>
                </a:cubicBezTo>
                <a:cubicBezTo>
                  <a:pt x="1081594" y="490992"/>
                  <a:pt x="1085446" y="479760"/>
                  <a:pt x="1084170" y="479474"/>
                </a:cubicBezTo>
                <a:close/>
                <a:moveTo>
                  <a:pt x="4016668" y="472325"/>
                </a:moveTo>
                <a:lnTo>
                  <a:pt x="3993769" y="475038"/>
                </a:lnTo>
                <a:cubicBezTo>
                  <a:pt x="3981353" y="476667"/>
                  <a:pt x="3972259" y="478060"/>
                  <a:pt x="3966487" y="479217"/>
                </a:cubicBezTo>
                <a:cubicBezTo>
                  <a:pt x="3935560" y="484113"/>
                  <a:pt x="3927173" y="490118"/>
                  <a:pt x="3941327" y="497234"/>
                </a:cubicBezTo>
                <a:cubicBezTo>
                  <a:pt x="3942337" y="497643"/>
                  <a:pt x="3943504" y="497900"/>
                  <a:pt x="3944827" y="498005"/>
                </a:cubicBezTo>
                <a:cubicBezTo>
                  <a:pt x="3946152" y="498110"/>
                  <a:pt x="3953319" y="495500"/>
                  <a:pt x="3966330" y="490176"/>
                </a:cubicBezTo>
                <a:cubicBezTo>
                  <a:pt x="3978922" y="485530"/>
                  <a:pt x="3990391" y="481386"/>
                  <a:pt x="4000738" y="477746"/>
                </a:cubicBezTo>
                <a:close/>
                <a:moveTo>
                  <a:pt x="6855830" y="431811"/>
                </a:moveTo>
                <a:cubicBezTo>
                  <a:pt x="6858461" y="431425"/>
                  <a:pt x="6860662" y="431754"/>
                  <a:pt x="6862434" y="432797"/>
                </a:cubicBezTo>
                <a:cubicBezTo>
                  <a:pt x="6865978" y="434883"/>
                  <a:pt x="6870452" y="447220"/>
                  <a:pt x="6875857" y="469809"/>
                </a:cubicBezTo>
                <a:cubicBezTo>
                  <a:pt x="6881263" y="492397"/>
                  <a:pt x="6883966" y="526318"/>
                  <a:pt x="6883966" y="571571"/>
                </a:cubicBezTo>
                <a:cubicBezTo>
                  <a:pt x="6883966" y="603899"/>
                  <a:pt x="6884796" y="626288"/>
                  <a:pt x="6886459" y="638737"/>
                </a:cubicBezTo>
                <a:cubicBezTo>
                  <a:pt x="6888121" y="651186"/>
                  <a:pt x="6891200" y="660283"/>
                  <a:pt x="6895696" y="666026"/>
                </a:cubicBezTo>
                <a:cubicBezTo>
                  <a:pt x="6900192" y="671770"/>
                  <a:pt x="6909345" y="677647"/>
                  <a:pt x="6923156" y="683657"/>
                </a:cubicBezTo>
                <a:cubicBezTo>
                  <a:pt x="6934748" y="688962"/>
                  <a:pt x="6948555" y="691615"/>
                  <a:pt x="6964576" y="691615"/>
                </a:cubicBezTo>
                <a:cubicBezTo>
                  <a:pt x="6980596" y="691615"/>
                  <a:pt x="7002824" y="688272"/>
                  <a:pt x="7031255" y="681585"/>
                </a:cubicBezTo>
                <a:cubicBezTo>
                  <a:pt x="7047638" y="677480"/>
                  <a:pt x="7056580" y="674753"/>
                  <a:pt x="7058080" y="673406"/>
                </a:cubicBezTo>
                <a:cubicBezTo>
                  <a:pt x="7059580" y="672058"/>
                  <a:pt x="7060330" y="657482"/>
                  <a:pt x="7060330" y="629679"/>
                </a:cubicBezTo>
                <a:cubicBezTo>
                  <a:pt x="7060330" y="601875"/>
                  <a:pt x="7061254" y="576325"/>
                  <a:pt x="7063102" y="553026"/>
                </a:cubicBezTo>
                <a:cubicBezTo>
                  <a:pt x="7066712" y="527014"/>
                  <a:pt x="7073494" y="514007"/>
                  <a:pt x="7083448" y="514007"/>
                </a:cubicBezTo>
                <a:cubicBezTo>
                  <a:pt x="7088839" y="518046"/>
                  <a:pt x="7094466" y="527233"/>
                  <a:pt x="7100328" y="541568"/>
                </a:cubicBezTo>
                <a:cubicBezTo>
                  <a:pt x="7106192" y="555903"/>
                  <a:pt x="7109122" y="566061"/>
                  <a:pt x="7109122" y="572043"/>
                </a:cubicBezTo>
                <a:cubicBezTo>
                  <a:pt x="7109427" y="573853"/>
                  <a:pt x="7111708" y="577310"/>
                  <a:pt x="7115966" y="582416"/>
                </a:cubicBezTo>
                <a:cubicBezTo>
                  <a:pt x="7120224" y="587521"/>
                  <a:pt x="7125288" y="597858"/>
                  <a:pt x="7131161" y="613427"/>
                </a:cubicBezTo>
                <a:cubicBezTo>
                  <a:pt x="7137033" y="628995"/>
                  <a:pt x="7145742" y="641618"/>
                  <a:pt x="7157286" y="651296"/>
                </a:cubicBezTo>
                <a:cubicBezTo>
                  <a:pt x="7168830" y="660973"/>
                  <a:pt x="7174602" y="669684"/>
                  <a:pt x="7174602" y="677428"/>
                </a:cubicBezTo>
                <a:cubicBezTo>
                  <a:pt x="7174602" y="685686"/>
                  <a:pt x="7170620" y="696570"/>
                  <a:pt x="7162658" y="710082"/>
                </a:cubicBezTo>
                <a:cubicBezTo>
                  <a:pt x="7154695" y="723593"/>
                  <a:pt x="7146866" y="731301"/>
                  <a:pt x="7139169" y="733206"/>
                </a:cubicBezTo>
                <a:cubicBezTo>
                  <a:pt x="7135321" y="734501"/>
                  <a:pt x="7130230" y="737207"/>
                  <a:pt x="7123896" y="741321"/>
                </a:cubicBezTo>
                <a:cubicBezTo>
                  <a:pt x="7117562" y="745436"/>
                  <a:pt x="7103092" y="747801"/>
                  <a:pt x="7080490" y="748415"/>
                </a:cubicBezTo>
                <a:cubicBezTo>
                  <a:pt x="7057888" y="749029"/>
                  <a:pt x="7037194" y="751389"/>
                  <a:pt x="7018410" y="755494"/>
                </a:cubicBezTo>
                <a:cubicBezTo>
                  <a:pt x="6998866" y="759771"/>
                  <a:pt x="6976341" y="762060"/>
                  <a:pt x="6950838" y="762360"/>
                </a:cubicBezTo>
                <a:cubicBezTo>
                  <a:pt x="6925335" y="762660"/>
                  <a:pt x="6904550" y="760371"/>
                  <a:pt x="6888480" y="755494"/>
                </a:cubicBezTo>
                <a:cubicBezTo>
                  <a:pt x="6876022" y="752094"/>
                  <a:pt x="6863790" y="746179"/>
                  <a:pt x="6851783" y="737749"/>
                </a:cubicBezTo>
                <a:cubicBezTo>
                  <a:pt x="6839777" y="729320"/>
                  <a:pt x="6830840" y="719961"/>
                  <a:pt x="6824972" y="709675"/>
                </a:cubicBezTo>
                <a:cubicBezTo>
                  <a:pt x="6820468" y="700654"/>
                  <a:pt x="6817752" y="682154"/>
                  <a:pt x="6816829" y="654175"/>
                </a:cubicBezTo>
                <a:cubicBezTo>
                  <a:pt x="6815905" y="626195"/>
                  <a:pt x="6816938" y="599856"/>
                  <a:pt x="6819929" y="575158"/>
                </a:cubicBezTo>
                <a:cubicBezTo>
                  <a:pt x="6822940" y="551050"/>
                  <a:pt x="6824734" y="530333"/>
                  <a:pt x="6825316" y="513007"/>
                </a:cubicBezTo>
                <a:cubicBezTo>
                  <a:pt x="6825954" y="497767"/>
                  <a:pt x="6828348" y="481853"/>
                  <a:pt x="6832494" y="465265"/>
                </a:cubicBezTo>
                <a:cubicBezTo>
                  <a:pt x="6836644" y="448678"/>
                  <a:pt x="6841360" y="438626"/>
                  <a:pt x="6846646" y="435112"/>
                </a:cubicBezTo>
                <a:cubicBezTo>
                  <a:pt x="6850138" y="433297"/>
                  <a:pt x="6853198" y="432197"/>
                  <a:pt x="6855830" y="431811"/>
                </a:cubicBezTo>
                <a:close/>
                <a:moveTo>
                  <a:pt x="4664788" y="430911"/>
                </a:moveTo>
                <a:cubicBezTo>
                  <a:pt x="4661169" y="430911"/>
                  <a:pt x="4653416" y="438441"/>
                  <a:pt x="4641528" y="453500"/>
                </a:cubicBezTo>
                <a:cubicBezTo>
                  <a:pt x="4629642" y="468559"/>
                  <a:pt x="4623698" y="478912"/>
                  <a:pt x="4623698" y="484561"/>
                </a:cubicBezTo>
                <a:cubicBezTo>
                  <a:pt x="4623698" y="485885"/>
                  <a:pt x="4627105" y="487832"/>
                  <a:pt x="4633920" y="490404"/>
                </a:cubicBezTo>
                <a:cubicBezTo>
                  <a:pt x="4640736" y="492976"/>
                  <a:pt x="4647177" y="494333"/>
                  <a:pt x="4653244" y="494476"/>
                </a:cubicBezTo>
                <a:cubicBezTo>
                  <a:pt x="4653444" y="494448"/>
                  <a:pt x="4654864" y="479622"/>
                  <a:pt x="4657502" y="449999"/>
                </a:cubicBezTo>
                <a:cubicBezTo>
                  <a:pt x="4658654" y="437274"/>
                  <a:pt x="4661084" y="430911"/>
                  <a:pt x="4664788" y="430911"/>
                </a:cubicBezTo>
                <a:close/>
                <a:moveTo>
                  <a:pt x="1323269" y="313981"/>
                </a:moveTo>
                <a:lnTo>
                  <a:pt x="1320599" y="316032"/>
                </a:lnTo>
                <a:cubicBezTo>
                  <a:pt x="1316566" y="319109"/>
                  <a:pt x="1310384" y="323788"/>
                  <a:pt x="1302054" y="330070"/>
                </a:cubicBezTo>
                <a:cubicBezTo>
                  <a:pt x="1293725" y="336352"/>
                  <a:pt x="1286988" y="341552"/>
                  <a:pt x="1281845" y="345672"/>
                </a:cubicBezTo>
                <a:lnTo>
                  <a:pt x="1281405" y="346048"/>
                </a:lnTo>
                <a:lnTo>
                  <a:pt x="1281770" y="345983"/>
                </a:lnTo>
                <a:cubicBezTo>
                  <a:pt x="1286668" y="344813"/>
                  <a:pt x="1292610" y="343167"/>
                  <a:pt x="1299597" y="341043"/>
                </a:cubicBezTo>
                <a:cubicBezTo>
                  <a:pt x="1314589" y="335871"/>
                  <a:pt x="1323567" y="332044"/>
                  <a:pt x="1326529" y="329563"/>
                </a:cubicBezTo>
                <a:cubicBezTo>
                  <a:pt x="1329491" y="327081"/>
                  <a:pt x="1328591" y="322812"/>
                  <a:pt x="1323829" y="316754"/>
                </a:cubicBezTo>
                <a:close/>
                <a:moveTo>
                  <a:pt x="5002823" y="312603"/>
                </a:moveTo>
                <a:cubicBezTo>
                  <a:pt x="5003562" y="312542"/>
                  <a:pt x="4998970" y="315732"/>
                  <a:pt x="4989050" y="322176"/>
                </a:cubicBezTo>
                <a:lnTo>
                  <a:pt x="4970433" y="337248"/>
                </a:lnTo>
                <a:lnTo>
                  <a:pt x="4971927" y="337557"/>
                </a:lnTo>
                <a:cubicBezTo>
                  <a:pt x="4983718" y="340357"/>
                  <a:pt x="4991960" y="340352"/>
                  <a:pt x="4996651" y="337542"/>
                </a:cubicBezTo>
                <a:cubicBezTo>
                  <a:pt x="5001342" y="334732"/>
                  <a:pt x="5003412" y="329322"/>
                  <a:pt x="5002860" y="321312"/>
                </a:cubicBezTo>
                <a:cubicBezTo>
                  <a:pt x="5002097" y="315568"/>
                  <a:pt x="5002086" y="312665"/>
                  <a:pt x="5002823" y="312603"/>
                </a:cubicBezTo>
                <a:close/>
                <a:moveTo>
                  <a:pt x="6842258" y="310537"/>
                </a:moveTo>
                <a:lnTo>
                  <a:pt x="6819686" y="331409"/>
                </a:lnTo>
                <a:cubicBezTo>
                  <a:pt x="6810124" y="341256"/>
                  <a:pt x="6800374" y="352277"/>
                  <a:pt x="6790440" y="364474"/>
                </a:cubicBezTo>
                <a:cubicBezTo>
                  <a:pt x="6766675" y="387020"/>
                  <a:pt x="6755036" y="398293"/>
                  <a:pt x="6755521" y="398293"/>
                </a:cubicBezTo>
                <a:cubicBezTo>
                  <a:pt x="6755740" y="398293"/>
                  <a:pt x="6756617" y="398036"/>
                  <a:pt x="6758150" y="397521"/>
                </a:cubicBezTo>
                <a:cubicBezTo>
                  <a:pt x="6768999" y="394264"/>
                  <a:pt x="6785954" y="386582"/>
                  <a:pt x="6809014" y="374475"/>
                </a:cubicBezTo>
                <a:cubicBezTo>
                  <a:pt x="6832073" y="362369"/>
                  <a:pt x="6845937" y="353692"/>
                  <a:pt x="6850604" y="348444"/>
                </a:cubicBezTo>
                <a:lnTo>
                  <a:pt x="6859406" y="342872"/>
                </a:lnTo>
                <a:lnTo>
                  <a:pt x="6849347" y="332556"/>
                </a:lnTo>
                <a:cubicBezTo>
                  <a:pt x="6846538" y="326469"/>
                  <a:pt x="6844475" y="321144"/>
                  <a:pt x="6843160" y="316579"/>
                </a:cubicBezTo>
                <a:close/>
                <a:moveTo>
                  <a:pt x="1086117" y="308611"/>
                </a:moveTo>
                <a:lnTo>
                  <a:pt x="1079198" y="311125"/>
                </a:lnTo>
                <a:cubicBezTo>
                  <a:pt x="1065915" y="316021"/>
                  <a:pt x="1055598" y="319838"/>
                  <a:pt x="1048246" y="322578"/>
                </a:cubicBezTo>
                <a:lnTo>
                  <a:pt x="1036530" y="327015"/>
                </a:lnTo>
                <a:lnTo>
                  <a:pt x="1040593" y="328577"/>
                </a:lnTo>
                <a:cubicBezTo>
                  <a:pt x="1047108" y="331401"/>
                  <a:pt x="1052761" y="332813"/>
                  <a:pt x="1057552" y="332813"/>
                </a:cubicBezTo>
                <a:cubicBezTo>
                  <a:pt x="1060467" y="332813"/>
                  <a:pt x="1065925" y="329458"/>
                  <a:pt x="1073926" y="322748"/>
                </a:cubicBezTo>
                <a:close/>
                <a:moveTo>
                  <a:pt x="1302069" y="240744"/>
                </a:moveTo>
                <a:lnTo>
                  <a:pt x="1295254" y="266976"/>
                </a:lnTo>
                <a:cubicBezTo>
                  <a:pt x="1292694" y="276018"/>
                  <a:pt x="1290111" y="284228"/>
                  <a:pt x="1287506" y="291606"/>
                </a:cubicBezTo>
                <a:lnTo>
                  <a:pt x="1282945" y="302970"/>
                </a:lnTo>
                <a:lnTo>
                  <a:pt x="1289644" y="297266"/>
                </a:lnTo>
                <a:cubicBezTo>
                  <a:pt x="1294646" y="292756"/>
                  <a:pt x="1298721" y="288784"/>
                  <a:pt x="1301869" y="285350"/>
                </a:cubicBezTo>
                <a:cubicBezTo>
                  <a:pt x="1305469" y="281340"/>
                  <a:pt x="1307484" y="278773"/>
                  <a:pt x="1307912" y="277649"/>
                </a:cubicBezTo>
                <a:cubicBezTo>
                  <a:pt x="1308341" y="276525"/>
                  <a:pt x="1307898" y="274430"/>
                  <a:pt x="1306583" y="271363"/>
                </a:cubicBezTo>
                <a:cubicBezTo>
                  <a:pt x="1303707" y="264733"/>
                  <a:pt x="1302716" y="259475"/>
                  <a:pt x="1303612" y="255589"/>
                </a:cubicBezTo>
                <a:lnTo>
                  <a:pt x="1314759" y="241742"/>
                </a:lnTo>
                <a:lnTo>
                  <a:pt x="1306683" y="241559"/>
                </a:lnTo>
                <a:close/>
                <a:moveTo>
                  <a:pt x="108503" y="215677"/>
                </a:moveTo>
                <a:cubicBezTo>
                  <a:pt x="106750" y="215603"/>
                  <a:pt x="105786" y="215858"/>
                  <a:pt x="105610" y="216441"/>
                </a:cubicBezTo>
                <a:cubicBezTo>
                  <a:pt x="103895" y="219442"/>
                  <a:pt x="101885" y="242104"/>
                  <a:pt x="99580" y="284428"/>
                </a:cubicBezTo>
                <a:cubicBezTo>
                  <a:pt x="97275" y="326753"/>
                  <a:pt x="96123" y="367151"/>
                  <a:pt x="96123" y="405622"/>
                </a:cubicBezTo>
                <a:cubicBezTo>
                  <a:pt x="96123" y="480870"/>
                  <a:pt x="93675" y="518493"/>
                  <a:pt x="88779" y="518493"/>
                </a:cubicBezTo>
                <a:cubicBezTo>
                  <a:pt x="91541" y="518493"/>
                  <a:pt x="109643" y="510421"/>
                  <a:pt x="143086" y="494276"/>
                </a:cubicBezTo>
                <a:cubicBezTo>
                  <a:pt x="155906" y="488171"/>
                  <a:pt x="170746" y="481808"/>
                  <a:pt x="187606" y="475188"/>
                </a:cubicBezTo>
                <a:cubicBezTo>
                  <a:pt x="205570" y="468225"/>
                  <a:pt x="230787" y="456769"/>
                  <a:pt x="263258" y="440820"/>
                </a:cubicBezTo>
                <a:cubicBezTo>
                  <a:pt x="295729" y="424870"/>
                  <a:pt x="311964" y="417624"/>
                  <a:pt x="311964" y="419081"/>
                </a:cubicBezTo>
                <a:cubicBezTo>
                  <a:pt x="311964" y="418405"/>
                  <a:pt x="306735" y="408351"/>
                  <a:pt x="296276" y="388920"/>
                </a:cubicBezTo>
                <a:cubicBezTo>
                  <a:pt x="287942" y="372928"/>
                  <a:pt x="282579" y="363072"/>
                  <a:pt x="280189" y="359352"/>
                </a:cubicBezTo>
                <a:cubicBezTo>
                  <a:pt x="277798" y="355633"/>
                  <a:pt x="276821" y="354073"/>
                  <a:pt x="277260" y="354673"/>
                </a:cubicBezTo>
                <a:cubicBezTo>
                  <a:pt x="273745" y="355102"/>
                  <a:pt x="269399" y="355775"/>
                  <a:pt x="264222" y="356695"/>
                </a:cubicBezTo>
                <a:cubicBezTo>
                  <a:pt x="259045" y="357614"/>
                  <a:pt x="249368" y="361543"/>
                  <a:pt x="235190" y="368482"/>
                </a:cubicBezTo>
                <a:cubicBezTo>
                  <a:pt x="221012" y="375421"/>
                  <a:pt x="210480" y="378890"/>
                  <a:pt x="203593" y="378890"/>
                </a:cubicBezTo>
                <a:cubicBezTo>
                  <a:pt x="186725" y="378890"/>
                  <a:pt x="175490" y="366975"/>
                  <a:pt x="169889" y="343143"/>
                </a:cubicBezTo>
                <a:cubicBezTo>
                  <a:pt x="164736" y="313730"/>
                  <a:pt x="176685" y="291746"/>
                  <a:pt x="205736" y="277192"/>
                </a:cubicBezTo>
                <a:cubicBezTo>
                  <a:pt x="214118" y="273001"/>
                  <a:pt x="218967" y="270248"/>
                  <a:pt x="220281" y="268934"/>
                </a:cubicBezTo>
                <a:cubicBezTo>
                  <a:pt x="221596" y="267619"/>
                  <a:pt x="222253" y="265343"/>
                  <a:pt x="222253" y="262104"/>
                </a:cubicBezTo>
                <a:cubicBezTo>
                  <a:pt x="222253" y="258790"/>
                  <a:pt x="221676" y="256556"/>
                  <a:pt x="220524" y="255403"/>
                </a:cubicBezTo>
                <a:cubicBezTo>
                  <a:pt x="219371" y="254251"/>
                  <a:pt x="214733" y="251160"/>
                  <a:pt x="206608" y="246131"/>
                </a:cubicBezTo>
                <a:cubicBezTo>
                  <a:pt x="185091" y="237425"/>
                  <a:pt x="164741" y="230453"/>
                  <a:pt x="145557" y="225214"/>
                </a:cubicBezTo>
                <a:cubicBezTo>
                  <a:pt x="126112" y="219077"/>
                  <a:pt x="113761" y="215898"/>
                  <a:pt x="108503" y="215677"/>
                </a:cubicBezTo>
                <a:close/>
                <a:moveTo>
                  <a:pt x="3203506" y="211562"/>
                </a:moveTo>
                <a:cubicBezTo>
                  <a:pt x="3213156" y="211253"/>
                  <a:pt x="3223094" y="212693"/>
                  <a:pt x="3233322" y="215884"/>
                </a:cubicBezTo>
                <a:cubicBezTo>
                  <a:pt x="3253777" y="222266"/>
                  <a:pt x="3272105" y="233558"/>
                  <a:pt x="3288307" y="249760"/>
                </a:cubicBezTo>
                <a:cubicBezTo>
                  <a:pt x="3295718" y="257780"/>
                  <a:pt x="3300866" y="264316"/>
                  <a:pt x="3303752" y="269369"/>
                </a:cubicBezTo>
                <a:cubicBezTo>
                  <a:pt x="3306638" y="274422"/>
                  <a:pt x="3308405" y="281473"/>
                  <a:pt x="3309053" y="290522"/>
                </a:cubicBezTo>
                <a:cubicBezTo>
                  <a:pt x="3310377" y="303790"/>
                  <a:pt x="3308848" y="315354"/>
                  <a:pt x="3304466" y="325212"/>
                </a:cubicBezTo>
                <a:cubicBezTo>
                  <a:pt x="3300085" y="335071"/>
                  <a:pt x="3290998" y="347524"/>
                  <a:pt x="3277206" y="362574"/>
                </a:cubicBezTo>
                <a:cubicBezTo>
                  <a:pt x="3265795" y="375118"/>
                  <a:pt x="3250848" y="400174"/>
                  <a:pt x="3232365" y="437741"/>
                </a:cubicBezTo>
                <a:cubicBezTo>
                  <a:pt x="3213881" y="475307"/>
                  <a:pt x="3201142" y="498005"/>
                  <a:pt x="3194145" y="505835"/>
                </a:cubicBezTo>
                <a:cubicBezTo>
                  <a:pt x="3187149" y="513664"/>
                  <a:pt x="3183651" y="518236"/>
                  <a:pt x="3183651" y="519551"/>
                </a:cubicBezTo>
                <a:cubicBezTo>
                  <a:pt x="3183651" y="517970"/>
                  <a:pt x="3188138" y="518443"/>
                  <a:pt x="3197110" y="520972"/>
                </a:cubicBezTo>
                <a:cubicBezTo>
                  <a:pt x="3206083" y="523501"/>
                  <a:pt x="3214098" y="524766"/>
                  <a:pt x="3221156" y="524766"/>
                </a:cubicBezTo>
                <a:cubicBezTo>
                  <a:pt x="3229290" y="524766"/>
                  <a:pt x="3240063" y="531824"/>
                  <a:pt x="3253474" y="545940"/>
                </a:cubicBezTo>
                <a:cubicBezTo>
                  <a:pt x="3261028" y="554122"/>
                  <a:pt x="3265631" y="560875"/>
                  <a:pt x="3267283" y="566199"/>
                </a:cubicBezTo>
                <a:cubicBezTo>
                  <a:pt x="3268936" y="571524"/>
                  <a:pt x="3268416" y="575234"/>
                  <a:pt x="3265726" y="577329"/>
                </a:cubicBezTo>
                <a:cubicBezTo>
                  <a:pt x="3263035" y="579425"/>
                  <a:pt x="3261790" y="580263"/>
                  <a:pt x="3261990" y="579844"/>
                </a:cubicBezTo>
                <a:cubicBezTo>
                  <a:pt x="3262190" y="579425"/>
                  <a:pt x="3263457" y="581320"/>
                  <a:pt x="3265790" y="585530"/>
                </a:cubicBezTo>
                <a:cubicBezTo>
                  <a:pt x="3275620" y="605647"/>
                  <a:pt x="3269034" y="624450"/>
                  <a:pt x="3246031" y="641937"/>
                </a:cubicBezTo>
                <a:lnTo>
                  <a:pt x="3226685" y="655168"/>
                </a:lnTo>
                <a:lnTo>
                  <a:pt x="3146704" y="655168"/>
                </a:lnTo>
                <a:cubicBezTo>
                  <a:pt x="3095831" y="655768"/>
                  <a:pt x="3065291" y="656966"/>
                  <a:pt x="3055086" y="658761"/>
                </a:cubicBezTo>
                <a:cubicBezTo>
                  <a:pt x="3044879" y="660556"/>
                  <a:pt x="3030723" y="658016"/>
                  <a:pt x="3012615" y="651139"/>
                </a:cubicBezTo>
                <a:cubicBezTo>
                  <a:pt x="2995785" y="643719"/>
                  <a:pt x="2983248" y="634539"/>
                  <a:pt x="2975004" y="623599"/>
                </a:cubicBezTo>
                <a:cubicBezTo>
                  <a:pt x="2966760" y="612660"/>
                  <a:pt x="2963633" y="600266"/>
                  <a:pt x="2965624" y="586416"/>
                </a:cubicBezTo>
                <a:cubicBezTo>
                  <a:pt x="2966719" y="579330"/>
                  <a:pt x="2969901" y="570681"/>
                  <a:pt x="2975168" y="560470"/>
                </a:cubicBezTo>
                <a:cubicBezTo>
                  <a:pt x="2980435" y="550259"/>
                  <a:pt x="2984996" y="543378"/>
                  <a:pt x="2988848" y="539825"/>
                </a:cubicBezTo>
                <a:cubicBezTo>
                  <a:pt x="2992701" y="536272"/>
                  <a:pt x="2996804" y="529985"/>
                  <a:pt x="3001157" y="520965"/>
                </a:cubicBezTo>
                <a:cubicBezTo>
                  <a:pt x="3005510" y="511945"/>
                  <a:pt x="3015964" y="503299"/>
                  <a:pt x="3032518" y="495026"/>
                </a:cubicBezTo>
                <a:cubicBezTo>
                  <a:pt x="3049073" y="486754"/>
                  <a:pt x="3059757" y="482618"/>
                  <a:pt x="3064572" y="482618"/>
                </a:cubicBezTo>
                <a:cubicBezTo>
                  <a:pt x="3069387" y="482618"/>
                  <a:pt x="3079407" y="474864"/>
                  <a:pt x="3094633" y="459357"/>
                </a:cubicBezTo>
                <a:cubicBezTo>
                  <a:pt x="3109859" y="443851"/>
                  <a:pt x="3120577" y="430678"/>
                  <a:pt x="3126787" y="419838"/>
                </a:cubicBezTo>
                <a:cubicBezTo>
                  <a:pt x="3131921" y="410180"/>
                  <a:pt x="3140979" y="389858"/>
                  <a:pt x="3153962" y="358873"/>
                </a:cubicBezTo>
                <a:cubicBezTo>
                  <a:pt x="3166944" y="327889"/>
                  <a:pt x="3173436" y="311477"/>
                  <a:pt x="3173436" y="309639"/>
                </a:cubicBezTo>
                <a:cubicBezTo>
                  <a:pt x="3173436" y="311553"/>
                  <a:pt x="3162901" y="317528"/>
                  <a:pt x="3141832" y="327562"/>
                </a:cubicBezTo>
                <a:cubicBezTo>
                  <a:pt x="3120762" y="337597"/>
                  <a:pt x="3094962" y="350689"/>
                  <a:pt x="3064429" y="366839"/>
                </a:cubicBezTo>
                <a:cubicBezTo>
                  <a:pt x="3033897" y="382988"/>
                  <a:pt x="3011054" y="396816"/>
                  <a:pt x="2995899" y="408323"/>
                </a:cubicBezTo>
                <a:cubicBezTo>
                  <a:pt x="2977535" y="421677"/>
                  <a:pt x="2958340" y="439372"/>
                  <a:pt x="2938314" y="461408"/>
                </a:cubicBezTo>
                <a:cubicBezTo>
                  <a:pt x="2918287" y="483444"/>
                  <a:pt x="2908274" y="496543"/>
                  <a:pt x="2908274" y="500706"/>
                </a:cubicBezTo>
                <a:cubicBezTo>
                  <a:pt x="2908274" y="501953"/>
                  <a:pt x="2916166" y="515831"/>
                  <a:pt x="2931948" y="542339"/>
                </a:cubicBezTo>
                <a:cubicBezTo>
                  <a:pt x="2946760" y="567038"/>
                  <a:pt x="2956230" y="585742"/>
                  <a:pt x="2960359" y="598453"/>
                </a:cubicBezTo>
                <a:cubicBezTo>
                  <a:pt x="2964488" y="611165"/>
                  <a:pt x="2965900" y="625107"/>
                  <a:pt x="2964596" y="640280"/>
                </a:cubicBezTo>
                <a:cubicBezTo>
                  <a:pt x="2963929" y="652834"/>
                  <a:pt x="2960842" y="663238"/>
                  <a:pt x="2955337" y="671491"/>
                </a:cubicBezTo>
                <a:cubicBezTo>
                  <a:pt x="2949832" y="679745"/>
                  <a:pt x="2942454" y="683871"/>
                  <a:pt x="2933206" y="683871"/>
                </a:cubicBezTo>
                <a:cubicBezTo>
                  <a:pt x="2926224" y="683871"/>
                  <a:pt x="2914858" y="679695"/>
                  <a:pt x="2899108" y="671341"/>
                </a:cubicBezTo>
                <a:cubicBezTo>
                  <a:pt x="2883359" y="662988"/>
                  <a:pt x="2871255" y="654934"/>
                  <a:pt x="2862797" y="647181"/>
                </a:cubicBezTo>
                <a:cubicBezTo>
                  <a:pt x="2855243" y="640780"/>
                  <a:pt x="2846614" y="628341"/>
                  <a:pt x="2836908" y="609862"/>
                </a:cubicBezTo>
                <a:cubicBezTo>
                  <a:pt x="2827202" y="591384"/>
                  <a:pt x="2820382" y="574620"/>
                  <a:pt x="2816448" y="559570"/>
                </a:cubicBezTo>
                <a:cubicBezTo>
                  <a:pt x="2813438" y="544435"/>
                  <a:pt x="2813572" y="528319"/>
                  <a:pt x="2816848" y="511221"/>
                </a:cubicBezTo>
                <a:cubicBezTo>
                  <a:pt x="2820153" y="496857"/>
                  <a:pt x="2821227" y="485146"/>
                  <a:pt x="2820070" y="476088"/>
                </a:cubicBezTo>
                <a:cubicBezTo>
                  <a:pt x="2818913" y="467030"/>
                  <a:pt x="2814410" y="448113"/>
                  <a:pt x="2806561" y="419338"/>
                </a:cubicBezTo>
                <a:cubicBezTo>
                  <a:pt x="2796389" y="390258"/>
                  <a:pt x="2789212" y="366765"/>
                  <a:pt x="2785030" y="348858"/>
                </a:cubicBezTo>
                <a:cubicBezTo>
                  <a:pt x="2780849" y="330951"/>
                  <a:pt x="2776065" y="312001"/>
                  <a:pt x="2770679" y="292008"/>
                </a:cubicBezTo>
                <a:cubicBezTo>
                  <a:pt x="2765292" y="272015"/>
                  <a:pt x="2763689" y="258690"/>
                  <a:pt x="2765871" y="252032"/>
                </a:cubicBezTo>
                <a:cubicBezTo>
                  <a:pt x="2768461" y="245488"/>
                  <a:pt x="2771947" y="242216"/>
                  <a:pt x="2776329" y="242216"/>
                </a:cubicBezTo>
                <a:cubicBezTo>
                  <a:pt x="2780710" y="242216"/>
                  <a:pt x="2785887" y="245197"/>
                  <a:pt x="2791859" y="251160"/>
                </a:cubicBezTo>
                <a:cubicBezTo>
                  <a:pt x="2797184" y="255884"/>
                  <a:pt x="2806600" y="271141"/>
                  <a:pt x="2820106" y="296930"/>
                </a:cubicBezTo>
                <a:cubicBezTo>
                  <a:pt x="2833612" y="322719"/>
                  <a:pt x="2845118" y="347501"/>
                  <a:pt x="2854625" y="371275"/>
                </a:cubicBezTo>
                <a:cubicBezTo>
                  <a:pt x="2864588" y="396754"/>
                  <a:pt x="2869579" y="409718"/>
                  <a:pt x="2869598" y="410166"/>
                </a:cubicBezTo>
                <a:cubicBezTo>
                  <a:pt x="2869617" y="410613"/>
                  <a:pt x="2871046" y="408408"/>
                  <a:pt x="2873884" y="403551"/>
                </a:cubicBezTo>
                <a:cubicBezTo>
                  <a:pt x="2882190" y="393854"/>
                  <a:pt x="2902297" y="376964"/>
                  <a:pt x="2934206" y="352880"/>
                </a:cubicBezTo>
                <a:cubicBezTo>
                  <a:pt x="2966115" y="328796"/>
                  <a:pt x="2992042" y="311106"/>
                  <a:pt x="3011987" y="299809"/>
                </a:cubicBezTo>
                <a:cubicBezTo>
                  <a:pt x="3032618" y="288693"/>
                  <a:pt x="3063086" y="272832"/>
                  <a:pt x="3103392" y="252224"/>
                </a:cubicBezTo>
                <a:cubicBezTo>
                  <a:pt x="3143696" y="231617"/>
                  <a:pt x="3167707" y="220123"/>
                  <a:pt x="3175422" y="217742"/>
                </a:cubicBezTo>
                <a:cubicBezTo>
                  <a:pt x="3184495" y="213932"/>
                  <a:pt x="3193856" y="211872"/>
                  <a:pt x="3203506" y="211562"/>
                </a:cubicBezTo>
                <a:close/>
                <a:moveTo>
                  <a:pt x="4996030" y="143861"/>
                </a:moveTo>
                <a:cubicBezTo>
                  <a:pt x="4996916" y="143861"/>
                  <a:pt x="4988100" y="148909"/>
                  <a:pt x="4969584" y="159006"/>
                </a:cubicBezTo>
                <a:cubicBezTo>
                  <a:pt x="4933208" y="178332"/>
                  <a:pt x="4909580" y="202149"/>
                  <a:pt x="4898704" y="230457"/>
                </a:cubicBezTo>
                <a:cubicBezTo>
                  <a:pt x="4894608" y="242745"/>
                  <a:pt x="4892302" y="251293"/>
                  <a:pt x="4891788" y="256104"/>
                </a:cubicBezTo>
                <a:lnTo>
                  <a:pt x="4893676" y="266034"/>
                </a:lnTo>
                <a:lnTo>
                  <a:pt x="4936750" y="241959"/>
                </a:lnTo>
                <a:cubicBezTo>
                  <a:pt x="4980299" y="224642"/>
                  <a:pt x="5002912" y="213098"/>
                  <a:pt x="5004588" y="207326"/>
                </a:cubicBezTo>
                <a:cubicBezTo>
                  <a:pt x="5009970" y="187257"/>
                  <a:pt x="5008508" y="169569"/>
                  <a:pt x="5000202" y="154262"/>
                </a:cubicBezTo>
                <a:cubicBezTo>
                  <a:pt x="4996534" y="147328"/>
                  <a:pt x="4995144" y="143861"/>
                  <a:pt x="4996030" y="143861"/>
                </a:cubicBezTo>
                <a:close/>
                <a:moveTo>
                  <a:pt x="5081994" y="135469"/>
                </a:moveTo>
                <a:lnTo>
                  <a:pt x="5083312" y="146483"/>
                </a:lnTo>
                <a:cubicBezTo>
                  <a:pt x="5083088" y="152326"/>
                  <a:pt x="5082078" y="159315"/>
                  <a:pt x="5080283" y="167450"/>
                </a:cubicBezTo>
                <a:cubicBezTo>
                  <a:pt x="5076588" y="191062"/>
                  <a:pt x="5074599" y="216337"/>
                  <a:pt x="5074318" y="243273"/>
                </a:cubicBezTo>
                <a:cubicBezTo>
                  <a:pt x="5074037" y="270210"/>
                  <a:pt x="5075511" y="287184"/>
                  <a:pt x="5078740" y="294194"/>
                </a:cubicBezTo>
                <a:cubicBezTo>
                  <a:pt x="5081522" y="299757"/>
                  <a:pt x="5084688" y="303693"/>
                  <a:pt x="5088242" y="306003"/>
                </a:cubicBezTo>
                <a:cubicBezTo>
                  <a:pt x="5091794" y="308312"/>
                  <a:pt x="5094346" y="308843"/>
                  <a:pt x="5095900" y="307596"/>
                </a:cubicBezTo>
                <a:cubicBezTo>
                  <a:pt x="5103091" y="304005"/>
                  <a:pt x="5110461" y="292144"/>
                  <a:pt x="5118009" y="272013"/>
                </a:cubicBezTo>
                <a:cubicBezTo>
                  <a:pt x="5125558" y="251882"/>
                  <a:pt x="5129913" y="230210"/>
                  <a:pt x="5131076" y="206997"/>
                </a:cubicBezTo>
                <a:cubicBezTo>
                  <a:pt x="5132266" y="187976"/>
                  <a:pt x="5131552" y="174339"/>
                  <a:pt x="5128932" y="166085"/>
                </a:cubicBezTo>
                <a:cubicBezTo>
                  <a:pt x="5126313" y="157832"/>
                  <a:pt x="5121384" y="151076"/>
                  <a:pt x="5114144" y="145818"/>
                </a:cubicBezTo>
                <a:cubicBezTo>
                  <a:pt x="5107010" y="140770"/>
                  <a:pt x="5097786" y="137703"/>
                  <a:pt x="5086470" y="136617"/>
                </a:cubicBezTo>
                <a:close/>
                <a:moveTo>
                  <a:pt x="933858" y="125673"/>
                </a:moveTo>
                <a:cubicBezTo>
                  <a:pt x="946398" y="126330"/>
                  <a:pt x="960497" y="128961"/>
                  <a:pt x="976156" y="133567"/>
                </a:cubicBezTo>
                <a:cubicBezTo>
                  <a:pt x="991816" y="138172"/>
                  <a:pt x="1007375" y="144190"/>
                  <a:pt x="1022834" y="151619"/>
                </a:cubicBezTo>
                <a:cubicBezTo>
                  <a:pt x="1038864" y="159306"/>
                  <a:pt x="1053023" y="168962"/>
                  <a:pt x="1065311" y="180587"/>
                </a:cubicBezTo>
                <a:cubicBezTo>
                  <a:pt x="1077598" y="192212"/>
                  <a:pt x="1083741" y="202340"/>
                  <a:pt x="1083741" y="210969"/>
                </a:cubicBezTo>
                <a:cubicBezTo>
                  <a:pt x="1083741" y="225438"/>
                  <a:pt x="1077734" y="235811"/>
                  <a:pt x="1065718" y="242087"/>
                </a:cubicBezTo>
                <a:cubicBezTo>
                  <a:pt x="1053702" y="248364"/>
                  <a:pt x="1038312" y="250574"/>
                  <a:pt x="1019548" y="248717"/>
                </a:cubicBezTo>
                <a:cubicBezTo>
                  <a:pt x="994849" y="244602"/>
                  <a:pt x="967027" y="253132"/>
                  <a:pt x="936080" y="274306"/>
                </a:cubicBezTo>
                <a:cubicBezTo>
                  <a:pt x="905714" y="289012"/>
                  <a:pt x="890531" y="291398"/>
                  <a:pt x="890531" y="281464"/>
                </a:cubicBezTo>
                <a:cubicBezTo>
                  <a:pt x="889931" y="274530"/>
                  <a:pt x="898471" y="262652"/>
                  <a:pt x="916149" y="245831"/>
                </a:cubicBezTo>
                <a:cubicBezTo>
                  <a:pt x="935970" y="226009"/>
                  <a:pt x="946674" y="213334"/>
                  <a:pt x="948260" y="207805"/>
                </a:cubicBezTo>
                <a:cubicBezTo>
                  <a:pt x="949846" y="202275"/>
                  <a:pt x="945152" y="192291"/>
                  <a:pt x="934180" y="177851"/>
                </a:cubicBezTo>
                <a:cubicBezTo>
                  <a:pt x="920035" y="156963"/>
                  <a:pt x="912963" y="143651"/>
                  <a:pt x="912963" y="137917"/>
                </a:cubicBezTo>
                <a:cubicBezTo>
                  <a:pt x="914354" y="129097"/>
                  <a:pt x="921319" y="125016"/>
                  <a:pt x="933858" y="125673"/>
                </a:cubicBezTo>
                <a:close/>
                <a:moveTo>
                  <a:pt x="1222754" y="121962"/>
                </a:moveTo>
                <a:lnTo>
                  <a:pt x="1213979" y="149419"/>
                </a:lnTo>
                <a:cubicBezTo>
                  <a:pt x="1205773" y="173717"/>
                  <a:pt x="1197541" y="197439"/>
                  <a:pt x="1189283" y="220585"/>
                </a:cubicBezTo>
                <a:lnTo>
                  <a:pt x="1184211" y="227028"/>
                </a:lnTo>
                <a:lnTo>
                  <a:pt x="1198513" y="231315"/>
                </a:lnTo>
                <a:cubicBezTo>
                  <a:pt x="1205571" y="235572"/>
                  <a:pt x="1209257" y="237182"/>
                  <a:pt x="1209571" y="236144"/>
                </a:cubicBezTo>
                <a:cubicBezTo>
                  <a:pt x="1209886" y="235106"/>
                  <a:pt x="1211481" y="221628"/>
                  <a:pt x="1214358" y="195710"/>
                </a:cubicBezTo>
                <a:close/>
                <a:moveTo>
                  <a:pt x="4063531" y="83345"/>
                </a:moveTo>
                <a:lnTo>
                  <a:pt x="4048620" y="99730"/>
                </a:lnTo>
                <a:cubicBezTo>
                  <a:pt x="4033790" y="115038"/>
                  <a:pt x="4019497" y="126798"/>
                  <a:pt x="4005742" y="135010"/>
                </a:cubicBezTo>
                <a:cubicBezTo>
                  <a:pt x="3987402" y="145959"/>
                  <a:pt x="3976166" y="154400"/>
                  <a:pt x="3972038" y="160334"/>
                </a:cubicBezTo>
                <a:cubicBezTo>
                  <a:pt x="3967908" y="166268"/>
                  <a:pt x="3966696" y="175032"/>
                  <a:pt x="3968402" y="186623"/>
                </a:cubicBezTo>
                <a:cubicBezTo>
                  <a:pt x="3969688" y="196453"/>
                  <a:pt x="3969771" y="204199"/>
                  <a:pt x="3968652" y="209862"/>
                </a:cubicBezTo>
                <a:cubicBezTo>
                  <a:pt x="3967532" y="215525"/>
                  <a:pt x="3964378" y="222252"/>
                  <a:pt x="3959186" y="230043"/>
                </a:cubicBezTo>
                <a:cubicBezTo>
                  <a:pt x="3954062" y="238749"/>
                  <a:pt x="3951500" y="244257"/>
                  <a:pt x="3951500" y="246567"/>
                </a:cubicBezTo>
                <a:cubicBezTo>
                  <a:pt x="3951500" y="248876"/>
                  <a:pt x="3953738" y="253113"/>
                  <a:pt x="3958215" y="259275"/>
                </a:cubicBezTo>
                <a:cubicBezTo>
                  <a:pt x="3963054" y="266533"/>
                  <a:pt x="3966330" y="276447"/>
                  <a:pt x="3968044" y="289015"/>
                </a:cubicBezTo>
                <a:cubicBezTo>
                  <a:pt x="3969758" y="301583"/>
                  <a:pt x="3970335" y="307681"/>
                  <a:pt x="3969773" y="307310"/>
                </a:cubicBezTo>
                <a:cubicBezTo>
                  <a:pt x="3969754" y="306958"/>
                  <a:pt x="3981394" y="305181"/>
                  <a:pt x="4004692" y="301981"/>
                </a:cubicBezTo>
                <a:cubicBezTo>
                  <a:pt x="4027990" y="298780"/>
                  <a:pt x="4046059" y="295294"/>
                  <a:pt x="4058898" y="291522"/>
                </a:cubicBezTo>
                <a:cubicBezTo>
                  <a:pt x="4063585" y="290741"/>
                  <a:pt x="4066233" y="290313"/>
                  <a:pt x="4066842" y="290236"/>
                </a:cubicBezTo>
                <a:cubicBezTo>
                  <a:pt x="4067452" y="290160"/>
                  <a:pt x="4066032" y="288665"/>
                  <a:pt x="4062584" y="285750"/>
                </a:cubicBezTo>
                <a:cubicBezTo>
                  <a:pt x="4061738" y="284683"/>
                  <a:pt x="4061330" y="284093"/>
                  <a:pt x="4061363" y="283978"/>
                </a:cubicBezTo>
                <a:cubicBezTo>
                  <a:pt x="4061396" y="283864"/>
                  <a:pt x="4060846" y="284136"/>
                  <a:pt x="4059713" y="284793"/>
                </a:cubicBezTo>
                <a:cubicBezTo>
                  <a:pt x="4031328" y="294899"/>
                  <a:pt x="4011546" y="294908"/>
                  <a:pt x="4000362" y="284821"/>
                </a:cubicBezTo>
                <a:cubicBezTo>
                  <a:pt x="3994334" y="278792"/>
                  <a:pt x="3990486" y="271772"/>
                  <a:pt x="3988818" y="263762"/>
                </a:cubicBezTo>
                <a:cubicBezTo>
                  <a:pt x="3987152" y="255751"/>
                  <a:pt x="3985092" y="246962"/>
                  <a:pt x="3982639" y="237394"/>
                </a:cubicBezTo>
                <a:cubicBezTo>
                  <a:pt x="3980186" y="227826"/>
                  <a:pt x="3981951" y="219837"/>
                  <a:pt x="3987932" y="213427"/>
                </a:cubicBezTo>
                <a:cubicBezTo>
                  <a:pt x="3997067" y="198368"/>
                  <a:pt x="4014300" y="168893"/>
                  <a:pt x="4039632" y="125001"/>
                </a:cubicBezTo>
                <a:cubicBezTo>
                  <a:pt x="4049131" y="108542"/>
                  <a:pt x="4056850" y="95095"/>
                  <a:pt x="4062786" y="84659"/>
                </a:cubicBezTo>
                <a:close/>
                <a:moveTo>
                  <a:pt x="4815958" y="72773"/>
                </a:moveTo>
                <a:cubicBezTo>
                  <a:pt x="4824344" y="73454"/>
                  <a:pt x="4831314" y="74981"/>
                  <a:pt x="4836867" y="77353"/>
                </a:cubicBezTo>
                <a:cubicBezTo>
                  <a:pt x="4848078" y="83763"/>
                  <a:pt x="4855880" y="107685"/>
                  <a:pt x="4860270" y="149119"/>
                </a:cubicBezTo>
                <a:cubicBezTo>
                  <a:pt x="4861394" y="161192"/>
                  <a:pt x="4861956" y="170149"/>
                  <a:pt x="4861956" y="175990"/>
                </a:cubicBezTo>
                <a:lnTo>
                  <a:pt x="4861922" y="176510"/>
                </a:lnTo>
                <a:lnTo>
                  <a:pt x="4866899" y="167735"/>
                </a:lnTo>
                <a:cubicBezTo>
                  <a:pt x="4883282" y="148428"/>
                  <a:pt x="4900184" y="132709"/>
                  <a:pt x="4917606" y="120579"/>
                </a:cubicBezTo>
                <a:cubicBezTo>
                  <a:pt x="4935027" y="108449"/>
                  <a:pt x="4956506" y="97741"/>
                  <a:pt x="4982042" y="88454"/>
                </a:cubicBezTo>
                <a:cubicBezTo>
                  <a:pt x="5007131" y="79872"/>
                  <a:pt x="5033054" y="74952"/>
                  <a:pt x="5059810" y="73695"/>
                </a:cubicBezTo>
                <a:cubicBezTo>
                  <a:pt x="5083136" y="72438"/>
                  <a:pt x="5100772" y="73262"/>
                  <a:pt x="5112716" y="76167"/>
                </a:cubicBezTo>
                <a:cubicBezTo>
                  <a:pt x="5124660" y="79072"/>
                  <a:pt x="5137657" y="85315"/>
                  <a:pt x="5151706" y="94898"/>
                </a:cubicBezTo>
                <a:cubicBezTo>
                  <a:pt x="5167251" y="104623"/>
                  <a:pt x="5178770" y="116160"/>
                  <a:pt x="5186260" y="129509"/>
                </a:cubicBezTo>
                <a:cubicBezTo>
                  <a:pt x="5193752" y="142858"/>
                  <a:pt x="5199046" y="160058"/>
                  <a:pt x="5202142" y="181108"/>
                </a:cubicBezTo>
                <a:cubicBezTo>
                  <a:pt x="5205818" y="205626"/>
                  <a:pt x="5206666" y="222023"/>
                  <a:pt x="5204684" y="230300"/>
                </a:cubicBezTo>
                <a:cubicBezTo>
                  <a:pt x="5196169" y="264952"/>
                  <a:pt x="5187558" y="290989"/>
                  <a:pt x="5178852" y="308410"/>
                </a:cubicBezTo>
                <a:cubicBezTo>
                  <a:pt x="5173537" y="319030"/>
                  <a:pt x="5170880" y="326898"/>
                  <a:pt x="5170880" y="332013"/>
                </a:cubicBezTo>
                <a:cubicBezTo>
                  <a:pt x="5170880" y="337128"/>
                  <a:pt x="5168340" y="342974"/>
                  <a:pt x="5163258" y="349551"/>
                </a:cubicBezTo>
                <a:cubicBezTo>
                  <a:pt x="5158176" y="356128"/>
                  <a:pt x="5155636" y="361364"/>
                  <a:pt x="5155636" y="365260"/>
                </a:cubicBezTo>
                <a:cubicBezTo>
                  <a:pt x="5155636" y="373213"/>
                  <a:pt x="5148006" y="384820"/>
                  <a:pt x="5132746" y="400079"/>
                </a:cubicBezTo>
                <a:cubicBezTo>
                  <a:pt x="5117488" y="415338"/>
                  <a:pt x="5101634" y="427411"/>
                  <a:pt x="5085184" y="436297"/>
                </a:cubicBezTo>
                <a:cubicBezTo>
                  <a:pt x="5074744" y="442470"/>
                  <a:pt x="5069601" y="445951"/>
                  <a:pt x="5069753" y="446742"/>
                </a:cubicBezTo>
                <a:cubicBezTo>
                  <a:pt x="5069906" y="447532"/>
                  <a:pt x="5078202" y="453504"/>
                  <a:pt x="5094642" y="464658"/>
                </a:cubicBezTo>
                <a:cubicBezTo>
                  <a:pt x="5112720" y="476126"/>
                  <a:pt x="5123220" y="490807"/>
                  <a:pt x="5126139" y="508699"/>
                </a:cubicBezTo>
                <a:cubicBezTo>
                  <a:pt x="5129058" y="526592"/>
                  <a:pt x="5124242" y="547421"/>
                  <a:pt x="5111687" y="571186"/>
                </a:cubicBezTo>
                <a:cubicBezTo>
                  <a:pt x="5085522" y="617115"/>
                  <a:pt x="5046964" y="656044"/>
                  <a:pt x="4996016" y="687972"/>
                </a:cubicBezTo>
                <a:cubicBezTo>
                  <a:pt x="4985167" y="694601"/>
                  <a:pt x="4975270" y="701495"/>
                  <a:pt x="4966326" y="708653"/>
                </a:cubicBezTo>
                <a:lnTo>
                  <a:pt x="4962134" y="711748"/>
                </a:lnTo>
                <a:lnTo>
                  <a:pt x="4972512" y="711075"/>
                </a:lnTo>
                <a:cubicBezTo>
                  <a:pt x="4981761" y="710236"/>
                  <a:pt x="4992772" y="708951"/>
                  <a:pt x="5005545" y="707217"/>
                </a:cubicBezTo>
                <a:cubicBezTo>
                  <a:pt x="5030586" y="702931"/>
                  <a:pt x="5060276" y="699888"/>
                  <a:pt x="5094614" y="698087"/>
                </a:cubicBezTo>
                <a:cubicBezTo>
                  <a:pt x="5123798" y="696887"/>
                  <a:pt x="5140908" y="695544"/>
                  <a:pt x="5145941" y="694058"/>
                </a:cubicBezTo>
                <a:cubicBezTo>
                  <a:pt x="5150975" y="692572"/>
                  <a:pt x="5153045" y="691429"/>
                  <a:pt x="5152149" y="690629"/>
                </a:cubicBezTo>
                <a:cubicBezTo>
                  <a:pt x="5150654" y="677532"/>
                  <a:pt x="5154450" y="670984"/>
                  <a:pt x="5163536" y="670984"/>
                </a:cubicBezTo>
                <a:cubicBezTo>
                  <a:pt x="5166775" y="670984"/>
                  <a:pt x="5181038" y="674746"/>
                  <a:pt x="5206327" y="682271"/>
                </a:cubicBezTo>
                <a:cubicBezTo>
                  <a:pt x="5222072" y="686767"/>
                  <a:pt x="5233826" y="692013"/>
                  <a:pt x="5241589" y="698009"/>
                </a:cubicBezTo>
                <a:cubicBezTo>
                  <a:pt x="5249352" y="704005"/>
                  <a:pt x="5254676" y="711913"/>
                  <a:pt x="5257562" y="721733"/>
                </a:cubicBezTo>
                <a:cubicBezTo>
                  <a:pt x="5263763" y="747736"/>
                  <a:pt x="5263482" y="764522"/>
                  <a:pt x="5256720" y="772089"/>
                </a:cubicBezTo>
                <a:cubicBezTo>
                  <a:pt x="5249957" y="779657"/>
                  <a:pt x="5234998" y="781303"/>
                  <a:pt x="5211842" y="777026"/>
                </a:cubicBezTo>
                <a:cubicBezTo>
                  <a:pt x="5195898" y="773530"/>
                  <a:pt x="5185858" y="772380"/>
                  <a:pt x="5181724" y="773575"/>
                </a:cubicBezTo>
                <a:cubicBezTo>
                  <a:pt x="5177590" y="774771"/>
                  <a:pt x="5165594" y="775368"/>
                  <a:pt x="5145734" y="775368"/>
                </a:cubicBezTo>
                <a:cubicBezTo>
                  <a:pt x="5114921" y="775959"/>
                  <a:pt x="5070306" y="782974"/>
                  <a:pt x="5011889" y="796414"/>
                </a:cubicBezTo>
                <a:cubicBezTo>
                  <a:pt x="4993725" y="800929"/>
                  <a:pt x="4962250" y="802586"/>
                  <a:pt x="4917462" y="801386"/>
                </a:cubicBezTo>
                <a:cubicBezTo>
                  <a:pt x="4888764" y="800776"/>
                  <a:pt x="4869552" y="799969"/>
                  <a:pt x="4859826" y="798964"/>
                </a:cubicBezTo>
                <a:cubicBezTo>
                  <a:pt x="4850102" y="797959"/>
                  <a:pt x="4843001" y="795219"/>
                  <a:pt x="4838524" y="790742"/>
                </a:cubicBezTo>
                <a:cubicBezTo>
                  <a:pt x="4831428" y="783341"/>
                  <a:pt x="4828514" y="772892"/>
                  <a:pt x="4829780" y="759395"/>
                </a:cubicBezTo>
                <a:cubicBezTo>
                  <a:pt x="4831048" y="745898"/>
                  <a:pt x="4834848" y="734716"/>
                  <a:pt x="4841182" y="725848"/>
                </a:cubicBezTo>
                <a:cubicBezTo>
                  <a:pt x="4848650" y="716332"/>
                  <a:pt x="4856330" y="707800"/>
                  <a:pt x="4864220" y="700252"/>
                </a:cubicBezTo>
                <a:cubicBezTo>
                  <a:pt x="4872112" y="692703"/>
                  <a:pt x="4878892" y="688929"/>
                  <a:pt x="4884558" y="688929"/>
                </a:cubicBezTo>
                <a:cubicBezTo>
                  <a:pt x="4885692" y="688929"/>
                  <a:pt x="4894917" y="681216"/>
                  <a:pt x="4912234" y="665790"/>
                </a:cubicBezTo>
                <a:cubicBezTo>
                  <a:pt x="4929550" y="650365"/>
                  <a:pt x="4938208" y="642280"/>
                  <a:pt x="4938208" y="641537"/>
                </a:cubicBezTo>
                <a:cubicBezTo>
                  <a:pt x="4938208" y="642442"/>
                  <a:pt x="4936225" y="641952"/>
                  <a:pt x="4932257" y="640066"/>
                </a:cubicBezTo>
                <a:cubicBezTo>
                  <a:pt x="4928290" y="638180"/>
                  <a:pt x="4923454" y="637237"/>
                  <a:pt x="4917748" y="637237"/>
                </a:cubicBezTo>
                <a:cubicBezTo>
                  <a:pt x="4904356" y="637237"/>
                  <a:pt x="4892308" y="631705"/>
                  <a:pt x="4881601" y="620642"/>
                </a:cubicBezTo>
                <a:cubicBezTo>
                  <a:pt x="4870895" y="609579"/>
                  <a:pt x="4865542" y="597108"/>
                  <a:pt x="4865542" y="583230"/>
                </a:cubicBezTo>
                <a:cubicBezTo>
                  <a:pt x="4865542" y="574324"/>
                  <a:pt x="4869433" y="564685"/>
                  <a:pt x="4877214" y="554312"/>
                </a:cubicBezTo>
                <a:cubicBezTo>
                  <a:pt x="4884683" y="544806"/>
                  <a:pt x="4898268" y="532359"/>
                  <a:pt x="4917970" y="516972"/>
                </a:cubicBezTo>
                <a:cubicBezTo>
                  <a:pt x="4937672" y="501584"/>
                  <a:pt x="4954206" y="491028"/>
                  <a:pt x="4967569" y="485304"/>
                </a:cubicBezTo>
                <a:cubicBezTo>
                  <a:pt x="4981124" y="478808"/>
                  <a:pt x="4989784" y="473202"/>
                  <a:pt x="4993550" y="468487"/>
                </a:cubicBezTo>
                <a:cubicBezTo>
                  <a:pt x="4997318" y="463772"/>
                  <a:pt x="4999202" y="456872"/>
                  <a:pt x="4999202" y="447785"/>
                </a:cubicBezTo>
                <a:cubicBezTo>
                  <a:pt x="4999202" y="439984"/>
                  <a:pt x="4998944" y="435819"/>
                  <a:pt x="4998430" y="435290"/>
                </a:cubicBezTo>
                <a:cubicBezTo>
                  <a:pt x="4997916" y="434762"/>
                  <a:pt x="4993058" y="437007"/>
                  <a:pt x="4983857" y="442027"/>
                </a:cubicBezTo>
                <a:cubicBezTo>
                  <a:pt x="4968931" y="450171"/>
                  <a:pt x="4957363" y="454243"/>
                  <a:pt x="4949152" y="454243"/>
                </a:cubicBezTo>
                <a:cubicBezTo>
                  <a:pt x="4940399" y="454243"/>
                  <a:pt x="4930990" y="451640"/>
                  <a:pt x="4920928" y="446434"/>
                </a:cubicBezTo>
                <a:cubicBezTo>
                  <a:pt x="4910864" y="441229"/>
                  <a:pt x="4903823" y="435407"/>
                  <a:pt x="4899804" y="428968"/>
                </a:cubicBezTo>
                <a:cubicBezTo>
                  <a:pt x="4897442" y="423644"/>
                  <a:pt x="4892622" y="416224"/>
                  <a:pt x="4885344" y="406708"/>
                </a:cubicBezTo>
                <a:lnTo>
                  <a:pt x="4885344" y="395035"/>
                </a:lnTo>
                <a:lnTo>
                  <a:pt x="4884444" y="410451"/>
                </a:lnTo>
                <a:cubicBezTo>
                  <a:pt x="4880091" y="429130"/>
                  <a:pt x="4870248" y="452271"/>
                  <a:pt x="4854912" y="479874"/>
                </a:cubicBezTo>
                <a:cubicBezTo>
                  <a:pt x="4839577" y="507478"/>
                  <a:pt x="4822646" y="532629"/>
                  <a:pt x="4804120" y="555327"/>
                </a:cubicBezTo>
                <a:cubicBezTo>
                  <a:pt x="4793147" y="568128"/>
                  <a:pt x="4785513" y="577903"/>
                  <a:pt x="4781217" y="584652"/>
                </a:cubicBezTo>
                <a:cubicBezTo>
                  <a:pt x="4776922" y="591400"/>
                  <a:pt x="4766786" y="603187"/>
                  <a:pt x="4750813" y="620013"/>
                </a:cubicBezTo>
                <a:cubicBezTo>
                  <a:pt x="4734840" y="636839"/>
                  <a:pt x="4726853" y="646305"/>
                  <a:pt x="4726853" y="648410"/>
                </a:cubicBezTo>
                <a:cubicBezTo>
                  <a:pt x="4726853" y="650515"/>
                  <a:pt x="4711266" y="663259"/>
                  <a:pt x="4680090" y="686643"/>
                </a:cubicBezTo>
                <a:cubicBezTo>
                  <a:pt x="4638056" y="718314"/>
                  <a:pt x="4615896" y="738026"/>
                  <a:pt x="4613610" y="745779"/>
                </a:cubicBezTo>
                <a:cubicBezTo>
                  <a:pt x="4611230" y="755342"/>
                  <a:pt x="4608470" y="760124"/>
                  <a:pt x="4605331" y="760124"/>
                </a:cubicBezTo>
                <a:cubicBezTo>
                  <a:pt x="4602192" y="760124"/>
                  <a:pt x="4594204" y="764867"/>
                  <a:pt x="4581364" y="774354"/>
                </a:cubicBezTo>
                <a:cubicBezTo>
                  <a:pt x="4558504" y="787594"/>
                  <a:pt x="4545112" y="788622"/>
                  <a:pt x="4541188" y="777440"/>
                </a:cubicBezTo>
                <a:cubicBezTo>
                  <a:pt x="4540350" y="775773"/>
                  <a:pt x="4539930" y="772935"/>
                  <a:pt x="4539930" y="768925"/>
                </a:cubicBezTo>
                <a:cubicBezTo>
                  <a:pt x="4539930" y="765134"/>
                  <a:pt x="4538144" y="760859"/>
                  <a:pt x="4534572" y="756102"/>
                </a:cubicBezTo>
                <a:cubicBezTo>
                  <a:pt x="4531000" y="751344"/>
                  <a:pt x="4529058" y="740171"/>
                  <a:pt x="4528743" y="722583"/>
                </a:cubicBezTo>
                <a:cubicBezTo>
                  <a:pt x="4528428" y="704995"/>
                  <a:pt x="4530758" y="690844"/>
                  <a:pt x="4535730" y="680128"/>
                </a:cubicBezTo>
                <a:cubicBezTo>
                  <a:pt x="4539349" y="671079"/>
                  <a:pt x="4544836" y="663488"/>
                  <a:pt x="4552189" y="657354"/>
                </a:cubicBezTo>
                <a:cubicBezTo>
                  <a:pt x="4559114" y="651077"/>
                  <a:pt x="4571658" y="634891"/>
                  <a:pt x="4589822" y="608798"/>
                </a:cubicBezTo>
                <a:cubicBezTo>
                  <a:pt x="4607986" y="582704"/>
                  <a:pt x="4616880" y="569547"/>
                  <a:pt x="4616504" y="569328"/>
                </a:cubicBezTo>
                <a:cubicBezTo>
                  <a:pt x="4616128" y="569109"/>
                  <a:pt x="4605252" y="563004"/>
                  <a:pt x="4583878" y="551012"/>
                </a:cubicBezTo>
                <a:cubicBezTo>
                  <a:pt x="4564857" y="541420"/>
                  <a:pt x="4552198" y="534350"/>
                  <a:pt x="4545902" y="529802"/>
                </a:cubicBezTo>
                <a:cubicBezTo>
                  <a:pt x="4539606" y="525254"/>
                  <a:pt x="4534077" y="518560"/>
                  <a:pt x="4529314" y="509721"/>
                </a:cubicBezTo>
                <a:cubicBezTo>
                  <a:pt x="4525028" y="501148"/>
                  <a:pt x="4522885" y="494798"/>
                  <a:pt x="4522885" y="490669"/>
                </a:cubicBezTo>
                <a:cubicBezTo>
                  <a:pt x="4522885" y="486539"/>
                  <a:pt x="4524976" y="481413"/>
                  <a:pt x="4529158" y="475288"/>
                </a:cubicBezTo>
                <a:cubicBezTo>
                  <a:pt x="4559885" y="413538"/>
                  <a:pt x="4598628" y="371732"/>
                  <a:pt x="4645386" y="349872"/>
                </a:cubicBezTo>
                <a:cubicBezTo>
                  <a:pt x="4646300" y="348958"/>
                  <a:pt x="4648282" y="347986"/>
                  <a:pt x="4651330" y="346958"/>
                </a:cubicBezTo>
                <a:cubicBezTo>
                  <a:pt x="4660064" y="342824"/>
                  <a:pt x="4665227" y="338719"/>
                  <a:pt x="4666817" y="334642"/>
                </a:cubicBezTo>
                <a:cubicBezTo>
                  <a:pt x="4668408" y="330565"/>
                  <a:pt x="4670404" y="315297"/>
                  <a:pt x="4672804" y="288836"/>
                </a:cubicBezTo>
                <a:cubicBezTo>
                  <a:pt x="4673328" y="285160"/>
                  <a:pt x="4673590" y="282269"/>
                  <a:pt x="4673590" y="280164"/>
                </a:cubicBezTo>
                <a:cubicBezTo>
                  <a:pt x="4676647" y="248388"/>
                  <a:pt x="4680676" y="225619"/>
                  <a:pt x="4685677" y="211855"/>
                </a:cubicBezTo>
                <a:cubicBezTo>
                  <a:pt x="4702736" y="170221"/>
                  <a:pt x="4705750" y="148319"/>
                  <a:pt x="4694720" y="146147"/>
                </a:cubicBezTo>
                <a:cubicBezTo>
                  <a:pt x="4688425" y="143432"/>
                  <a:pt x="4680164" y="146097"/>
                  <a:pt x="4669939" y="154141"/>
                </a:cubicBezTo>
                <a:cubicBezTo>
                  <a:pt x="4659714" y="162185"/>
                  <a:pt x="4651178" y="172145"/>
                  <a:pt x="4644329" y="184023"/>
                </a:cubicBezTo>
                <a:cubicBezTo>
                  <a:pt x="4633898" y="203759"/>
                  <a:pt x="4622010" y="215156"/>
                  <a:pt x="4608660" y="218213"/>
                </a:cubicBezTo>
                <a:cubicBezTo>
                  <a:pt x="4595311" y="221271"/>
                  <a:pt x="4571639" y="219308"/>
                  <a:pt x="4537644" y="212327"/>
                </a:cubicBezTo>
                <a:cubicBezTo>
                  <a:pt x="4515536" y="207355"/>
                  <a:pt x="4502002" y="204869"/>
                  <a:pt x="4497039" y="204869"/>
                </a:cubicBezTo>
                <a:cubicBezTo>
                  <a:pt x="4479580" y="204869"/>
                  <a:pt x="4473474" y="194886"/>
                  <a:pt x="4478722" y="174922"/>
                </a:cubicBezTo>
                <a:cubicBezTo>
                  <a:pt x="4482342" y="165283"/>
                  <a:pt x="4492372" y="156310"/>
                  <a:pt x="4508812" y="148004"/>
                </a:cubicBezTo>
                <a:cubicBezTo>
                  <a:pt x="4519138" y="143832"/>
                  <a:pt x="4533682" y="137055"/>
                  <a:pt x="4552446" y="127673"/>
                </a:cubicBezTo>
                <a:cubicBezTo>
                  <a:pt x="4597242" y="106556"/>
                  <a:pt x="4631999" y="95998"/>
                  <a:pt x="4656716" y="95998"/>
                </a:cubicBezTo>
                <a:cubicBezTo>
                  <a:pt x="4685453" y="95998"/>
                  <a:pt x="4709111" y="104325"/>
                  <a:pt x="4727689" y="120979"/>
                </a:cubicBezTo>
                <a:cubicBezTo>
                  <a:pt x="4746268" y="137634"/>
                  <a:pt x="4752270" y="155096"/>
                  <a:pt x="4745698" y="173365"/>
                </a:cubicBezTo>
                <a:cubicBezTo>
                  <a:pt x="4742564" y="183718"/>
                  <a:pt x="4740552" y="197918"/>
                  <a:pt x="4739662" y="215963"/>
                </a:cubicBezTo>
                <a:cubicBezTo>
                  <a:pt x="4738772" y="234008"/>
                  <a:pt x="4737088" y="248907"/>
                  <a:pt x="4734611" y="260661"/>
                </a:cubicBezTo>
                <a:cubicBezTo>
                  <a:pt x="4731754" y="270977"/>
                  <a:pt x="4730466" y="284036"/>
                  <a:pt x="4730746" y="299838"/>
                </a:cubicBezTo>
                <a:cubicBezTo>
                  <a:pt x="4731028" y="315640"/>
                  <a:pt x="4732420" y="327546"/>
                  <a:pt x="4734926" y="335556"/>
                </a:cubicBezTo>
                <a:cubicBezTo>
                  <a:pt x="4736422" y="339881"/>
                  <a:pt x="4741350" y="344243"/>
                  <a:pt x="4749713" y="348644"/>
                </a:cubicBezTo>
                <a:cubicBezTo>
                  <a:pt x="4758572" y="352339"/>
                  <a:pt x="4764600" y="356016"/>
                  <a:pt x="4767801" y="359674"/>
                </a:cubicBezTo>
                <a:cubicBezTo>
                  <a:pt x="4771002" y="363331"/>
                  <a:pt x="4772602" y="368184"/>
                  <a:pt x="4772602" y="374233"/>
                </a:cubicBezTo>
                <a:cubicBezTo>
                  <a:pt x="4772602" y="380471"/>
                  <a:pt x="4768082" y="397157"/>
                  <a:pt x="4759043" y="424289"/>
                </a:cubicBezTo>
                <a:cubicBezTo>
                  <a:pt x="4750004" y="451421"/>
                  <a:pt x="4743503" y="467292"/>
                  <a:pt x="4739540" y="471902"/>
                </a:cubicBezTo>
                <a:cubicBezTo>
                  <a:pt x="4737826" y="474474"/>
                  <a:pt x="4734686" y="484892"/>
                  <a:pt x="4730118" y="503156"/>
                </a:cubicBezTo>
                <a:cubicBezTo>
                  <a:pt x="4726692" y="516854"/>
                  <a:pt x="4724552" y="527556"/>
                  <a:pt x="4723696" y="535261"/>
                </a:cubicBezTo>
                <a:lnTo>
                  <a:pt x="4723410" y="539737"/>
                </a:lnTo>
                <a:lnTo>
                  <a:pt x="4724038" y="538925"/>
                </a:lnTo>
                <a:cubicBezTo>
                  <a:pt x="4731184" y="529734"/>
                  <a:pt x="4744378" y="512884"/>
                  <a:pt x="4763622" y="488375"/>
                </a:cubicBezTo>
                <a:cubicBezTo>
                  <a:pt x="4794412" y="449161"/>
                  <a:pt x="4818722" y="416471"/>
                  <a:pt x="4836552" y="390306"/>
                </a:cubicBezTo>
                <a:cubicBezTo>
                  <a:pt x="4840506" y="384353"/>
                  <a:pt x="4843816" y="379500"/>
                  <a:pt x="4846482" y="375747"/>
                </a:cubicBezTo>
                <a:cubicBezTo>
                  <a:pt x="4848426" y="375166"/>
                  <a:pt x="4845273" y="370332"/>
                  <a:pt x="4837024" y="361245"/>
                </a:cubicBezTo>
                <a:cubicBezTo>
                  <a:pt x="4828776" y="352158"/>
                  <a:pt x="4823715" y="341524"/>
                  <a:pt x="4821844" y="329341"/>
                </a:cubicBezTo>
                <a:cubicBezTo>
                  <a:pt x="4819972" y="317159"/>
                  <a:pt x="4817198" y="305791"/>
                  <a:pt x="4813521" y="295237"/>
                </a:cubicBezTo>
                <a:cubicBezTo>
                  <a:pt x="4805148" y="276797"/>
                  <a:pt x="4800962" y="230862"/>
                  <a:pt x="4800962" y="157434"/>
                </a:cubicBezTo>
                <a:cubicBezTo>
                  <a:pt x="4800410" y="128154"/>
                  <a:pt x="4800091" y="113481"/>
                  <a:pt x="4800006" y="113414"/>
                </a:cubicBezTo>
                <a:cubicBezTo>
                  <a:pt x="4796014" y="110766"/>
                  <a:pt x="4793828" y="105075"/>
                  <a:pt x="4793447" y="96341"/>
                </a:cubicBezTo>
                <a:cubicBezTo>
                  <a:pt x="4793076" y="87606"/>
                  <a:pt x="4794638" y="81325"/>
                  <a:pt x="4798134" y="77495"/>
                </a:cubicBezTo>
                <a:cubicBezTo>
                  <a:pt x="4801630" y="73666"/>
                  <a:pt x="4807570" y="72092"/>
                  <a:pt x="4815958" y="72773"/>
                </a:cubicBezTo>
                <a:close/>
                <a:moveTo>
                  <a:pt x="4077630" y="57579"/>
                </a:moveTo>
                <a:lnTo>
                  <a:pt x="4076931" y="59180"/>
                </a:lnTo>
                <a:lnTo>
                  <a:pt x="4077036" y="58979"/>
                </a:lnTo>
                <a:cubicBezTo>
                  <a:pt x="4077432" y="58178"/>
                  <a:pt x="4077630" y="57711"/>
                  <a:pt x="4077630" y="57579"/>
                </a:cubicBezTo>
                <a:close/>
                <a:moveTo>
                  <a:pt x="6730091" y="55891"/>
                </a:moveTo>
                <a:cubicBezTo>
                  <a:pt x="6736488" y="55599"/>
                  <a:pt x="6744153" y="55998"/>
                  <a:pt x="6753085" y="57086"/>
                </a:cubicBezTo>
                <a:cubicBezTo>
                  <a:pt x="6770949" y="59262"/>
                  <a:pt x="6789310" y="62960"/>
                  <a:pt x="6808170" y="68180"/>
                </a:cubicBezTo>
                <a:cubicBezTo>
                  <a:pt x="6828468" y="74324"/>
                  <a:pt x="6850986" y="89149"/>
                  <a:pt x="6875722" y="112657"/>
                </a:cubicBezTo>
                <a:cubicBezTo>
                  <a:pt x="6892581" y="137050"/>
                  <a:pt x="6893476" y="149247"/>
                  <a:pt x="6878408" y="149247"/>
                </a:cubicBezTo>
                <a:cubicBezTo>
                  <a:pt x="6878760" y="149247"/>
                  <a:pt x="6876010" y="152467"/>
                  <a:pt x="6870157" y="158906"/>
                </a:cubicBezTo>
                <a:lnTo>
                  <a:pt x="6868580" y="159903"/>
                </a:lnTo>
                <a:lnTo>
                  <a:pt x="6873608" y="159806"/>
                </a:lnTo>
                <a:cubicBezTo>
                  <a:pt x="6892838" y="161092"/>
                  <a:pt x="6915968" y="168245"/>
                  <a:pt x="6942994" y="181266"/>
                </a:cubicBezTo>
                <a:cubicBezTo>
                  <a:pt x="6970022" y="194286"/>
                  <a:pt x="6983535" y="202761"/>
                  <a:pt x="6983535" y="206690"/>
                </a:cubicBezTo>
                <a:cubicBezTo>
                  <a:pt x="6983535" y="210619"/>
                  <a:pt x="6979468" y="219530"/>
                  <a:pt x="6971334" y="233422"/>
                </a:cubicBezTo>
                <a:cubicBezTo>
                  <a:pt x="6963200" y="247314"/>
                  <a:pt x="6953642" y="256494"/>
                  <a:pt x="6942659" y="260961"/>
                </a:cubicBezTo>
                <a:cubicBezTo>
                  <a:pt x="6931676" y="265429"/>
                  <a:pt x="6925030" y="267662"/>
                  <a:pt x="6922720" y="267662"/>
                </a:cubicBezTo>
                <a:cubicBezTo>
                  <a:pt x="6920411" y="267662"/>
                  <a:pt x="6915965" y="270203"/>
                  <a:pt x="6909383" y="275285"/>
                </a:cubicBezTo>
                <a:cubicBezTo>
                  <a:pt x="6902802" y="280366"/>
                  <a:pt x="6896067" y="282907"/>
                  <a:pt x="6889181" y="282907"/>
                </a:cubicBezTo>
                <a:cubicBezTo>
                  <a:pt x="6882287" y="282907"/>
                  <a:pt x="6872808" y="287123"/>
                  <a:pt x="6860744" y="295557"/>
                </a:cubicBezTo>
                <a:lnTo>
                  <a:pt x="6858064" y="297596"/>
                </a:lnTo>
                <a:lnTo>
                  <a:pt x="6861567" y="298428"/>
                </a:lnTo>
                <a:cubicBezTo>
                  <a:pt x="6866536" y="300023"/>
                  <a:pt x="6873122" y="302414"/>
                  <a:pt x="6881322" y="305603"/>
                </a:cubicBezTo>
                <a:cubicBezTo>
                  <a:pt x="6897724" y="311980"/>
                  <a:pt x="6911236" y="316006"/>
                  <a:pt x="6921856" y="317683"/>
                </a:cubicBezTo>
                <a:cubicBezTo>
                  <a:pt x="6939344" y="320188"/>
                  <a:pt x="6952456" y="323186"/>
                  <a:pt x="6961190" y="326677"/>
                </a:cubicBezTo>
                <a:cubicBezTo>
                  <a:pt x="6969924" y="330168"/>
                  <a:pt x="6976801" y="335504"/>
                  <a:pt x="6981820" y="342686"/>
                </a:cubicBezTo>
                <a:cubicBezTo>
                  <a:pt x="6986898" y="349925"/>
                  <a:pt x="6989648" y="355361"/>
                  <a:pt x="6990072" y="358995"/>
                </a:cubicBezTo>
                <a:cubicBezTo>
                  <a:pt x="6990496" y="362629"/>
                  <a:pt x="6988914" y="367617"/>
                  <a:pt x="6985328" y="373961"/>
                </a:cubicBezTo>
                <a:cubicBezTo>
                  <a:pt x="6981742" y="380305"/>
                  <a:pt x="6980062" y="384372"/>
                  <a:pt x="6980284" y="386163"/>
                </a:cubicBezTo>
                <a:cubicBezTo>
                  <a:pt x="6980509" y="387953"/>
                  <a:pt x="6982206" y="393597"/>
                  <a:pt x="6985378" y="403093"/>
                </a:cubicBezTo>
                <a:cubicBezTo>
                  <a:pt x="6991922" y="418810"/>
                  <a:pt x="6995194" y="427430"/>
                  <a:pt x="6995194" y="428954"/>
                </a:cubicBezTo>
                <a:cubicBezTo>
                  <a:pt x="6995194" y="434554"/>
                  <a:pt x="6989267" y="440317"/>
                  <a:pt x="6977413" y="446242"/>
                </a:cubicBezTo>
                <a:cubicBezTo>
                  <a:pt x="6965559" y="452166"/>
                  <a:pt x="6957080" y="455128"/>
                  <a:pt x="6951974" y="455128"/>
                </a:cubicBezTo>
                <a:cubicBezTo>
                  <a:pt x="6944450" y="455128"/>
                  <a:pt x="6933362" y="447504"/>
                  <a:pt x="6918712" y="432254"/>
                </a:cubicBezTo>
                <a:cubicBezTo>
                  <a:pt x="6904064" y="417005"/>
                  <a:pt x="6896310" y="409380"/>
                  <a:pt x="6895452" y="409380"/>
                </a:cubicBezTo>
                <a:cubicBezTo>
                  <a:pt x="6893938" y="409380"/>
                  <a:pt x="6877177" y="417674"/>
                  <a:pt x="6845168" y="434262"/>
                </a:cubicBezTo>
                <a:cubicBezTo>
                  <a:pt x="6813159" y="450849"/>
                  <a:pt x="6792307" y="461967"/>
                  <a:pt x="6782610" y="467616"/>
                </a:cubicBezTo>
                <a:cubicBezTo>
                  <a:pt x="6767075" y="477865"/>
                  <a:pt x="6754818" y="485311"/>
                  <a:pt x="6745842" y="489954"/>
                </a:cubicBezTo>
                <a:cubicBezTo>
                  <a:pt x="6736864" y="494598"/>
                  <a:pt x="6728780" y="499791"/>
                  <a:pt x="6721588" y="505535"/>
                </a:cubicBezTo>
                <a:lnTo>
                  <a:pt x="6710844" y="514164"/>
                </a:lnTo>
                <a:lnTo>
                  <a:pt x="6716230" y="545425"/>
                </a:lnTo>
                <a:cubicBezTo>
                  <a:pt x="6721498" y="570571"/>
                  <a:pt x="6724446" y="589624"/>
                  <a:pt x="6725074" y="602583"/>
                </a:cubicBezTo>
                <a:cubicBezTo>
                  <a:pt x="6725703" y="615541"/>
                  <a:pt x="6724150" y="632860"/>
                  <a:pt x="6720416" y="654539"/>
                </a:cubicBezTo>
                <a:cubicBezTo>
                  <a:pt x="6711863" y="702802"/>
                  <a:pt x="6692170" y="726934"/>
                  <a:pt x="6661338" y="726934"/>
                </a:cubicBezTo>
                <a:cubicBezTo>
                  <a:pt x="6641450" y="726934"/>
                  <a:pt x="6629570" y="717957"/>
                  <a:pt x="6625698" y="700002"/>
                </a:cubicBezTo>
                <a:cubicBezTo>
                  <a:pt x="6621826" y="682047"/>
                  <a:pt x="6626490" y="664202"/>
                  <a:pt x="6639692" y="646467"/>
                </a:cubicBezTo>
                <a:cubicBezTo>
                  <a:pt x="6655942" y="625216"/>
                  <a:pt x="6665544" y="600699"/>
                  <a:pt x="6668496" y="572915"/>
                </a:cubicBezTo>
                <a:lnTo>
                  <a:pt x="6671025" y="561856"/>
                </a:lnTo>
                <a:lnTo>
                  <a:pt x="6668482" y="560984"/>
                </a:lnTo>
                <a:cubicBezTo>
                  <a:pt x="6649222" y="558032"/>
                  <a:pt x="6633625" y="541220"/>
                  <a:pt x="6621690" y="510550"/>
                </a:cubicBezTo>
                <a:cubicBezTo>
                  <a:pt x="6616308" y="499310"/>
                  <a:pt x="6614734" y="488235"/>
                  <a:pt x="6616968" y="477324"/>
                </a:cubicBezTo>
                <a:cubicBezTo>
                  <a:pt x="6619202" y="466413"/>
                  <a:pt x="6627028" y="451690"/>
                  <a:pt x="6640450" y="433154"/>
                </a:cubicBezTo>
                <a:cubicBezTo>
                  <a:pt x="6655862" y="412199"/>
                  <a:pt x="6666602" y="399736"/>
                  <a:pt x="6672675" y="395764"/>
                </a:cubicBezTo>
                <a:cubicBezTo>
                  <a:pt x="6678747" y="391792"/>
                  <a:pt x="6681038" y="388199"/>
                  <a:pt x="6679547" y="384984"/>
                </a:cubicBezTo>
                <a:cubicBezTo>
                  <a:pt x="6678057" y="381769"/>
                  <a:pt x="6679666" y="378047"/>
                  <a:pt x="6684376" y="373818"/>
                </a:cubicBezTo>
                <a:cubicBezTo>
                  <a:pt x="6689086" y="369589"/>
                  <a:pt x="6695082" y="359897"/>
                  <a:pt x="6702364" y="344743"/>
                </a:cubicBezTo>
                <a:cubicBezTo>
                  <a:pt x="6709646" y="329589"/>
                  <a:pt x="6718354" y="316066"/>
                  <a:pt x="6728489" y="304174"/>
                </a:cubicBezTo>
                <a:cubicBezTo>
                  <a:pt x="6733556" y="298228"/>
                  <a:pt x="6737454" y="293924"/>
                  <a:pt x="6740180" y="291263"/>
                </a:cubicBezTo>
                <a:lnTo>
                  <a:pt x="6743097" y="288757"/>
                </a:lnTo>
                <a:lnTo>
                  <a:pt x="6724803" y="294494"/>
                </a:lnTo>
                <a:cubicBezTo>
                  <a:pt x="6711097" y="296932"/>
                  <a:pt x="6688476" y="297997"/>
                  <a:pt x="6656944" y="297687"/>
                </a:cubicBezTo>
                <a:cubicBezTo>
                  <a:pt x="6625412" y="297378"/>
                  <a:pt x="6605640" y="295408"/>
                  <a:pt x="6597630" y="291779"/>
                </a:cubicBezTo>
                <a:cubicBezTo>
                  <a:pt x="6579580" y="280302"/>
                  <a:pt x="6588900" y="266400"/>
                  <a:pt x="6625590" y="250074"/>
                </a:cubicBezTo>
                <a:cubicBezTo>
                  <a:pt x="6650908" y="240987"/>
                  <a:pt x="6670530" y="234025"/>
                  <a:pt x="6684455" y="229186"/>
                </a:cubicBezTo>
                <a:cubicBezTo>
                  <a:pt x="6695942" y="224585"/>
                  <a:pt x="6712208" y="217315"/>
                  <a:pt x="6733254" y="207376"/>
                </a:cubicBezTo>
                <a:cubicBezTo>
                  <a:pt x="6743776" y="202406"/>
                  <a:pt x="6752301" y="198221"/>
                  <a:pt x="6758826" y="194819"/>
                </a:cubicBezTo>
                <a:lnTo>
                  <a:pt x="6772344" y="187004"/>
                </a:lnTo>
                <a:lnTo>
                  <a:pt x="6770748" y="187106"/>
                </a:lnTo>
                <a:cubicBezTo>
                  <a:pt x="6765864" y="186627"/>
                  <a:pt x="6763422" y="184414"/>
                  <a:pt x="6763422" y="180465"/>
                </a:cubicBezTo>
                <a:cubicBezTo>
                  <a:pt x="6763422" y="178122"/>
                  <a:pt x="6765512" y="175503"/>
                  <a:pt x="6769694" y="172607"/>
                </a:cubicBezTo>
                <a:cubicBezTo>
                  <a:pt x="6776876" y="162511"/>
                  <a:pt x="6779174" y="155491"/>
                  <a:pt x="6776588" y="151548"/>
                </a:cubicBezTo>
                <a:cubicBezTo>
                  <a:pt x="6774002" y="147604"/>
                  <a:pt x="6761541" y="134355"/>
                  <a:pt x="6739204" y="111800"/>
                </a:cubicBezTo>
                <a:cubicBezTo>
                  <a:pt x="6710496" y="98017"/>
                  <a:pt x="6696142" y="86220"/>
                  <a:pt x="6696142" y="76410"/>
                </a:cubicBezTo>
                <a:cubicBezTo>
                  <a:pt x="6696142" y="69113"/>
                  <a:pt x="6702329" y="63256"/>
                  <a:pt x="6714702" y="58836"/>
                </a:cubicBezTo>
                <a:cubicBezTo>
                  <a:pt x="6718564" y="57164"/>
                  <a:pt x="6723694" y="56183"/>
                  <a:pt x="6730091" y="55891"/>
                </a:cubicBezTo>
                <a:close/>
                <a:moveTo>
                  <a:pt x="6557107" y="30086"/>
                </a:moveTo>
                <a:cubicBezTo>
                  <a:pt x="6563086" y="29460"/>
                  <a:pt x="6572056" y="34081"/>
                  <a:pt x="6584014" y="43948"/>
                </a:cubicBezTo>
                <a:cubicBezTo>
                  <a:pt x="6599702" y="62570"/>
                  <a:pt x="6609662" y="76850"/>
                  <a:pt x="6613896" y="86789"/>
                </a:cubicBezTo>
                <a:cubicBezTo>
                  <a:pt x="6618130" y="96729"/>
                  <a:pt x="6619232" y="108556"/>
                  <a:pt x="6617204" y="122272"/>
                </a:cubicBezTo>
                <a:lnTo>
                  <a:pt x="6614146" y="145847"/>
                </a:lnTo>
                <a:lnTo>
                  <a:pt x="6581914" y="164492"/>
                </a:lnTo>
                <a:cubicBezTo>
                  <a:pt x="6569694" y="172093"/>
                  <a:pt x="6550050" y="185645"/>
                  <a:pt x="6522984" y="205147"/>
                </a:cubicBezTo>
                <a:cubicBezTo>
                  <a:pt x="6502686" y="219774"/>
                  <a:pt x="6489530" y="229623"/>
                  <a:pt x="6483518" y="234694"/>
                </a:cubicBezTo>
                <a:lnTo>
                  <a:pt x="6482988" y="235201"/>
                </a:lnTo>
                <a:lnTo>
                  <a:pt x="6489702" y="238301"/>
                </a:lnTo>
                <a:cubicBezTo>
                  <a:pt x="6524106" y="256989"/>
                  <a:pt x="6536708" y="284388"/>
                  <a:pt x="6527507" y="320497"/>
                </a:cubicBezTo>
                <a:cubicBezTo>
                  <a:pt x="6524459" y="330232"/>
                  <a:pt x="6521440" y="340581"/>
                  <a:pt x="6518448" y="351544"/>
                </a:cubicBezTo>
                <a:cubicBezTo>
                  <a:pt x="6514600" y="365641"/>
                  <a:pt x="6507164" y="381726"/>
                  <a:pt x="6496138" y="399800"/>
                </a:cubicBezTo>
                <a:cubicBezTo>
                  <a:pt x="6485114" y="417874"/>
                  <a:pt x="6477377" y="430883"/>
                  <a:pt x="6472928" y="438826"/>
                </a:cubicBezTo>
                <a:cubicBezTo>
                  <a:pt x="6468481" y="446770"/>
                  <a:pt x="6464566" y="451871"/>
                  <a:pt x="6461184" y="454128"/>
                </a:cubicBezTo>
                <a:cubicBezTo>
                  <a:pt x="6458384" y="453557"/>
                  <a:pt x="6462161" y="456491"/>
                  <a:pt x="6472514" y="462929"/>
                </a:cubicBezTo>
                <a:cubicBezTo>
                  <a:pt x="6479496" y="469911"/>
                  <a:pt x="6483849" y="476345"/>
                  <a:pt x="6485573" y="482232"/>
                </a:cubicBezTo>
                <a:cubicBezTo>
                  <a:pt x="6487297" y="488118"/>
                  <a:pt x="6488783" y="500982"/>
                  <a:pt x="6490030" y="520822"/>
                </a:cubicBezTo>
                <a:cubicBezTo>
                  <a:pt x="6490859" y="533305"/>
                  <a:pt x="6491434" y="542620"/>
                  <a:pt x="6491752" y="548769"/>
                </a:cubicBezTo>
                <a:lnTo>
                  <a:pt x="6491758" y="548898"/>
                </a:lnTo>
                <a:lnTo>
                  <a:pt x="6493045" y="544725"/>
                </a:lnTo>
                <a:cubicBezTo>
                  <a:pt x="6495112" y="541573"/>
                  <a:pt x="6497142" y="538015"/>
                  <a:pt x="6499132" y="534053"/>
                </a:cubicBezTo>
                <a:cubicBezTo>
                  <a:pt x="6505285" y="523108"/>
                  <a:pt x="6513046" y="513093"/>
                  <a:pt x="6522413" y="504006"/>
                </a:cubicBezTo>
                <a:cubicBezTo>
                  <a:pt x="6531782" y="494919"/>
                  <a:pt x="6536465" y="488711"/>
                  <a:pt x="6536465" y="485382"/>
                </a:cubicBezTo>
                <a:cubicBezTo>
                  <a:pt x="6536465" y="482053"/>
                  <a:pt x="6541704" y="473150"/>
                  <a:pt x="6552181" y="458672"/>
                </a:cubicBezTo>
                <a:cubicBezTo>
                  <a:pt x="6562659" y="444194"/>
                  <a:pt x="6570462" y="432852"/>
                  <a:pt x="6575591" y="424646"/>
                </a:cubicBezTo>
                <a:cubicBezTo>
                  <a:pt x="6580720" y="416440"/>
                  <a:pt x="6585046" y="411797"/>
                  <a:pt x="6588564" y="410716"/>
                </a:cubicBezTo>
                <a:cubicBezTo>
                  <a:pt x="6592084" y="409635"/>
                  <a:pt x="6595184" y="405341"/>
                  <a:pt x="6597866" y="397836"/>
                </a:cubicBezTo>
                <a:cubicBezTo>
                  <a:pt x="6600547" y="390330"/>
                  <a:pt x="6606040" y="382105"/>
                  <a:pt x="6614346" y="373161"/>
                </a:cubicBezTo>
                <a:cubicBezTo>
                  <a:pt x="6632634" y="361798"/>
                  <a:pt x="6641778" y="359393"/>
                  <a:pt x="6641778" y="365946"/>
                </a:cubicBezTo>
                <a:cubicBezTo>
                  <a:pt x="6642369" y="366546"/>
                  <a:pt x="6642664" y="369008"/>
                  <a:pt x="6642664" y="373332"/>
                </a:cubicBezTo>
                <a:cubicBezTo>
                  <a:pt x="6642664" y="381172"/>
                  <a:pt x="6638745" y="393383"/>
                  <a:pt x="6630906" y="409966"/>
                </a:cubicBezTo>
                <a:cubicBezTo>
                  <a:pt x="6623066" y="426549"/>
                  <a:pt x="6614489" y="446327"/>
                  <a:pt x="6605174" y="469302"/>
                </a:cubicBezTo>
                <a:cubicBezTo>
                  <a:pt x="6587762" y="510726"/>
                  <a:pt x="6562688" y="551750"/>
                  <a:pt x="6529950" y="592374"/>
                </a:cubicBezTo>
                <a:cubicBezTo>
                  <a:pt x="6506586" y="634227"/>
                  <a:pt x="6491140" y="673961"/>
                  <a:pt x="6483616" y="711575"/>
                </a:cubicBezTo>
                <a:cubicBezTo>
                  <a:pt x="6479891" y="730796"/>
                  <a:pt x="6474660" y="749672"/>
                  <a:pt x="6467920" y="768203"/>
                </a:cubicBezTo>
                <a:cubicBezTo>
                  <a:pt x="6461182" y="786734"/>
                  <a:pt x="6453888" y="796000"/>
                  <a:pt x="6446039" y="796000"/>
                </a:cubicBezTo>
                <a:cubicBezTo>
                  <a:pt x="6441353" y="796000"/>
                  <a:pt x="6437364" y="794056"/>
                  <a:pt x="6434074" y="790170"/>
                </a:cubicBezTo>
                <a:cubicBezTo>
                  <a:pt x="6430783" y="786284"/>
                  <a:pt x="6425220" y="784341"/>
                  <a:pt x="6417386" y="784341"/>
                </a:cubicBezTo>
                <a:cubicBezTo>
                  <a:pt x="6409552" y="784341"/>
                  <a:pt x="6403954" y="780048"/>
                  <a:pt x="6400591" y="771461"/>
                </a:cubicBezTo>
                <a:cubicBezTo>
                  <a:pt x="6397229" y="762874"/>
                  <a:pt x="6393662" y="755618"/>
                  <a:pt x="6389890" y="749694"/>
                </a:cubicBezTo>
                <a:cubicBezTo>
                  <a:pt x="6384756" y="741264"/>
                  <a:pt x="6383100" y="728453"/>
                  <a:pt x="6384925" y="711260"/>
                </a:cubicBezTo>
                <a:cubicBezTo>
                  <a:pt x="6386749" y="694068"/>
                  <a:pt x="6391161" y="677518"/>
                  <a:pt x="6398162" y="661611"/>
                </a:cubicBezTo>
                <a:cubicBezTo>
                  <a:pt x="6404877" y="643704"/>
                  <a:pt x="6410320" y="621530"/>
                  <a:pt x="6414493" y="595089"/>
                </a:cubicBezTo>
                <a:cubicBezTo>
                  <a:pt x="6417622" y="575258"/>
                  <a:pt x="6418725" y="560750"/>
                  <a:pt x="6417804" y="551565"/>
                </a:cubicBezTo>
                <a:lnTo>
                  <a:pt x="6416740" y="546627"/>
                </a:lnTo>
                <a:lnTo>
                  <a:pt x="6414893" y="552741"/>
                </a:lnTo>
                <a:cubicBezTo>
                  <a:pt x="6402148" y="563618"/>
                  <a:pt x="6388530" y="567997"/>
                  <a:pt x="6374038" y="565878"/>
                </a:cubicBezTo>
                <a:cubicBezTo>
                  <a:pt x="6359546" y="563759"/>
                  <a:pt x="6350818" y="556036"/>
                  <a:pt x="6347856" y="542711"/>
                </a:cubicBezTo>
                <a:cubicBezTo>
                  <a:pt x="6345027" y="531157"/>
                  <a:pt x="6343924" y="519429"/>
                  <a:pt x="6344548" y="507528"/>
                </a:cubicBezTo>
                <a:cubicBezTo>
                  <a:pt x="6345172" y="495626"/>
                  <a:pt x="6346846" y="486961"/>
                  <a:pt x="6349570" y="481532"/>
                </a:cubicBezTo>
                <a:cubicBezTo>
                  <a:pt x="6352895" y="474245"/>
                  <a:pt x="6365063" y="459777"/>
                  <a:pt x="6386075" y="438126"/>
                </a:cubicBezTo>
                <a:cubicBezTo>
                  <a:pt x="6401744" y="421286"/>
                  <a:pt x="6413312" y="406265"/>
                  <a:pt x="6420779" y="393063"/>
                </a:cubicBezTo>
                <a:cubicBezTo>
                  <a:pt x="6428248" y="379862"/>
                  <a:pt x="6435414" y="361936"/>
                  <a:pt x="6442282" y="339285"/>
                </a:cubicBezTo>
                <a:cubicBezTo>
                  <a:pt x="6453045" y="311863"/>
                  <a:pt x="6455298" y="298452"/>
                  <a:pt x="6449040" y="299052"/>
                </a:cubicBezTo>
                <a:cubicBezTo>
                  <a:pt x="6444296" y="299052"/>
                  <a:pt x="6437352" y="301142"/>
                  <a:pt x="6428209" y="305324"/>
                </a:cubicBezTo>
                <a:cubicBezTo>
                  <a:pt x="6419064" y="309505"/>
                  <a:pt x="6413874" y="312520"/>
                  <a:pt x="6412636" y="314368"/>
                </a:cubicBezTo>
                <a:cubicBezTo>
                  <a:pt x="6410702" y="318245"/>
                  <a:pt x="6399372" y="331208"/>
                  <a:pt x="6378645" y="353259"/>
                </a:cubicBezTo>
                <a:cubicBezTo>
                  <a:pt x="6373445" y="358459"/>
                  <a:pt x="6369128" y="362776"/>
                  <a:pt x="6365694" y="366210"/>
                </a:cubicBezTo>
                <a:cubicBezTo>
                  <a:pt x="6362260" y="369644"/>
                  <a:pt x="6358669" y="372616"/>
                  <a:pt x="6354921" y="375126"/>
                </a:cubicBezTo>
                <a:cubicBezTo>
                  <a:pt x="6351173" y="377635"/>
                  <a:pt x="6347194" y="378516"/>
                  <a:pt x="6342984" y="377769"/>
                </a:cubicBezTo>
                <a:cubicBezTo>
                  <a:pt x="6338774" y="377021"/>
                  <a:pt x="6335926" y="374414"/>
                  <a:pt x="6334440" y="369946"/>
                </a:cubicBezTo>
                <a:cubicBezTo>
                  <a:pt x="6331582" y="363174"/>
                  <a:pt x="6331349" y="358633"/>
                  <a:pt x="6333740" y="356323"/>
                </a:cubicBezTo>
                <a:cubicBezTo>
                  <a:pt x="6336131" y="354013"/>
                  <a:pt x="6334807" y="352277"/>
                  <a:pt x="6329768" y="351115"/>
                </a:cubicBezTo>
                <a:cubicBezTo>
                  <a:pt x="6321920" y="347972"/>
                  <a:pt x="6317050" y="344281"/>
                  <a:pt x="6315159" y="340043"/>
                </a:cubicBezTo>
                <a:cubicBezTo>
                  <a:pt x="6313268" y="335804"/>
                  <a:pt x="6312006" y="327674"/>
                  <a:pt x="6311372" y="315654"/>
                </a:cubicBezTo>
                <a:cubicBezTo>
                  <a:pt x="6310740" y="303633"/>
                  <a:pt x="6311472" y="294954"/>
                  <a:pt x="6313573" y="289615"/>
                </a:cubicBezTo>
                <a:cubicBezTo>
                  <a:pt x="6315674" y="284276"/>
                  <a:pt x="6322448" y="273849"/>
                  <a:pt x="6333896" y="258332"/>
                </a:cubicBezTo>
                <a:cubicBezTo>
                  <a:pt x="6344812" y="243492"/>
                  <a:pt x="6360252" y="227962"/>
                  <a:pt x="6380217" y="211741"/>
                </a:cubicBezTo>
                <a:cubicBezTo>
                  <a:pt x="6397972" y="196348"/>
                  <a:pt x="6418212" y="178784"/>
                  <a:pt x="6440939" y="159049"/>
                </a:cubicBezTo>
                <a:cubicBezTo>
                  <a:pt x="6465284" y="138541"/>
                  <a:pt x="6479844" y="128287"/>
                  <a:pt x="6484616" y="128287"/>
                </a:cubicBezTo>
                <a:cubicBezTo>
                  <a:pt x="6484978" y="128287"/>
                  <a:pt x="6492616" y="120965"/>
                  <a:pt x="6507532" y="106320"/>
                </a:cubicBezTo>
                <a:cubicBezTo>
                  <a:pt x="6522449" y="91676"/>
                  <a:pt x="6532946" y="79496"/>
                  <a:pt x="6539022" y="69780"/>
                </a:cubicBezTo>
                <a:cubicBezTo>
                  <a:pt x="6545100" y="60674"/>
                  <a:pt x="6548138" y="53316"/>
                  <a:pt x="6548138" y="47706"/>
                </a:cubicBezTo>
                <a:cubicBezTo>
                  <a:pt x="6548138" y="36586"/>
                  <a:pt x="6551128" y="30712"/>
                  <a:pt x="6557107" y="30086"/>
                </a:cubicBezTo>
                <a:close/>
                <a:moveTo>
                  <a:pt x="345725" y="12687"/>
                </a:moveTo>
                <a:cubicBezTo>
                  <a:pt x="349764" y="12002"/>
                  <a:pt x="355003" y="14352"/>
                  <a:pt x="361441" y="19738"/>
                </a:cubicBezTo>
                <a:cubicBezTo>
                  <a:pt x="367880" y="25125"/>
                  <a:pt x="372519" y="27818"/>
                  <a:pt x="375358" y="27818"/>
                </a:cubicBezTo>
                <a:cubicBezTo>
                  <a:pt x="378196" y="27818"/>
                  <a:pt x="386168" y="30766"/>
                  <a:pt x="399275" y="36662"/>
                </a:cubicBezTo>
                <a:lnTo>
                  <a:pt x="422649" y="47577"/>
                </a:lnTo>
                <a:lnTo>
                  <a:pt x="419806" y="69909"/>
                </a:lnTo>
                <a:cubicBezTo>
                  <a:pt x="417834" y="81767"/>
                  <a:pt x="415139" y="90340"/>
                  <a:pt x="411719" y="95626"/>
                </a:cubicBezTo>
                <a:cubicBezTo>
                  <a:pt x="408300" y="100913"/>
                  <a:pt x="401949" y="116879"/>
                  <a:pt x="392667" y="143525"/>
                </a:cubicBezTo>
                <a:cubicBezTo>
                  <a:pt x="383385" y="170171"/>
                  <a:pt x="374610" y="190171"/>
                  <a:pt x="366342" y="203526"/>
                </a:cubicBezTo>
                <a:lnTo>
                  <a:pt x="355369" y="215970"/>
                </a:lnTo>
                <a:lnTo>
                  <a:pt x="362284" y="221085"/>
                </a:lnTo>
                <a:cubicBezTo>
                  <a:pt x="366952" y="225762"/>
                  <a:pt x="372348" y="229057"/>
                  <a:pt x="378472" y="230972"/>
                </a:cubicBezTo>
                <a:cubicBezTo>
                  <a:pt x="384597" y="232886"/>
                  <a:pt x="387659" y="236492"/>
                  <a:pt x="387659" y="241787"/>
                </a:cubicBezTo>
                <a:cubicBezTo>
                  <a:pt x="387659" y="247083"/>
                  <a:pt x="389140" y="252694"/>
                  <a:pt x="392102" y="258618"/>
                </a:cubicBezTo>
                <a:lnTo>
                  <a:pt x="399318" y="278235"/>
                </a:lnTo>
                <a:lnTo>
                  <a:pt x="375215" y="290594"/>
                </a:lnTo>
                <a:cubicBezTo>
                  <a:pt x="363909" y="296518"/>
                  <a:pt x="352990" y="302769"/>
                  <a:pt x="342461" y="309346"/>
                </a:cubicBezTo>
                <a:cubicBezTo>
                  <a:pt x="331931" y="315923"/>
                  <a:pt x="326666" y="318116"/>
                  <a:pt x="326666" y="315925"/>
                </a:cubicBezTo>
                <a:cubicBezTo>
                  <a:pt x="326666" y="316249"/>
                  <a:pt x="327390" y="317387"/>
                  <a:pt x="328837" y="319340"/>
                </a:cubicBezTo>
                <a:cubicBezTo>
                  <a:pt x="335324" y="328017"/>
                  <a:pt x="354686" y="336778"/>
                  <a:pt x="386923" y="345622"/>
                </a:cubicBezTo>
                <a:cubicBezTo>
                  <a:pt x="419161" y="354466"/>
                  <a:pt x="443423" y="358612"/>
                  <a:pt x="459711" y="358059"/>
                </a:cubicBezTo>
                <a:cubicBezTo>
                  <a:pt x="476332" y="356764"/>
                  <a:pt x="489560" y="359857"/>
                  <a:pt x="499394" y="367339"/>
                </a:cubicBezTo>
                <a:cubicBezTo>
                  <a:pt x="509229" y="374821"/>
                  <a:pt x="514146" y="384891"/>
                  <a:pt x="514146" y="397550"/>
                </a:cubicBezTo>
                <a:cubicBezTo>
                  <a:pt x="514146" y="404455"/>
                  <a:pt x="512091" y="409732"/>
                  <a:pt x="507981" y="413380"/>
                </a:cubicBezTo>
                <a:cubicBezTo>
                  <a:pt x="503871" y="417028"/>
                  <a:pt x="497240" y="421138"/>
                  <a:pt x="488086" y="425710"/>
                </a:cubicBezTo>
                <a:cubicBezTo>
                  <a:pt x="474151" y="432045"/>
                  <a:pt x="456522" y="436617"/>
                  <a:pt x="435201" y="439426"/>
                </a:cubicBezTo>
                <a:cubicBezTo>
                  <a:pt x="413879" y="442236"/>
                  <a:pt x="403361" y="443222"/>
                  <a:pt x="403647" y="442384"/>
                </a:cubicBezTo>
                <a:cubicBezTo>
                  <a:pt x="403152" y="443556"/>
                  <a:pt x="404278" y="447978"/>
                  <a:pt x="407026" y="455650"/>
                </a:cubicBezTo>
                <a:cubicBezTo>
                  <a:pt x="409774" y="463322"/>
                  <a:pt x="413177" y="470345"/>
                  <a:pt x="417234" y="476717"/>
                </a:cubicBezTo>
                <a:cubicBezTo>
                  <a:pt x="420244" y="483213"/>
                  <a:pt x="424671" y="491433"/>
                  <a:pt x="430514" y="501377"/>
                </a:cubicBezTo>
                <a:cubicBezTo>
                  <a:pt x="436358" y="511321"/>
                  <a:pt x="444731" y="523611"/>
                  <a:pt x="455632" y="538246"/>
                </a:cubicBezTo>
                <a:cubicBezTo>
                  <a:pt x="466533" y="552881"/>
                  <a:pt x="471984" y="561427"/>
                  <a:pt x="471984" y="563885"/>
                </a:cubicBezTo>
                <a:cubicBezTo>
                  <a:pt x="471984" y="566342"/>
                  <a:pt x="474127" y="569581"/>
                  <a:pt x="478413" y="573600"/>
                </a:cubicBezTo>
                <a:lnTo>
                  <a:pt x="483676" y="580391"/>
                </a:lnTo>
                <a:lnTo>
                  <a:pt x="480735" y="568962"/>
                </a:lnTo>
                <a:cubicBezTo>
                  <a:pt x="478475" y="559596"/>
                  <a:pt x="476087" y="548559"/>
                  <a:pt x="473570" y="535853"/>
                </a:cubicBezTo>
                <a:cubicBezTo>
                  <a:pt x="467493" y="504439"/>
                  <a:pt x="464754" y="484718"/>
                  <a:pt x="465354" y="476688"/>
                </a:cubicBezTo>
                <a:cubicBezTo>
                  <a:pt x="468288" y="465077"/>
                  <a:pt x="476213" y="465477"/>
                  <a:pt x="489129" y="477888"/>
                </a:cubicBezTo>
                <a:lnTo>
                  <a:pt x="491867" y="485054"/>
                </a:lnTo>
                <a:lnTo>
                  <a:pt x="492222" y="483246"/>
                </a:lnTo>
                <a:cubicBezTo>
                  <a:pt x="494537" y="477445"/>
                  <a:pt x="498630" y="474545"/>
                  <a:pt x="504502" y="474545"/>
                </a:cubicBezTo>
                <a:cubicBezTo>
                  <a:pt x="509684" y="476250"/>
                  <a:pt x="514389" y="480874"/>
                  <a:pt x="518618" y="488418"/>
                </a:cubicBezTo>
                <a:cubicBezTo>
                  <a:pt x="522590" y="495648"/>
                  <a:pt x="524762" y="500727"/>
                  <a:pt x="525133" y="503656"/>
                </a:cubicBezTo>
                <a:cubicBezTo>
                  <a:pt x="525505" y="506585"/>
                  <a:pt x="527055" y="513400"/>
                  <a:pt x="529784" y="524101"/>
                </a:cubicBezTo>
                <a:cubicBezTo>
                  <a:pt x="532513" y="534803"/>
                  <a:pt x="534111" y="541425"/>
                  <a:pt x="534577" y="543968"/>
                </a:cubicBezTo>
                <a:cubicBezTo>
                  <a:pt x="538854" y="561075"/>
                  <a:pt x="543017" y="575696"/>
                  <a:pt x="547065" y="587831"/>
                </a:cubicBezTo>
                <a:cubicBezTo>
                  <a:pt x="550227" y="596479"/>
                  <a:pt x="555763" y="613262"/>
                  <a:pt x="563674" y="638180"/>
                </a:cubicBezTo>
                <a:cubicBezTo>
                  <a:pt x="571585" y="663097"/>
                  <a:pt x="576668" y="676120"/>
                  <a:pt x="578926" y="677249"/>
                </a:cubicBezTo>
                <a:cubicBezTo>
                  <a:pt x="581183" y="678378"/>
                  <a:pt x="582312" y="682731"/>
                  <a:pt x="582312" y="690308"/>
                </a:cubicBezTo>
                <a:cubicBezTo>
                  <a:pt x="582312" y="697885"/>
                  <a:pt x="583657" y="702421"/>
                  <a:pt x="586348" y="703917"/>
                </a:cubicBezTo>
                <a:cubicBezTo>
                  <a:pt x="589039" y="705412"/>
                  <a:pt x="590384" y="709451"/>
                  <a:pt x="590384" y="716032"/>
                </a:cubicBezTo>
                <a:cubicBezTo>
                  <a:pt x="590384" y="722614"/>
                  <a:pt x="593980" y="732518"/>
                  <a:pt x="601172" y="745743"/>
                </a:cubicBezTo>
                <a:cubicBezTo>
                  <a:pt x="608363" y="758969"/>
                  <a:pt x="613483" y="768934"/>
                  <a:pt x="616531" y="775640"/>
                </a:cubicBezTo>
                <a:cubicBezTo>
                  <a:pt x="619579" y="782345"/>
                  <a:pt x="623412" y="790313"/>
                  <a:pt x="628032" y="799543"/>
                </a:cubicBezTo>
                <a:cubicBezTo>
                  <a:pt x="637624" y="818726"/>
                  <a:pt x="639238" y="834966"/>
                  <a:pt x="632875" y="848263"/>
                </a:cubicBezTo>
                <a:cubicBezTo>
                  <a:pt x="627208" y="855283"/>
                  <a:pt x="619407" y="856674"/>
                  <a:pt x="609473" y="852435"/>
                </a:cubicBezTo>
                <a:cubicBezTo>
                  <a:pt x="606548" y="848901"/>
                  <a:pt x="604429" y="848906"/>
                  <a:pt x="603115" y="852449"/>
                </a:cubicBezTo>
                <a:cubicBezTo>
                  <a:pt x="598504" y="857060"/>
                  <a:pt x="591699" y="859719"/>
                  <a:pt x="582698" y="860429"/>
                </a:cubicBezTo>
                <a:cubicBezTo>
                  <a:pt x="573697" y="861139"/>
                  <a:pt x="567010" y="858031"/>
                  <a:pt x="562638" y="851106"/>
                </a:cubicBezTo>
                <a:cubicBezTo>
                  <a:pt x="563419" y="852650"/>
                  <a:pt x="561088" y="853421"/>
                  <a:pt x="555644" y="853421"/>
                </a:cubicBezTo>
                <a:cubicBezTo>
                  <a:pt x="550201" y="853421"/>
                  <a:pt x="541054" y="846282"/>
                  <a:pt x="528205" y="832004"/>
                </a:cubicBezTo>
                <a:cubicBezTo>
                  <a:pt x="513280" y="814592"/>
                  <a:pt x="500435" y="790294"/>
                  <a:pt x="489672" y="759109"/>
                </a:cubicBezTo>
                <a:cubicBezTo>
                  <a:pt x="483119" y="741412"/>
                  <a:pt x="476680" y="729084"/>
                  <a:pt x="470355" y="722126"/>
                </a:cubicBezTo>
                <a:cubicBezTo>
                  <a:pt x="464031" y="715168"/>
                  <a:pt x="460868" y="709701"/>
                  <a:pt x="460868" y="705724"/>
                </a:cubicBezTo>
                <a:cubicBezTo>
                  <a:pt x="460868" y="701747"/>
                  <a:pt x="453220" y="685729"/>
                  <a:pt x="437923" y="657668"/>
                </a:cubicBezTo>
                <a:cubicBezTo>
                  <a:pt x="422625" y="629607"/>
                  <a:pt x="405535" y="597458"/>
                  <a:pt x="386652" y="561220"/>
                </a:cubicBezTo>
                <a:cubicBezTo>
                  <a:pt x="367769" y="524982"/>
                  <a:pt x="356558" y="504775"/>
                  <a:pt x="353019" y="500598"/>
                </a:cubicBezTo>
                <a:cubicBezTo>
                  <a:pt x="349481" y="496422"/>
                  <a:pt x="346947" y="491726"/>
                  <a:pt x="345418" y="486511"/>
                </a:cubicBezTo>
                <a:cubicBezTo>
                  <a:pt x="343889" y="481296"/>
                  <a:pt x="341391" y="476212"/>
                  <a:pt x="337924" y="471259"/>
                </a:cubicBezTo>
                <a:lnTo>
                  <a:pt x="336153" y="466801"/>
                </a:lnTo>
                <a:lnTo>
                  <a:pt x="317036" y="479803"/>
                </a:lnTo>
                <a:cubicBezTo>
                  <a:pt x="295033" y="492890"/>
                  <a:pt x="245475" y="516365"/>
                  <a:pt x="168360" y="550226"/>
                </a:cubicBezTo>
                <a:cubicBezTo>
                  <a:pt x="133889" y="569314"/>
                  <a:pt x="112158" y="586435"/>
                  <a:pt x="103166" y="601590"/>
                </a:cubicBezTo>
                <a:cubicBezTo>
                  <a:pt x="94289" y="615296"/>
                  <a:pt x="91846" y="632327"/>
                  <a:pt x="95837" y="652682"/>
                </a:cubicBezTo>
                <a:lnTo>
                  <a:pt x="96166" y="659311"/>
                </a:lnTo>
                <a:lnTo>
                  <a:pt x="118011" y="640880"/>
                </a:lnTo>
                <a:cubicBezTo>
                  <a:pt x="175447" y="605952"/>
                  <a:pt x="223220" y="573062"/>
                  <a:pt x="261329" y="542211"/>
                </a:cubicBezTo>
                <a:cubicBezTo>
                  <a:pt x="290533" y="525190"/>
                  <a:pt x="304049" y="523418"/>
                  <a:pt x="301877" y="536896"/>
                </a:cubicBezTo>
                <a:cubicBezTo>
                  <a:pt x="300934" y="539725"/>
                  <a:pt x="298605" y="543611"/>
                  <a:pt x="294890" y="548554"/>
                </a:cubicBezTo>
                <a:cubicBezTo>
                  <a:pt x="289994" y="554546"/>
                  <a:pt x="286785" y="561958"/>
                  <a:pt x="285261" y="570793"/>
                </a:cubicBezTo>
                <a:cubicBezTo>
                  <a:pt x="283737" y="579627"/>
                  <a:pt x="275617" y="591769"/>
                  <a:pt x="260900" y="607219"/>
                </a:cubicBezTo>
                <a:cubicBezTo>
                  <a:pt x="240746" y="629545"/>
                  <a:pt x="224553" y="648048"/>
                  <a:pt x="212323" y="662726"/>
                </a:cubicBezTo>
                <a:cubicBezTo>
                  <a:pt x="208132" y="667593"/>
                  <a:pt x="198169" y="675065"/>
                  <a:pt x="182434" y="685143"/>
                </a:cubicBezTo>
                <a:cubicBezTo>
                  <a:pt x="156030" y="702355"/>
                  <a:pt x="137018" y="719938"/>
                  <a:pt x="125398" y="737892"/>
                </a:cubicBezTo>
                <a:cubicBezTo>
                  <a:pt x="119207" y="747960"/>
                  <a:pt x="114125" y="754285"/>
                  <a:pt x="110153" y="756866"/>
                </a:cubicBezTo>
                <a:cubicBezTo>
                  <a:pt x="106181" y="759447"/>
                  <a:pt x="104395" y="760624"/>
                  <a:pt x="104795" y="760395"/>
                </a:cubicBezTo>
                <a:cubicBezTo>
                  <a:pt x="106195" y="776273"/>
                  <a:pt x="99199" y="788156"/>
                  <a:pt x="83807" y="796042"/>
                </a:cubicBezTo>
                <a:cubicBezTo>
                  <a:pt x="77301" y="799005"/>
                  <a:pt x="71472" y="800164"/>
                  <a:pt x="66319" y="799521"/>
                </a:cubicBezTo>
                <a:cubicBezTo>
                  <a:pt x="61166" y="798879"/>
                  <a:pt x="52132" y="795790"/>
                  <a:pt x="39216" y="790256"/>
                </a:cubicBezTo>
                <a:lnTo>
                  <a:pt x="6511" y="777169"/>
                </a:lnTo>
                <a:lnTo>
                  <a:pt x="4340" y="747979"/>
                </a:lnTo>
                <a:cubicBezTo>
                  <a:pt x="-1080" y="693087"/>
                  <a:pt x="-1423" y="663140"/>
                  <a:pt x="3311" y="658140"/>
                </a:cubicBezTo>
                <a:cubicBezTo>
                  <a:pt x="4597" y="656196"/>
                  <a:pt x="6131" y="622347"/>
                  <a:pt x="7912" y="556591"/>
                </a:cubicBezTo>
                <a:cubicBezTo>
                  <a:pt x="9693" y="490835"/>
                  <a:pt x="11626" y="451711"/>
                  <a:pt x="13712" y="439219"/>
                </a:cubicBezTo>
                <a:cubicBezTo>
                  <a:pt x="15798" y="426727"/>
                  <a:pt x="16841" y="413330"/>
                  <a:pt x="16841" y="399029"/>
                </a:cubicBezTo>
                <a:cubicBezTo>
                  <a:pt x="16841" y="384727"/>
                  <a:pt x="18037" y="373237"/>
                  <a:pt x="20427" y="364560"/>
                </a:cubicBezTo>
                <a:cubicBezTo>
                  <a:pt x="22818" y="355883"/>
                  <a:pt x="25511" y="341669"/>
                  <a:pt x="28507" y="321919"/>
                </a:cubicBezTo>
                <a:cubicBezTo>
                  <a:pt x="31503" y="302169"/>
                  <a:pt x="34946" y="285400"/>
                  <a:pt x="38837" y="271613"/>
                </a:cubicBezTo>
                <a:cubicBezTo>
                  <a:pt x="42728" y="257825"/>
                  <a:pt x="46759" y="241754"/>
                  <a:pt x="50931" y="223399"/>
                </a:cubicBezTo>
                <a:cubicBezTo>
                  <a:pt x="56208" y="204178"/>
                  <a:pt x="61152" y="192038"/>
                  <a:pt x="65762" y="186981"/>
                </a:cubicBezTo>
                <a:cubicBezTo>
                  <a:pt x="70372" y="181923"/>
                  <a:pt x="80049" y="181027"/>
                  <a:pt x="94794" y="184295"/>
                </a:cubicBezTo>
                <a:cubicBezTo>
                  <a:pt x="102728" y="186409"/>
                  <a:pt x="105843" y="188071"/>
                  <a:pt x="104138" y="189281"/>
                </a:cubicBezTo>
                <a:cubicBezTo>
                  <a:pt x="109939" y="185804"/>
                  <a:pt x="126014" y="183911"/>
                  <a:pt x="152365" y="183602"/>
                </a:cubicBezTo>
                <a:cubicBezTo>
                  <a:pt x="178716" y="183292"/>
                  <a:pt x="195249" y="183685"/>
                  <a:pt x="201964" y="184780"/>
                </a:cubicBezTo>
                <a:cubicBezTo>
                  <a:pt x="219995" y="187943"/>
                  <a:pt x="236054" y="190114"/>
                  <a:pt x="250142" y="191295"/>
                </a:cubicBezTo>
                <a:lnTo>
                  <a:pt x="264058" y="192853"/>
                </a:lnTo>
                <a:lnTo>
                  <a:pt x="275902" y="165978"/>
                </a:lnTo>
                <a:cubicBezTo>
                  <a:pt x="282694" y="150948"/>
                  <a:pt x="286642" y="139289"/>
                  <a:pt x="287747" y="131002"/>
                </a:cubicBezTo>
                <a:lnTo>
                  <a:pt x="289533" y="127387"/>
                </a:lnTo>
                <a:lnTo>
                  <a:pt x="271345" y="126816"/>
                </a:lnTo>
                <a:cubicBezTo>
                  <a:pt x="254047" y="126225"/>
                  <a:pt x="236102" y="129130"/>
                  <a:pt x="217509" y="135531"/>
                </a:cubicBezTo>
                <a:cubicBezTo>
                  <a:pt x="194830" y="142866"/>
                  <a:pt x="172770" y="146687"/>
                  <a:pt x="151330" y="146997"/>
                </a:cubicBezTo>
                <a:cubicBezTo>
                  <a:pt x="129889" y="147307"/>
                  <a:pt x="115130" y="143818"/>
                  <a:pt x="107053" y="136531"/>
                </a:cubicBezTo>
                <a:cubicBezTo>
                  <a:pt x="100137" y="126835"/>
                  <a:pt x="98897" y="118551"/>
                  <a:pt x="103331" y="111678"/>
                </a:cubicBezTo>
                <a:cubicBezTo>
                  <a:pt x="107765" y="104806"/>
                  <a:pt x="115173" y="101370"/>
                  <a:pt x="125555" y="101370"/>
                </a:cubicBezTo>
                <a:cubicBezTo>
                  <a:pt x="130575" y="101370"/>
                  <a:pt x="137528" y="99015"/>
                  <a:pt x="146415" y="94305"/>
                </a:cubicBezTo>
                <a:cubicBezTo>
                  <a:pt x="155301" y="89595"/>
                  <a:pt x="173309" y="78724"/>
                  <a:pt x="200436" y="61693"/>
                </a:cubicBezTo>
                <a:cubicBezTo>
                  <a:pt x="212828" y="53435"/>
                  <a:pt x="228968" y="46353"/>
                  <a:pt x="248856" y="40448"/>
                </a:cubicBezTo>
                <a:cubicBezTo>
                  <a:pt x="268744" y="34542"/>
                  <a:pt x="284289" y="29675"/>
                  <a:pt x="295490" y="25846"/>
                </a:cubicBezTo>
                <a:cubicBezTo>
                  <a:pt x="306692" y="22008"/>
                  <a:pt x="316855" y="19026"/>
                  <a:pt x="325980" y="16902"/>
                </a:cubicBezTo>
                <a:cubicBezTo>
                  <a:pt x="335105" y="14778"/>
                  <a:pt x="341687" y="13373"/>
                  <a:pt x="345725" y="12687"/>
                </a:cubicBezTo>
                <a:close/>
                <a:moveTo>
                  <a:pt x="2151441" y="11673"/>
                </a:moveTo>
                <a:cubicBezTo>
                  <a:pt x="2156490" y="12683"/>
                  <a:pt x="2164005" y="15845"/>
                  <a:pt x="2173987" y="21160"/>
                </a:cubicBezTo>
                <a:cubicBezTo>
                  <a:pt x="2182617" y="24998"/>
                  <a:pt x="2187517" y="26918"/>
                  <a:pt x="2188689" y="26918"/>
                </a:cubicBezTo>
                <a:cubicBezTo>
                  <a:pt x="2194109" y="26918"/>
                  <a:pt x="2201612" y="31359"/>
                  <a:pt x="2211199" y="40241"/>
                </a:cubicBezTo>
                <a:cubicBezTo>
                  <a:pt x="2220786" y="49123"/>
                  <a:pt x="2226303" y="56078"/>
                  <a:pt x="2227751" y="61108"/>
                </a:cubicBezTo>
                <a:cubicBezTo>
                  <a:pt x="2231132" y="69175"/>
                  <a:pt x="2231047" y="80429"/>
                  <a:pt x="2227494" y="94869"/>
                </a:cubicBezTo>
                <a:cubicBezTo>
                  <a:pt x="2223941" y="109309"/>
                  <a:pt x="2218250" y="121153"/>
                  <a:pt x="2210420" y="130402"/>
                </a:cubicBezTo>
                <a:cubicBezTo>
                  <a:pt x="2203524" y="139403"/>
                  <a:pt x="2192718" y="159220"/>
                  <a:pt x="2178002" y="189852"/>
                </a:cubicBezTo>
                <a:cubicBezTo>
                  <a:pt x="2162028" y="223009"/>
                  <a:pt x="2148274" y="249538"/>
                  <a:pt x="2136740" y="269441"/>
                </a:cubicBezTo>
                <a:cubicBezTo>
                  <a:pt x="2125205" y="289343"/>
                  <a:pt x="2099102" y="332499"/>
                  <a:pt x="2058430" y="398907"/>
                </a:cubicBezTo>
                <a:cubicBezTo>
                  <a:pt x="2050200" y="411271"/>
                  <a:pt x="2033103" y="437169"/>
                  <a:pt x="2007138" y="476602"/>
                </a:cubicBezTo>
                <a:cubicBezTo>
                  <a:pt x="1994155" y="496319"/>
                  <a:pt x="1984418" y="511875"/>
                  <a:pt x="1977927" y="523271"/>
                </a:cubicBezTo>
                <a:lnTo>
                  <a:pt x="1971582" y="535410"/>
                </a:lnTo>
                <a:lnTo>
                  <a:pt x="1983549" y="533260"/>
                </a:lnTo>
                <a:cubicBezTo>
                  <a:pt x="2001789" y="532664"/>
                  <a:pt x="2010909" y="532876"/>
                  <a:pt x="2010909" y="533895"/>
                </a:cubicBezTo>
                <a:cubicBezTo>
                  <a:pt x="2010909" y="528333"/>
                  <a:pt x="2013060" y="524830"/>
                  <a:pt x="2017360" y="523387"/>
                </a:cubicBezTo>
                <a:cubicBezTo>
                  <a:pt x="2021661" y="521944"/>
                  <a:pt x="2027845" y="521391"/>
                  <a:pt x="2035912" y="521730"/>
                </a:cubicBezTo>
                <a:cubicBezTo>
                  <a:pt x="2043980" y="522068"/>
                  <a:pt x="2053539" y="522696"/>
                  <a:pt x="2064588" y="523616"/>
                </a:cubicBezTo>
                <a:cubicBezTo>
                  <a:pt x="2075637" y="524535"/>
                  <a:pt x="2091324" y="526161"/>
                  <a:pt x="2111651" y="528495"/>
                </a:cubicBezTo>
                <a:cubicBezTo>
                  <a:pt x="2176021" y="535705"/>
                  <a:pt x="2226006" y="544180"/>
                  <a:pt x="2261605" y="553919"/>
                </a:cubicBezTo>
                <a:cubicBezTo>
                  <a:pt x="2297205" y="563659"/>
                  <a:pt x="2340017" y="580549"/>
                  <a:pt x="2390042" y="604590"/>
                </a:cubicBezTo>
                <a:cubicBezTo>
                  <a:pt x="2437363" y="625516"/>
                  <a:pt x="2468819" y="645400"/>
                  <a:pt x="2484411" y="664240"/>
                </a:cubicBezTo>
                <a:cubicBezTo>
                  <a:pt x="2490108" y="670651"/>
                  <a:pt x="2492955" y="682964"/>
                  <a:pt x="2492955" y="701181"/>
                </a:cubicBezTo>
                <a:cubicBezTo>
                  <a:pt x="2492955" y="719397"/>
                  <a:pt x="2489769" y="731832"/>
                  <a:pt x="2483397" y="738485"/>
                </a:cubicBezTo>
                <a:cubicBezTo>
                  <a:pt x="2477025" y="745138"/>
                  <a:pt x="2469846" y="748139"/>
                  <a:pt x="2461859" y="747486"/>
                </a:cubicBezTo>
                <a:cubicBezTo>
                  <a:pt x="2453872" y="746834"/>
                  <a:pt x="2441316" y="742388"/>
                  <a:pt x="2424189" y="734149"/>
                </a:cubicBezTo>
                <a:cubicBezTo>
                  <a:pt x="2406826" y="725748"/>
                  <a:pt x="2395498" y="721547"/>
                  <a:pt x="2390207" y="721547"/>
                </a:cubicBezTo>
                <a:cubicBezTo>
                  <a:pt x="2384916" y="721547"/>
                  <a:pt x="2382270" y="719988"/>
                  <a:pt x="2382270" y="716868"/>
                </a:cubicBezTo>
                <a:cubicBezTo>
                  <a:pt x="2382270" y="713749"/>
                  <a:pt x="2374048" y="708601"/>
                  <a:pt x="2357603" y="701423"/>
                </a:cubicBezTo>
                <a:cubicBezTo>
                  <a:pt x="2341158" y="694246"/>
                  <a:pt x="2332935" y="685948"/>
                  <a:pt x="2332935" y="676528"/>
                </a:cubicBezTo>
                <a:cubicBezTo>
                  <a:pt x="2332935" y="674422"/>
                  <a:pt x="2321675" y="667807"/>
                  <a:pt x="2299153" y="656682"/>
                </a:cubicBezTo>
                <a:cubicBezTo>
                  <a:pt x="2276631" y="645557"/>
                  <a:pt x="2248425" y="634446"/>
                  <a:pt x="2214535" y="623349"/>
                </a:cubicBezTo>
                <a:cubicBezTo>
                  <a:pt x="2176635" y="611148"/>
                  <a:pt x="2143640" y="600361"/>
                  <a:pt x="2115551" y="590988"/>
                </a:cubicBezTo>
                <a:cubicBezTo>
                  <a:pt x="2066859" y="575120"/>
                  <a:pt x="2024126" y="565380"/>
                  <a:pt x="1987349" y="561770"/>
                </a:cubicBezTo>
                <a:cubicBezTo>
                  <a:pt x="1976962" y="560613"/>
                  <a:pt x="1969172" y="558739"/>
                  <a:pt x="1963979" y="556148"/>
                </a:cubicBezTo>
                <a:lnTo>
                  <a:pt x="1962821" y="554674"/>
                </a:lnTo>
                <a:lnTo>
                  <a:pt x="1959360" y="556963"/>
                </a:lnTo>
                <a:cubicBezTo>
                  <a:pt x="1953474" y="558806"/>
                  <a:pt x="1946678" y="565918"/>
                  <a:pt x="1938972" y="578301"/>
                </a:cubicBezTo>
                <a:cubicBezTo>
                  <a:pt x="1931266" y="590683"/>
                  <a:pt x="1920255" y="605823"/>
                  <a:pt x="1905939" y="623721"/>
                </a:cubicBezTo>
                <a:cubicBezTo>
                  <a:pt x="1891623" y="641618"/>
                  <a:pt x="1882393" y="654415"/>
                  <a:pt x="1878250" y="662111"/>
                </a:cubicBezTo>
                <a:cubicBezTo>
                  <a:pt x="1873011" y="671951"/>
                  <a:pt x="1862736" y="684212"/>
                  <a:pt x="1847425" y="698895"/>
                </a:cubicBezTo>
                <a:cubicBezTo>
                  <a:pt x="1832114" y="713577"/>
                  <a:pt x="1820486" y="722905"/>
                  <a:pt x="1812542" y="726877"/>
                </a:cubicBezTo>
                <a:cubicBezTo>
                  <a:pt x="1789568" y="736487"/>
                  <a:pt x="1774873" y="737990"/>
                  <a:pt x="1768458" y="731384"/>
                </a:cubicBezTo>
                <a:cubicBezTo>
                  <a:pt x="1762043" y="724779"/>
                  <a:pt x="1758835" y="707089"/>
                  <a:pt x="1758835" y="678313"/>
                </a:cubicBezTo>
                <a:lnTo>
                  <a:pt x="1758835" y="635022"/>
                </a:lnTo>
                <a:lnTo>
                  <a:pt x="1804855" y="587545"/>
                </a:lnTo>
                <a:cubicBezTo>
                  <a:pt x="1830239" y="560037"/>
                  <a:pt x="1846899" y="547326"/>
                  <a:pt x="1854833" y="549412"/>
                </a:cubicBezTo>
                <a:cubicBezTo>
                  <a:pt x="1857500" y="549716"/>
                  <a:pt x="1862358" y="547254"/>
                  <a:pt x="1869406" y="542025"/>
                </a:cubicBezTo>
                <a:cubicBezTo>
                  <a:pt x="1876455" y="536796"/>
                  <a:pt x="1884127" y="527957"/>
                  <a:pt x="1892423" y="515507"/>
                </a:cubicBezTo>
                <a:cubicBezTo>
                  <a:pt x="1915779" y="478122"/>
                  <a:pt x="1944182" y="436321"/>
                  <a:pt x="1977634" y="390106"/>
                </a:cubicBezTo>
                <a:cubicBezTo>
                  <a:pt x="1995170" y="366141"/>
                  <a:pt x="2007259" y="347667"/>
                  <a:pt x="2013903" y="334685"/>
                </a:cubicBezTo>
                <a:cubicBezTo>
                  <a:pt x="2020547" y="321702"/>
                  <a:pt x="2027064" y="311377"/>
                  <a:pt x="2033455" y="303709"/>
                </a:cubicBezTo>
                <a:cubicBezTo>
                  <a:pt x="2037037" y="298785"/>
                  <a:pt x="2042547" y="290820"/>
                  <a:pt x="2049986" y="279814"/>
                </a:cubicBezTo>
                <a:cubicBezTo>
                  <a:pt x="2057425" y="268807"/>
                  <a:pt x="2061144" y="263200"/>
                  <a:pt x="2061144" y="262990"/>
                </a:cubicBezTo>
                <a:cubicBezTo>
                  <a:pt x="2061144" y="260247"/>
                  <a:pt x="2065554" y="252427"/>
                  <a:pt x="2074375" y="239530"/>
                </a:cubicBezTo>
                <a:cubicBezTo>
                  <a:pt x="2083424" y="226509"/>
                  <a:pt x="2101973" y="189262"/>
                  <a:pt x="2130024" y="127787"/>
                </a:cubicBezTo>
                <a:cubicBezTo>
                  <a:pt x="2139721" y="107385"/>
                  <a:pt x="2140535" y="88611"/>
                  <a:pt x="2132468" y="71466"/>
                </a:cubicBezTo>
                <a:cubicBezTo>
                  <a:pt x="2127972" y="59769"/>
                  <a:pt x="2125931" y="48823"/>
                  <a:pt x="2126345" y="38626"/>
                </a:cubicBezTo>
                <a:cubicBezTo>
                  <a:pt x="2126656" y="30979"/>
                  <a:pt x="2129845" y="26199"/>
                  <a:pt x="2135913" y="24288"/>
                </a:cubicBezTo>
                <a:lnTo>
                  <a:pt x="2139411" y="23812"/>
                </a:lnTo>
                <a:lnTo>
                  <a:pt x="2139250" y="21333"/>
                </a:lnTo>
                <a:cubicBezTo>
                  <a:pt x="2139898" y="14893"/>
                  <a:pt x="2143962" y="11673"/>
                  <a:pt x="2151441" y="11673"/>
                </a:cubicBezTo>
                <a:close/>
                <a:moveTo>
                  <a:pt x="1254777" y="6987"/>
                </a:moveTo>
                <a:cubicBezTo>
                  <a:pt x="1263407" y="5910"/>
                  <a:pt x="1270931" y="7410"/>
                  <a:pt x="1277351" y="11487"/>
                </a:cubicBezTo>
                <a:cubicBezTo>
                  <a:pt x="1285400" y="16316"/>
                  <a:pt x="1296201" y="27870"/>
                  <a:pt x="1309755" y="46149"/>
                </a:cubicBezTo>
                <a:cubicBezTo>
                  <a:pt x="1323309" y="64427"/>
                  <a:pt x="1330434" y="77462"/>
                  <a:pt x="1331129" y="85254"/>
                </a:cubicBezTo>
                <a:cubicBezTo>
                  <a:pt x="1333053" y="95560"/>
                  <a:pt x="1331175" y="108540"/>
                  <a:pt x="1325493" y="124194"/>
                </a:cubicBezTo>
                <a:cubicBezTo>
                  <a:pt x="1319811" y="139849"/>
                  <a:pt x="1317194" y="149366"/>
                  <a:pt x="1317642" y="152748"/>
                </a:cubicBezTo>
                <a:cubicBezTo>
                  <a:pt x="1317813" y="153443"/>
                  <a:pt x="1320578" y="153891"/>
                  <a:pt x="1325936" y="154091"/>
                </a:cubicBezTo>
                <a:cubicBezTo>
                  <a:pt x="1331294" y="154291"/>
                  <a:pt x="1352708" y="152310"/>
                  <a:pt x="1390180" y="148147"/>
                </a:cubicBezTo>
                <a:cubicBezTo>
                  <a:pt x="1419698" y="144461"/>
                  <a:pt x="1441010" y="144940"/>
                  <a:pt x="1454116" y="149583"/>
                </a:cubicBezTo>
                <a:cubicBezTo>
                  <a:pt x="1467223" y="154226"/>
                  <a:pt x="1477845" y="157363"/>
                  <a:pt x="1485984" y="158991"/>
                </a:cubicBezTo>
                <a:cubicBezTo>
                  <a:pt x="1494124" y="160620"/>
                  <a:pt x="1505963" y="168866"/>
                  <a:pt x="1521503" y="183730"/>
                </a:cubicBezTo>
                <a:cubicBezTo>
                  <a:pt x="1537043" y="198594"/>
                  <a:pt x="1542994" y="210436"/>
                  <a:pt x="1539355" y="219256"/>
                </a:cubicBezTo>
                <a:cubicBezTo>
                  <a:pt x="1531240" y="231419"/>
                  <a:pt x="1502499" y="245459"/>
                  <a:pt x="1453130" y="261376"/>
                </a:cubicBezTo>
                <a:cubicBezTo>
                  <a:pt x="1426346" y="270596"/>
                  <a:pt x="1412954" y="275025"/>
                  <a:pt x="1412954" y="274663"/>
                </a:cubicBezTo>
                <a:cubicBezTo>
                  <a:pt x="1412954" y="279140"/>
                  <a:pt x="1414587" y="283521"/>
                  <a:pt x="1417855" y="287807"/>
                </a:cubicBezTo>
                <a:cubicBezTo>
                  <a:pt x="1421122" y="292094"/>
                  <a:pt x="1424415" y="294237"/>
                  <a:pt x="1427734" y="294237"/>
                </a:cubicBezTo>
                <a:cubicBezTo>
                  <a:pt x="1431054" y="294237"/>
                  <a:pt x="1439724" y="296468"/>
                  <a:pt x="1453745" y="300931"/>
                </a:cubicBezTo>
                <a:cubicBezTo>
                  <a:pt x="1467766" y="305393"/>
                  <a:pt x="1479934" y="309877"/>
                  <a:pt x="1490249" y="314382"/>
                </a:cubicBezTo>
                <a:cubicBezTo>
                  <a:pt x="1498565" y="318916"/>
                  <a:pt x="1504237" y="324984"/>
                  <a:pt x="1507266" y="332585"/>
                </a:cubicBezTo>
                <a:cubicBezTo>
                  <a:pt x="1510171" y="339081"/>
                  <a:pt x="1510252" y="345034"/>
                  <a:pt x="1507509" y="350444"/>
                </a:cubicBezTo>
                <a:cubicBezTo>
                  <a:pt x="1504765" y="355854"/>
                  <a:pt x="1497064" y="364574"/>
                  <a:pt x="1484406" y="376604"/>
                </a:cubicBezTo>
                <a:cubicBezTo>
                  <a:pt x="1470261" y="390749"/>
                  <a:pt x="1463189" y="397731"/>
                  <a:pt x="1463189" y="397550"/>
                </a:cubicBezTo>
                <a:cubicBezTo>
                  <a:pt x="1463189" y="399121"/>
                  <a:pt x="1465451" y="401522"/>
                  <a:pt x="1469975" y="404751"/>
                </a:cubicBezTo>
                <a:cubicBezTo>
                  <a:pt x="1474500" y="407980"/>
                  <a:pt x="1480596" y="410237"/>
                  <a:pt x="1488263" y="411523"/>
                </a:cubicBezTo>
                <a:cubicBezTo>
                  <a:pt x="1507009" y="414838"/>
                  <a:pt x="1520751" y="418014"/>
                  <a:pt x="1529490" y="421053"/>
                </a:cubicBezTo>
                <a:cubicBezTo>
                  <a:pt x="1538229" y="424091"/>
                  <a:pt x="1543413" y="428863"/>
                  <a:pt x="1545042" y="435369"/>
                </a:cubicBezTo>
                <a:cubicBezTo>
                  <a:pt x="1546680" y="444437"/>
                  <a:pt x="1545575" y="453800"/>
                  <a:pt x="1541727" y="463458"/>
                </a:cubicBezTo>
                <a:cubicBezTo>
                  <a:pt x="1537879" y="473116"/>
                  <a:pt x="1531731" y="480908"/>
                  <a:pt x="1523282" y="486832"/>
                </a:cubicBezTo>
                <a:cubicBezTo>
                  <a:pt x="1516491" y="491357"/>
                  <a:pt x="1505218" y="496719"/>
                  <a:pt x="1489463" y="502920"/>
                </a:cubicBezTo>
                <a:cubicBezTo>
                  <a:pt x="1443315" y="520065"/>
                  <a:pt x="1414392" y="540334"/>
                  <a:pt x="1402695" y="563728"/>
                </a:cubicBezTo>
                <a:cubicBezTo>
                  <a:pt x="1399143" y="569833"/>
                  <a:pt x="1396823" y="578027"/>
                  <a:pt x="1395737" y="588309"/>
                </a:cubicBezTo>
                <a:cubicBezTo>
                  <a:pt x="1394652" y="598592"/>
                  <a:pt x="1394985" y="604528"/>
                  <a:pt x="1396738" y="606119"/>
                </a:cubicBezTo>
                <a:cubicBezTo>
                  <a:pt x="1398928" y="608748"/>
                  <a:pt x="1406844" y="613210"/>
                  <a:pt x="1420484" y="619506"/>
                </a:cubicBezTo>
                <a:cubicBezTo>
                  <a:pt x="1434514" y="626840"/>
                  <a:pt x="1454083" y="638780"/>
                  <a:pt x="1479191" y="655325"/>
                </a:cubicBezTo>
                <a:cubicBezTo>
                  <a:pt x="1504299" y="671870"/>
                  <a:pt x="1526035" y="687186"/>
                  <a:pt x="1544399" y="701273"/>
                </a:cubicBezTo>
                <a:cubicBezTo>
                  <a:pt x="1560477" y="714142"/>
                  <a:pt x="1575181" y="729303"/>
                  <a:pt x="1588511" y="746758"/>
                </a:cubicBezTo>
                <a:cubicBezTo>
                  <a:pt x="1601842" y="764212"/>
                  <a:pt x="1608507" y="777578"/>
                  <a:pt x="1608507" y="786856"/>
                </a:cubicBezTo>
                <a:cubicBezTo>
                  <a:pt x="1608507" y="810401"/>
                  <a:pt x="1592696" y="823574"/>
                  <a:pt x="1561072" y="826375"/>
                </a:cubicBezTo>
                <a:cubicBezTo>
                  <a:pt x="1542327" y="828251"/>
                  <a:pt x="1528392" y="825908"/>
                  <a:pt x="1519267" y="819345"/>
                </a:cubicBezTo>
                <a:cubicBezTo>
                  <a:pt x="1512152" y="814611"/>
                  <a:pt x="1496024" y="799829"/>
                  <a:pt x="1470882" y="774997"/>
                </a:cubicBezTo>
                <a:cubicBezTo>
                  <a:pt x="1445741" y="750165"/>
                  <a:pt x="1430775" y="734149"/>
                  <a:pt x="1425984" y="726948"/>
                </a:cubicBezTo>
                <a:cubicBezTo>
                  <a:pt x="1419136" y="717833"/>
                  <a:pt x="1407892" y="705684"/>
                  <a:pt x="1392251" y="690501"/>
                </a:cubicBezTo>
                <a:cubicBezTo>
                  <a:pt x="1376611" y="675318"/>
                  <a:pt x="1369287" y="667960"/>
                  <a:pt x="1370277" y="668426"/>
                </a:cubicBezTo>
                <a:cubicBezTo>
                  <a:pt x="1369925" y="668569"/>
                  <a:pt x="1364188" y="678056"/>
                  <a:pt x="1353068" y="696887"/>
                </a:cubicBezTo>
                <a:cubicBezTo>
                  <a:pt x="1341948" y="715718"/>
                  <a:pt x="1335151" y="725134"/>
                  <a:pt x="1332680" y="725134"/>
                </a:cubicBezTo>
                <a:cubicBezTo>
                  <a:pt x="1330208" y="725134"/>
                  <a:pt x="1322724" y="730029"/>
                  <a:pt x="1310227" y="739821"/>
                </a:cubicBezTo>
                <a:cubicBezTo>
                  <a:pt x="1297368" y="750832"/>
                  <a:pt x="1281299" y="760107"/>
                  <a:pt x="1262021" y="767646"/>
                </a:cubicBezTo>
                <a:cubicBezTo>
                  <a:pt x="1242742" y="775185"/>
                  <a:pt x="1226792" y="778645"/>
                  <a:pt x="1214172" y="778026"/>
                </a:cubicBezTo>
                <a:cubicBezTo>
                  <a:pt x="1206542" y="777331"/>
                  <a:pt x="1200332" y="775609"/>
                  <a:pt x="1195541" y="772861"/>
                </a:cubicBezTo>
                <a:cubicBezTo>
                  <a:pt x="1190750" y="770113"/>
                  <a:pt x="1188524" y="765684"/>
                  <a:pt x="1188862" y="759574"/>
                </a:cubicBezTo>
                <a:cubicBezTo>
                  <a:pt x="1189200" y="753463"/>
                  <a:pt x="1191310" y="747408"/>
                  <a:pt x="1195191" y="741407"/>
                </a:cubicBezTo>
                <a:cubicBezTo>
                  <a:pt x="1199073" y="735406"/>
                  <a:pt x="1204842" y="728258"/>
                  <a:pt x="1212500" y="719961"/>
                </a:cubicBezTo>
                <a:cubicBezTo>
                  <a:pt x="1225959" y="703693"/>
                  <a:pt x="1240332" y="681076"/>
                  <a:pt x="1255620" y="652110"/>
                </a:cubicBezTo>
                <a:lnTo>
                  <a:pt x="1278951" y="614805"/>
                </a:lnTo>
                <a:lnTo>
                  <a:pt x="1263250" y="627479"/>
                </a:lnTo>
                <a:cubicBezTo>
                  <a:pt x="1234551" y="640556"/>
                  <a:pt x="1213046" y="645678"/>
                  <a:pt x="1198734" y="642845"/>
                </a:cubicBezTo>
                <a:cubicBezTo>
                  <a:pt x="1184423" y="640011"/>
                  <a:pt x="1174872" y="628341"/>
                  <a:pt x="1170081" y="607833"/>
                </a:cubicBezTo>
                <a:cubicBezTo>
                  <a:pt x="1167309" y="596365"/>
                  <a:pt x="1166095" y="588286"/>
                  <a:pt x="1166437" y="583594"/>
                </a:cubicBezTo>
                <a:cubicBezTo>
                  <a:pt x="1166780" y="578903"/>
                  <a:pt x="1169128" y="572929"/>
                  <a:pt x="1173481" y="565671"/>
                </a:cubicBezTo>
                <a:cubicBezTo>
                  <a:pt x="1179387" y="555822"/>
                  <a:pt x="1188666" y="546423"/>
                  <a:pt x="1201320" y="537474"/>
                </a:cubicBezTo>
                <a:cubicBezTo>
                  <a:pt x="1213974" y="528526"/>
                  <a:pt x="1234765" y="512078"/>
                  <a:pt x="1263692" y="488133"/>
                </a:cubicBezTo>
                <a:cubicBezTo>
                  <a:pt x="1284400" y="469464"/>
                  <a:pt x="1297597" y="457017"/>
                  <a:pt x="1303283" y="450792"/>
                </a:cubicBezTo>
                <a:cubicBezTo>
                  <a:pt x="1308970" y="444568"/>
                  <a:pt x="1312251" y="439684"/>
                  <a:pt x="1313127" y="436140"/>
                </a:cubicBezTo>
                <a:cubicBezTo>
                  <a:pt x="1314261" y="430625"/>
                  <a:pt x="1315284" y="428225"/>
                  <a:pt x="1316199" y="428939"/>
                </a:cubicBezTo>
                <a:cubicBezTo>
                  <a:pt x="1317113" y="429654"/>
                  <a:pt x="1312680" y="431806"/>
                  <a:pt x="1302897" y="435397"/>
                </a:cubicBezTo>
                <a:cubicBezTo>
                  <a:pt x="1265645" y="447361"/>
                  <a:pt x="1239270" y="451452"/>
                  <a:pt x="1223773" y="447670"/>
                </a:cubicBezTo>
                <a:cubicBezTo>
                  <a:pt x="1214486" y="445137"/>
                  <a:pt x="1207285" y="438760"/>
                  <a:pt x="1202171" y="428539"/>
                </a:cubicBezTo>
                <a:cubicBezTo>
                  <a:pt x="1198932" y="421253"/>
                  <a:pt x="1197313" y="415116"/>
                  <a:pt x="1197313" y="410130"/>
                </a:cubicBezTo>
                <a:cubicBezTo>
                  <a:pt x="1197313" y="405144"/>
                  <a:pt x="1198508" y="397650"/>
                  <a:pt x="1200899" y="387649"/>
                </a:cubicBezTo>
                <a:cubicBezTo>
                  <a:pt x="1205690" y="370427"/>
                  <a:pt x="1211924" y="358673"/>
                  <a:pt x="1219601" y="352387"/>
                </a:cubicBezTo>
                <a:lnTo>
                  <a:pt x="1229479" y="345006"/>
                </a:lnTo>
                <a:lnTo>
                  <a:pt x="1224309" y="345427"/>
                </a:lnTo>
                <a:cubicBezTo>
                  <a:pt x="1219385" y="345457"/>
                  <a:pt x="1214696" y="345096"/>
                  <a:pt x="1210243" y="344343"/>
                </a:cubicBezTo>
                <a:cubicBezTo>
                  <a:pt x="1203404" y="342819"/>
                  <a:pt x="1198682" y="340235"/>
                  <a:pt x="1196077" y="336592"/>
                </a:cubicBezTo>
                <a:cubicBezTo>
                  <a:pt x="1193472" y="332949"/>
                  <a:pt x="1191831" y="327089"/>
                  <a:pt x="1191155" y="319011"/>
                </a:cubicBezTo>
                <a:cubicBezTo>
                  <a:pt x="1189983" y="308505"/>
                  <a:pt x="1188040" y="299995"/>
                  <a:pt x="1185325" y="293480"/>
                </a:cubicBezTo>
                <a:lnTo>
                  <a:pt x="1184825" y="288293"/>
                </a:lnTo>
                <a:lnTo>
                  <a:pt x="1173981" y="298495"/>
                </a:lnTo>
                <a:cubicBezTo>
                  <a:pt x="1164209" y="303381"/>
                  <a:pt x="1151747" y="312399"/>
                  <a:pt x="1136598" y="325548"/>
                </a:cubicBezTo>
                <a:cubicBezTo>
                  <a:pt x="1121449" y="338697"/>
                  <a:pt x="1110983" y="349606"/>
                  <a:pt x="1105201" y="358273"/>
                </a:cubicBezTo>
                <a:cubicBezTo>
                  <a:pt x="1102544" y="361817"/>
                  <a:pt x="1101144" y="363936"/>
                  <a:pt x="1101001" y="364631"/>
                </a:cubicBezTo>
                <a:cubicBezTo>
                  <a:pt x="1100858" y="365327"/>
                  <a:pt x="1102163" y="368051"/>
                  <a:pt x="1104915" y="372804"/>
                </a:cubicBezTo>
                <a:cubicBezTo>
                  <a:pt x="1107668" y="378309"/>
                  <a:pt x="1115988" y="386668"/>
                  <a:pt x="1129876" y="397878"/>
                </a:cubicBezTo>
                <a:cubicBezTo>
                  <a:pt x="1156584" y="418729"/>
                  <a:pt x="1172095" y="440241"/>
                  <a:pt x="1176410" y="462415"/>
                </a:cubicBezTo>
                <a:cubicBezTo>
                  <a:pt x="1181011" y="485313"/>
                  <a:pt x="1156965" y="549393"/>
                  <a:pt x="1104273" y="654653"/>
                </a:cubicBezTo>
                <a:cubicBezTo>
                  <a:pt x="1071954" y="718699"/>
                  <a:pt x="1051059" y="758397"/>
                  <a:pt x="1041586" y="773747"/>
                </a:cubicBezTo>
                <a:cubicBezTo>
                  <a:pt x="1032113" y="789096"/>
                  <a:pt x="1021257" y="798300"/>
                  <a:pt x="1009018" y="801357"/>
                </a:cubicBezTo>
                <a:cubicBezTo>
                  <a:pt x="1001855" y="803167"/>
                  <a:pt x="996126" y="803512"/>
                  <a:pt x="991830" y="802393"/>
                </a:cubicBezTo>
                <a:cubicBezTo>
                  <a:pt x="987534" y="801274"/>
                  <a:pt x="981405" y="797933"/>
                  <a:pt x="973442" y="792371"/>
                </a:cubicBezTo>
                <a:cubicBezTo>
                  <a:pt x="958240" y="781122"/>
                  <a:pt x="950639" y="765529"/>
                  <a:pt x="950639" y="745593"/>
                </a:cubicBezTo>
                <a:cubicBezTo>
                  <a:pt x="950639" y="740812"/>
                  <a:pt x="943857" y="716599"/>
                  <a:pt x="930294" y="672956"/>
                </a:cubicBezTo>
                <a:lnTo>
                  <a:pt x="921507" y="643409"/>
                </a:lnTo>
                <a:lnTo>
                  <a:pt x="897804" y="630779"/>
                </a:lnTo>
                <a:cubicBezTo>
                  <a:pt x="885174" y="624464"/>
                  <a:pt x="876563" y="619011"/>
                  <a:pt x="871972" y="614420"/>
                </a:cubicBezTo>
                <a:cubicBezTo>
                  <a:pt x="867381" y="609829"/>
                  <a:pt x="863185" y="603418"/>
                  <a:pt x="859385" y="595189"/>
                </a:cubicBezTo>
                <a:cubicBezTo>
                  <a:pt x="855718" y="585645"/>
                  <a:pt x="853565" y="578084"/>
                  <a:pt x="852927" y="572507"/>
                </a:cubicBezTo>
                <a:cubicBezTo>
                  <a:pt x="852289" y="566930"/>
                  <a:pt x="852865" y="559627"/>
                  <a:pt x="854656" y="550597"/>
                </a:cubicBezTo>
                <a:cubicBezTo>
                  <a:pt x="857894" y="531643"/>
                  <a:pt x="865957" y="512267"/>
                  <a:pt x="878844" y="492469"/>
                </a:cubicBezTo>
                <a:cubicBezTo>
                  <a:pt x="891732" y="472671"/>
                  <a:pt x="904857" y="458753"/>
                  <a:pt x="918221" y="450714"/>
                </a:cubicBezTo>
                <a:cubicBezTo>
                  <a:pt x="927936" y="444741"/>
                  <a:pt x="937754" y="436517"/>
                  <a:pt x="947674" y="426039"/>
                </a:cubicBezTo>
                <a:cubicBezTo>
                  <a:pt x="957595" y="415562"/>
                  <a:pt x="962769" y="408180"/>
                  <a:pt x="963198" y="403893"/>
                </a:cubicBezTo>
                <a:cubicBezTo>
                  <a:pt x="963798" y="398464"/>
                  <a:pt x="964098" y="386482"/>
                  <a:pt x="964098" y="367946"/>
                </a:cubicBezTo>
                <a:lnTo>
                  <a:pt x="964098" y="349287"/>
                </a:lnTo>
                <a:lnTo>
                  <a:pt x="963569" y="350973"/>
                </a:lnTo>
                <a:cubicBezTo>
                  <a:pt x="957083" y="352592"/>
                  <a:pt x="935027" y="362807"/>
                  <a:pt x="897404" y="381619"/>
                </a:cubicBezTo>
                <a:lnTo>
                  <a:pt x="838368" y="411137"/>
                </a:lnTo>
                <a:lnTo>
                  <a:pt x="789347" y="412080"/>
                </a:lnTo>
                <a:cubicBezTo>
                  <a:pt x="776498" y="412080"/>
                  <a:pt x="766442" y="411921"/>
                  <a:pt x="759179" y="411602"/>
                </a:cubicBezTo>
                <a:cubicBezTo>
                  <a:pt x="751917" y="411282"/>
                  <a:pt x="745556" y="410540"/>
                  <a:pt x="740098" y="409373"/>
                </a:cubicBezTo>
                <a:cubicBezTo>
                  <a:pt x="734641" y="408206"/>
                  <a:pt x="730840" y="405998"/>
                  <a:pt x="728697" y="402750"/>
                </a:cubicBezTo>
                <a:cubicBezTo>
                  <a:pt x="726554" y="399502"/>
                  <a:pt x="725782" y="395521"/>
                  <a:pt x="726382" y="390806"/>
                </a:cubicBezTo>
                <a:cubicBezTo>
                  <a:pt x="726382" y="385167"/>
                  <a:pt x="735343" y="378800"/>
                  <a:pt x="753264" y="371704"/>
                </a:cubicBezTo>
                <a:cubicBezTo>
                  <a:pt x="771186" y="364608"/>
                  <a:pt x="787757" y="359302"/>
                  <a:pt x="802978" y="355787"/>
                </a:cubicBezTo>
                <a:cubicBezTo>
                  <a:pt x="814817" y="353292"/>
                  <a:pt x="832298" y="347153"/>
                  <a:pt x="855420" y="337371"/>
                </a:cubicBezTo>
                <a:cubicBezTo>
                  <a:pt x="878542" y="327589"/>
                  <a:pt x="904643" y="317952"/>
                  <a:pt x="933722" y="308460"/>
                </a:cubicBezTo>
                <a:cubicBezTo>
                  <a:pt x="962802" y="298968"/>
                  <a:pt x="985600" y="290608"/>
                  <a:pt x="1002117" y="283378"/>
                </a:cubicBezTo>
                <a:cubicBezTo>
                  <a:pt x="1042065" y="265338"/>
                  <a:pt x="1080379" y="250722"/>
                  <a:pt x="1117060" y="239530"/>
                </a:cubicBezTo>
                <a:lnTo>
                  <a:pt x="1138777" y="232286"/>
                </a:lnTo>
                <a:lnTo>
                  <a:pt x="1153464" y="204554"/>
                </a:lnTo>
                <a:cubicBezTo>
                  <a:pt x="1164009" y="184628"/>
                  <a:pt x="1175229" y="158910"/>
                  <a:pt x="1187126" y="127402"/>
                </a:cubicBezTo>
                <a:cubicBezTo>
                  <a:pt x="1199820" y="94205"/>
                  <a:pt x="1210655" y="73457"/>
                  <a:pt x="1219632" y="65157"/>
                </a:cubicBezTo>
                <a:lnTo>
                  <a:pt x="1221363" y="63914"/>
                </a:lnTo>
                <a:lnTo>
                  <a:pt x="1219751" y="56932"/>
                </a:lnTo>
                <a:cubicBezTo>
                  <a:pt x="1219754" y="52467"/>
                  <a:pt x="1220654" y="47416"/>
                  <a:pt x="1222452" y="41777"/>
                </a:cubicBezTo>
                <a:cubicBezTo>
                  <a:pt x="1226047" y="30499"/>
                  <a:pt x="1230322" y="22050"/>
                  <a:pt x="1235275" y="16431"/>
                </a:cubicBezTo>
                <a:cubicBezTo>
                  <a:pt x="1239647" y="11211"/>
                  <a:pt x="1246147" y="8063"/>
                  <a:pt x="1254777" y="6987"/>
                </a:cubicBezTo>
                <a:close/>
                <a:moveTo>
                  <a:pt x="5884441" y="2700"/>
                </a:moveTo>
                <a:cubicBezTo>
                  <a:pt x="5900214" y="2700"/>
                  <a:pt x="5909206" y="4355"/>
                  <a:pt x="5911416" y="7665"/>
                </a:cubicBezTo>
                <a:cubicBezTo>
                  <a:pt x="5913626" y="10975"/>
                  <a:pt x="5918893" y="14302"/>
                  <a:pt x="5927218" y="17645"/>
                </a:cubicBezTo>
                <a:lnTo>
                  <a:pt x="5944448" y="27761"/>
                </a:lnTo>
                <a:lnTo>
                  <a:pt x="5935218" y="46063"/>
                </a:lnTo>
                <a:cubicBezTo>
                  <a:pt x="5921464" y="63103"/>
                  <a:pt x="5902588" y="79260"/>
                  <a:pt x="5878590" y="94533"/>
                </a:cubicBezTo>
                <a:cubicBezTo>
                  <a:pt x="5854592" y="109807"/>
                  <a:pt x="5833030" y="119763"/>
                  <a:pt x="5813904" y="124401"/>
                </a:cubicBezTo>
                <a:cubicBezTo>
                  <a:pt x="5803998" y="126249"/>
                  <a:pt x="5798278" y="127711"/>
                  <a:pt x="5796744" y="128788"/>
                </a:cubicBezTo>
                <a:cubicBezTo>
                  <a:pt x="5795211" y="129864"/>
                  <a:pt x="5794144" y="131612"/>
                  <a:pt x="5793544" y="134031"/>
                </a:cubicBezTo>
                <a:cubicBezTo>
                  <a:pt x="5791286" y="140899"/>
                  <a:pt x="5791803" y="151795"/>
                  <a:pt x="5795094" y="166721"/>
                </a:cubicBezTo>
                <a:cubicBezTo>
                  <a:pt x="5798384" y="181647"/>
                  <a:pt x="5800030" y="195717"/>
                  <a:pt x="5800030" y="208933"/>
                </a:cubicBezTo>
                <a:cubicBezTo>
                  <a:pt x="5800030" y="215541"/>
                  <a:pt x="5799642" y="220497"/>
                  <a:pt x="5798864" y="223801"/>
                </a:cubicBezTo>
                <a:lnTo>
                  <a:pt x="5797788" y="226543"/>
                </a:lnTo>
                <a:lnTo>
                  <a:pt x="5801525" y="224464"/>
                </a:lnTo>
                <a:cubicBezTo>
                  <a:pt x="5807186" y="221602"/>
                  <a:pt x="5816456" y="217308"/>
                  <a:pt x="5829334" y="211584"/>
                </a:cubicBezTo>
                <a:cubicBezTo>
                  <a:pt x="5854376" y="200944"/>
                  <a:pt x="5872701" y="195806"/>
                  <a:pt x="5884312" y="196167"/>
                </a:cubicBezTo>
                <a:cubicBezTo>
                  <a:pt x="5895924" y="196529"/>
                  <a:pt x="5908391" y="203035"/>
                  <a:pt x="5921716" y="215684"/>
                </a:cubicBezTo>
                <a:cubicBezTo>
                  <a:pt x="5930746" y="224028"/>
                  <a:pt x="5936494" y="231908"/>
                  <a:pt x="5938962" y="239323"/>
                </a:cubicBezTo>
                <a:cubicBezTo>
                  <a:pt x="5941430" y="246738"/>
                  <a:pt x="5939226" y="256732"/>
                  <a:pt x="5932354" y="269305"/>
                </a:cubicBezTo>
                <a:cubicBezTo>
                  <a:pt x="5925482" y="281878"/>
                  <a:pt x="5915466" y="295206"/>
                  <a:pt x="5902308" y="309289"/>
                </a:cubicBezTo>
                <a:cubicBezTo>
                  <a:pt x="5889148" y="323371"/>
                  <a:pt x="5869053" y="343619"/>
                  <a:pt x="5842021" y="370032"/>
                </a:cubicBezTo>
                <a:cubicBezTo>
                  <a:pt x="5822376" y="389238"/>
                  <a:pt x="5806337" y="404998"/>
                  <a:pt x="5793904" y="417311"/>
                </a:cubicBezTo>
                <a:lnTo>
                  <a:pt x="5790821" y="420376"/>
                </a:lnTo>
                <a:lnTo>
                  <a:pt x="5792515" y="419824"/>
                </a:lnTo>
                <a:cubicBezTo>
                  <a:pt x="5798744" y="419824"/>
                  <a:pt x="5811424" y="414740"/>
                  <a:pt x="5830556" y="404572"/>
                </a:cubicBezTo>
                <a:cubicBezTo>
                  <a:pt x="5849686" y="394404"/>
                  <a:pt x="5861293" y="389320"/>
                  <a:pt x="5865374" y="389320"/>
                </a:cubicBezTo>
                <a:cubicBezTo>
                  <a:pt x="5869456" y="389320"/>
                  <a:pt x="5877178" y="386887"/>
                  <a:pt x="5888542" y="382019"/>
                </a:cubicBezTo>
                <a:lnTo>
                  <a:pt x="5901943" y="378319"/>
                </a:lnTo>
                <a:lnTo>
                  <a:pt x="5895656" y="376290"/>
                </a:lnTo>
                <a:cubicBezTo>
                  <a:pt x="5890504" y="369642"/>
                  <a:pt x="5887722" y="364393"/>
                  <a:pt x="5887312" y="360545"/>
                </a:cubicBezTo>
                <a:cubicBezTo>
                  <a:pt x="5886903" y="356697"/>
                  <a:pt x="5888436" y="351768"/>
                  <a:pt x="5891913" y="345758"/>
                </a:cubicBezTo>
                <a:cubicBezTo>
                  <a:pt x="5902381" y="326346"/>
                  <a:pt x="5921950" y="319197"/>
                  <a:pt x="5950620" y="324312"/>
                </a:cubicBezTo>
                <a:cubicBezTo>
                  <a:pt x="5968204" y="327951"/>
                  <a:pt x="5990621" y="336271"/>
                  <a:pt x="6017872" y="349272"/>
                </a:cubicBezTo>
                <a:cubicBezTo>
                  <a:pt x="6045123" y="362274"/>
                  <a:pt x="6062944" y="373618"/>
                  <a:pt x="6071336" y="383305"/>
                </a:cubicBezTo>
                <a:lnTo>
                  <a:pt x="6084394" y="400150"/>
                </a:lnTo>
                <a:lnTo>
                  <a:pt x="6071878" y="429197"/>
                </a:lnTo>
                <a:cubicBezTo>
                  <a:pt x="6065868" y="441217"/>
                  <a:pt x="6060010" y="449671"/>
                  <a:pt x="6054305" y="454557"/>
                </a:cubicBezTo>
                <a:cubicBezTo>
                  <a:pt x="6049324" y="457872"/>
                  <a:pt x="6041284" y="459693"/>
                  <a:pt x="6030188" y="460022"/>
                </a:cubicBezTo>
                <a:cubicBezTo>
                  <a:pt x="6019091" y="460351"/>
                  <a:pt x="6009928" y="459169"/>
                  <a:pt x="6002698" y="456479"/>
                </a:cubicBezTo>
                <a:cubicBezTo>
                  <a:pt x="5995469" y="453788"/>
                  <a:pt x="5981534" y="452442"/>
                  <a:pt x="5960893" y="452442"/>
                </a:cubicBezTo>
                <a:cubicBezTo>
                  <a:pt x="5947920" y="451842"/>
                  <a:pt x="5937397" y="452388"/>
                  <a:pt x="5929325" y="454078"/>
                </a:cubicBezTo>
                <a:cubicBezTo>
                  <a:pt x="5921252" y="455769"/>
                  <a:pt x="5908649" y="459567"/>
                  <a:pt x="5891513" y="465473"/>
                </a:cubicBezTo>
                <a:cubicBezTo>
                  <a:pt x="5866252" y="473902"/>
                  <a:pt x="5853213" y="478560"/>
                  <a:pt x="5852394" y="479446"/>
                </a:cubicBezTo>
                <a:cubicBezTo>
                  <a:pt x="5851575" y="480332"/>
                  <a:pt x="5852630" y="501544"/>
                  <a:pt x="5855558" y="543082"/>
                </a:cubicBezTo>
                <a:cubicBezTo>
                  <a:pt x="5858488" y="584621"/>
                  <a:pt x="5860994" y="625683"/>
                  <a:pt x="5863080" y="666269"/>
                </a:cubicBezTo>
                <a:cubicBezTo>
                  <a:pt x="5865166" y="706855"/>
                  <a:pt x="5867124" y="731120"/>
                  <a:pt x="5868953" y="739064"/>
                </a:cubicBezTo>
                <a:cubicBezTo>
                  <a:pt x="5870144" y="746779"/>
                  <a:pt x="5872492" y="758223"/>
                  <a:pt x="5875996" y="773397"/>
                </a:cubicBezTo>
                <a:cubicBezTo>
                  <a:pt x="5882760" y="804001"/>
                  <a:pt x="5880022" y="826056"/>
                  <a:pt x="5867782" y="839562"/>
                </a:cubicBezTo>
                <a:cubicBezTo>
                  <a:pt x="5861876" y="844010"/>
                  <a:pt x="5856658" y="846051"/>
                  <a:pt x="5852130" y="845684"/>
                </a:cubicBezTo>
                <a:cubicBezTo>
                  <a:pt x="5847600" y="845318"/>
                  <a:pt x="5840636" y="842601"/>
                  <a:pt x="5831234" y="837533"/>
                </a:cubicBezTo>
                <a:cubicBezTo>
                  <a:pt x="5817966" y="831209"/>
                  <a:pt x="5810008" y="825901"/>
                  <a:pt x="5807360" y="821610"/>
                </a:cubicBezTo>
                <a:cubicBezTo>
                  <a:pt x="5804712" y="817319"/>
                  <a:pt x="5798883" y="811149"/>
                  <a:pt x="5789872" y="803100"/>
                </a:cubicBezTo>
                <a:cubicBezTo>
                  <a:pt x="5780861" y="795052"/>
                  <a:pt x="5776356" y="785763"/>
                  <a:pt x="5776356" y="775233"/>
                </a:cubicBezTo>
                <a:cubicBezTo>
                  <a:pt x="5776356" y="764703"/>
                  <a:pt x="5772146" y="753642"/>
                  <a:pt x="5763726" y="742050"/>
                </a:cubicBezTo>
                <a:cubicBezTo>
                  <a:pt x="5747628" y="719628"/>
                  <a:pt x="5733664" y="704383"/>
                  <a:pt x="5721834" y="696316"/>
                </a:cubicBezTo>
                <a:lnTo>
                  <a:pt x="5717376" y="690158"/>
                </a:lnTo>
                <a:lnTo>
                  <a:pt x="5668000" y="737692"/>
                </a:lnTo>
                <a:cubicBezTo>
                  <a:pt x="5639415" y="769992"/>
                  <a:pt x="5621475" y="786141"/>
                  <a:pt x="5614178" y="786141"/>
                </a:cubicBezTo>
                <a:cubicBezTo>
                  <a:pt x="5600024" y="786141"/>
                  <a:pt x="5586440" y="775959"/>
                  <a:pt x="5573424" y="755595"/>
                </a:cubicBezTo>
                <a:cubicBezTo>
                  <a:pt x="5560407" y="735230"/>
                  <a:pt x="5553900" y="716051"/>
                  <a:pt x="5553900" y="698059"/>
                </a:cubicBezTo>
                <a:cubicBezTo>
                  <a:pt x="5553900" y="685800"/>
                  <a:pt x="5555533" y="674118"/>
                  <a:pt x="5558800" y="663012"/>
                </a:cubicBezTo>
                <a:cubicBezTo>
                  <a:pt x="5562068" y="651905"/>
                  <a:pt x="5567696" y="643578"/>
                  <a:pt x="5575688" y="638030"/>
                </a:cubicBezTo>
                <a:cubicBezTo>
                  <a:pt x="5583680" y="632482"/>
                  <a:pt x="5591000" y="633870"/>
                  <a:pt x="5597648" y="642195"/>
                </a:cubicBezTo>
                <a:cubicBezTo>
                  <a:pt x="5601439" y="647491"/>
                  <a:pt x="5607102" y="658292"/>
                  <a:pt x="5614636" y="674599"/>
                </a:cubicBezTo>
                <a:cubicBezTo>
                  <a:pt x="5617512" y="680352"/>
                  <a:pt x="5619696" y="683812"/>
                  <a:pt x="5621186" y="684979"/>
                </a:cubicBezTo>
                <a:cubicBezTo>
                  <a:pt x="5622678" y="686145"/>
                  <a:pt x="5625066" y="686934"/>
                  <a:pt x="5628352" y="687343"/>
                </a:cubicBezTo>
                <a:cubicBezTo>
                  <a:pt x="5632952" y="687191"/>
                  <a:pt x="5642025" y="684909"/>
                  <a:pt x="5655570" y="680499"/>
                </a:cubicBezTo>
                <a:cubicBezTo>
                  <a:pt x="5669114" y="676089"/>
                  <a:pt x="5678500" y="671770"/>
                  <a:pt x="5683730" y="667541"/>
                </a:cubicBezTo>
                <a:lnTo>
                  <a:pt x="5689344" y="666712"/>
                </a:lnTo>
                <a:lnTo>
                  <a:pt x="5676200" y="659168"/>
                </a:lnTo>
                <a:cubicBezTo>
                  <a:pt x="5661646" y="640185"/>
                  <a:pt x="5657984" y="629322"/>
                  <a:pt x="5665213" y="626578"/>
                </a:cubicBezTo>
                <a:cubicBezTo>
                  <a:pt x="5669652" y="625073"/>
                  <a:pt x="5677077" y="627536"/>
                  <a:pt x="5687488" y="633965"/>
                </a:cubicBezTo>
                <a:cubicBezTo>
                  <a:pt x="5699536" y="642166"/>
                  <a:pt x="5707345" y="646348"/>
                  <a:pt x="5710912" y="646509"/>
                </a:cubicBezTo>
                <a:cubicBezTo>
                  <a:pt x="5714479" y="646671"/>
                  <a:pt x="5720573" y="644709"/>
                  <a:pt x="5729193" y="640623"/>
                </a:cubicBezTo>
                <a:cubicBezTo>
                  <a:pt x="5751900" y="632146"/>
                  <a:pt x="5763254" y="631855"/>
                  <a:pt x="5763254" y="639751"/>
                </a:cubicBezTo>
                <a:cubicBezTo>
                  <a:pt x="5763254" y="644114"/>
                  <a:pt x="5759058" y="650491"/>
                  <a:pt x="5750666" y="658882"/>
                </a:cubicBezTo>
                <a:cubicBezTo>
                  <a:pt x="5743504" y="665083"/>
                  <a:pt x="5740437" y="668260"/>
                  <a:pt x="5741466" y="668412"/>
                </a:cubicBezTo>
                <a:cubicBezTo>
                  <a:pt x="5741542" y="668707"/>
                  <a:pt x="5745728" y="671320"/>
                  <a:pt x="5754024" y="676249"/>
                </a:cubicBezTo>
                <a:cubicBezTo>
                  <a:pt x="5762321" y="681178"/>
                  <a:pt x="5769579" y="684681"/>
                  <a:pt x="5775798" y="686757"/>
                </a:cubicBezTo>
                <a:cubicBezTo>
                  <a:pt x="5776237" y="687596"/>
                  <a:pt x="5776804" y="687043"/>
                  <a:pt x="5777498" y="685100"/>
                </a:cubicBezTo>
                <a:cubicBezTo>
                  <a:pt x="5779223" y="682090"/>
                  <a:pt x="5782006" y="660197"/>
                  <a:pt x="5785850" y="619420"/>
                </a:cubicBezTo>
                <a:cubicBezTo>
                  <a:pt x="5789693" y="578644"/>
                  <a:pt x="5791614" y="548640"/>
                  <a:pt x="5791614" y="529409"/>
                </a:cubicBezTo>
                <a:lnTo>
                  <a:pt x="5791614" y="515236"/>
                </a:lnTo>
                <a:lnTo>
                  <a:pt x="5790157" y="519294"/>
                </a:lnTo>
                <a:cubicBezTo>
                  <a:pt x="5782328" y="521903"/>
                  <a:pt x="5775296" y="526032"/>
                  <a:pt x="5769062" y="531681"/>
                </a:cubicBezTo>
                <a:cubicBezTo>
                  <a:pt x="5762828" y="537329"/>
                  <a:pt x="5750014" y="544216"/>
                  <a:pt x="5730622" y="552341"/>
                </a:cubicBezTo>
                <a:cubicBezTo>
                  <a:pt x="5696770" y="566104"/>
                  <a:pt x="5673276" y="580806"/>
                  <a:pt x="5660142" y="596446"/>
                </a:cubicBezTo>
                <a:cubicBezTo>
                  <a:pt x="5656065" y="601542"/>
                  <a:pt x="5651852" y="604828"/>
                  <a:pt x="5647504" y="606304"/>
                </a:cubicBezTo>
                <a:cubicBezTo>
                  <a:pt x="5643156" y="607781"/>
                  <a:pt x="5637781" y="606023"/>
                  <a:pt x="5631380" y="601032"/>
                </a:cubicBezTo>
                <a:cubicBezTo>
                  <a:pt x="5629532" y="599451"/>
                  <a:pt x="5626254" y="598661"/>
                  <a:pt x="5621544" y="598661"/>
                </a:cubicBezTo>
                <a:cubicBezTo>
                  <a:pt x="5616834" y="598661"/>
                  <a:pt x="5609797" y="588550"/>
                  <a:pt x="5600434" y="568328"/>
                </a:cubicBezTo>
                <a:cubicBezTo>
                  <a:pt x="5594633" y="556051"/>
                  <a:pt x="5591256" y="546902"/>
                  <a:pt x="5590304" y="540882"/>
                </a:cubicBezTo>
                <a:cubicBezTo>
                  <a:pt x="5589352" y="534862"/>
                  <a:pt x="5589475" y="525699"/>
                  <a:pt x="5590675" y="513393"/>
                </a:cubicBezTo>
                <a:cubicBezTo>
                  <a:pt x="5591990" y="499601"/>
                  <a:pt x="5593974" y="490619"/>
                  <a:pt x="5596626" y="486447"/>
                </a:cubicBezTo>
                <a:cubicBezTo>
                  <a:pt x="5599280" y="482275"/>
                  <a:pt x="5606316" y="475907"/>
                  <a:pt x="5617736" y="467344"/>
                </a:cubicBezTo>
                <a:cubicBezTo>
                  <a:pt x="5630252" y="457657"/>
                  <a:pt x="5640298" y="450992"/>
                  <a:pt x="5647875" y="447349"/>
                </a:cubicBezTo>
                <a:cubicBezTo>
                  <a:pt x="5655452" y="443706"/>
                  <a:pt x="5661741" y="437621"/>
                  <a:pt x="5666742" y="429097"/>
                </a:cubicBezTo>
                <a:cubicBezTo>
                  <a:pt x="5671743" y="420572"/>
                  <a:pt x="5683626" y="410175"/>
                  <a:pt x="5702390" y="397907"/>
                </a:cubicBezTo>
                <a:cubicBezTo>
                  <a:pt x="5723592" y="384153"/>
                  <a:pt x="5734193" y="372670"/>
                  <a:pt x="5734193" y="363460"/>
                </a:cubicBezTo>
                <a:cubicBezTo>
                  <a:pt x="5734193" y="358307"/>
                  <a:pt x="5749593" y="340793"/>
                  <a:pt x="5780392" y="310918"/>
                </a:cubicBezTo>
                <a:cubicBezTo>
                  <a:pt x="5795792" y="295980"/>
                  <a:pt x="5807228" y="284867"/>
                  <a:pt x="5814702" y="277579"/>
                </a:cubicBezTo>
                <a:lnTo>
                  <a:pt x="5820270" y="272129"/>
                </a:lnTo>
                <a:lnTo>
                  <a:pt x="5808424" y="280407"/>
                </a:lnTo>
                <a:cubicBezTo>
                  <a:pt x="5796408" y="288312"/>
                  <a:pt x="5781430" y="298590"/>
                  <a:pt x="5763490" y="311239"/>
                </a:cubicBezTo>
                <a:cubicBezTo>
                  <a:pt x="5745550" y="323888"/>
                  <a:pt x="5732656" y="334423"/>
                  <a:pt x="5724806" y="342843"/>
                </a:cubicBezTo>
                <a:cubicBezTo>
                  <a:pt x="5714376" y="353873"/>
                  <a:pt x="5706382" y="361891"/>
                  <a:pt x="5700825" y="366896"/>
                </a:cubicBezTo>
                <a:cubicBezTo>
                  <a:pt x="5695267" y="371901"/>
                  <a:pt x="5685869" y="381019"/>
                  <a:pt x="5672628" y="394249"/>
                </a:cubicBezTo>
                <a:cubicBezTo>
                  <a:pt x="5658056" y="408527"/>
                  <a:pt x="5646114" y="415252"/>
                  <a:pt x="5636802" y="414423"/>
                </a:cubicBezTo>
                <a:cubicBezTo>
                  <a:pt x="5627492" y="413595"/>
                  <a:pt x="5620656" y="404093"/>
                  <a:pt x="5616293" y="385920"/>
                </a:cubicBezTo>
                <a:cubicBezTo>
                  <a:pt x="5612368" y="367527"/>
                  <a:pt x="5611064" y="353954"/>
                  <a:pt x="5612378" y="345200"/>
                </a:cubicBezTo>
                <a:cubicBezTo>
                  <a:pt x="5613692" y="336447"/>
                  <a:pt x="5618212" y="328217"/>
                  <a:pt x="5625937" y="320512"/>
                </a:cubicBezTo>
                <a:cubicBezTo>
                  <a:pt x="5637320" y="309834"/>
                  <a:pt x="5646596" y="301914"/>
                  <a:pt x="5653769" y="296751"/>
                </a:cubicBezTo>
                <a:cubicBezTo>
                  <a:pt x="5660941" y="291589"/>
                  <a:pt x="5668252" y="283250"/>
                  <a:pt x="5675700" y="271734"/>
                </a:cubicBezTo>
                <a:cubicBezTo>
                  <a:pt x="5703047" y="231281"/>
                  <a:pt x="5719392" y="205993"/>
                  <a:pt x="5724735" y="195867"/>
                </a:cubicBezTo>
                <a:cubicBezTo>
                  <a:pt x="5730078" y="185742"/>
                  <a:pt x="5734593" y="170550"/>
                  <a:pt x="5738280" y="150290"/>
                </a:cubicBezTo>
                <a:cubicBezTo>
                  <a:pt x="5740113" y="142323"/>
                  <a:pt x="5741886" y="135952"/>
                  <a:pt x="5743598" y="131177"/>
                </a:cubicBezTo>
                <a:lnTo>
                  <a:pt x="5745319" y="127108"/>
                </a:lnTo>
                <a:lnTo>
                  <a:pt x="5711919" y="121258"/>
                </a:lnTo>
                <a:cubicBezTo>
                  <a:pt x="5692660" y="118782"/>
                  <a:pt x="5677043" y="112667"/>
                  <a:pt x="5665070" y="102913"/>
                </a:cubicBezTo>
                <a:cubicBezTo>
                  <a:pt x="5656136" y="93807"/>
                  <a:pt x="5653304" y="86887"/>
                  <a:pt x="5656576" y="82153"/>
                </a:cubicBezTo>
                <a:cubicBezTo>
                  <a:pt x="5659848" y="77419"/>
                  <a:pt x="5673524" y="73466"/>
                  <a:pt x="5697603" y="70295"/>
                </a:cubicBezTo>
                <a:cubicBezTo>
                  <a:pt x="5714691" y="67856"/>
                  <a:pt x="5734168" y="62991"/>
                  <a:pt x="5756032" y="55700"/>
                </a:cubicBezTo>
                <a:cubicBezTo>
                  <a:pt x="5777896" y="48408"/>
                  <a:pt x="5789276" y="43982"/>
                  <a:pt x="5790172" y="42420"/>
                </a:cubicBezTo>
                <a:cubicBezTo>
                  <a:pt x="5793258" y="36276"/>
                  <a:pt x="5797572" y="33204"/>
                  <a:pt x="5803116" y="33204"/>
                </a:cubicBezTo>
                <a:cubicBezTo>
                  <a:pt x="5808660" y="33204"/>
                  <a:pt x="5819656" y="28120"/>
                  <a:pt x="5836106" y="17952"/>
                </a:cubicBezTo>
                <a:cubicBezTo>
                  <a:pt x="5852556" y="7784"/>
                  <a:pt x="5868668" y="2700"/>
                  <a:pt x="5884441" y="2700"/>
                </a:cubicBezTo>
                <a:close/>
                <a:moveTo>
                  <a:pt x="4091160" y="0"/>
                </a:moveTo>
                <a:lnTo>
                  <a:pt x="4115292" y="2829"/>
                </a:lnTo>
                <a:cubicBezTo>
                  <a:pt x="4130360" y="4143"/>
                  <a:pt x="4142223" y="6791"/>
                  <a:pt x="4150882" y="10773"/>
                </a:cubicBezTo>
                <a:cubicBezTo>
                  <a:pt x="4157692" y="14192"/>
                  <a:pt x="4162045" y="17797"/>
                  <a:pt x="4163940" y="21588"/>
                </a:cubicBezTo>
                <a:cubicBezTo>
                  <a:pt x="4165836" y="25379"/>
                  <a:pt x="4166784" y="31394"/>
                  <a:pt x="4166784" y="39634"/>
                </a:cubicBezTo>
                <a:cubicBezTo>
                  <a:pt x="4166784" y="51845"/>
                  <a:pt x="4161895" y="64572"/>
                  <a:pt x="4152118" y="77817"/>
                </a:cubicBezTo>
                <a:cubicBezTo>
                  <a:pt x="4142340" y="91061"/>
                  <a:pt x="4132968" y="107249"/>
                  <a:pt x="4124000" y="126380"/>
                </a:cubicBezTo>
                <a:cubicBezTo>
                  <a:pt x="4115032" y="145511"/>
                  <a:pt x="4105118" y="161244"/>
                  <a:pt x="4094260" y="173579"/>
                </a:cubicBezTo>
                <a:lnTo>
                  <a:pt x="4090139" y="178053"/>
                </a:lnTo>
                <a:lnTo>
                  <a:pt x="4098789" y="173579"/>
                </a:lnTo>
                <a:cubicBezTo>
                  <a:pt x="4115220" y="166111"/>
                  <a:pt x="4130950" y="162378"/>
                  <a:pt x="4145981" y="162378"/>
                </a:cubicBezTo>
                <a:cubicBezTo>
                  <a:pt x="4154496" y="162378"/>
                  <a:pt x="4162536" y="163097"/>
                  <a:pt x="4170098" y="164535"/>
                </a:cubicBezTo>
                <a:cubicBezTo>
                  <a:pt x="4177661" y="165973"/>
                  <a:pt x="4183784" y="168771"/>
                  <a:pt x="4188465" y="172929"/>
                </a:cubicBezTo>
                <a:cubicBezTo>
                  <a:pt x="4193146" y="177087"/>
                  <a:pt x="4194625" y="182585"/>
                  <a:pt x="4192901" y="189424"/>
                </a:cubicBezTo>
                <a:cubicBezTo>
                  <a:pt x="4191444" y="192815"/>
                  <a:pt x="4190120" y="198392"/>
                  <a:pt x="4188929" y="206154"/>
                </a:cubicBezTo>
                <a:cubicBezTo>
                  <a:pt x="4188176" y="213698"/>
                  <a:pt x="4185888" y="219139"/>
                  <a:pt x="4182064" y="222478"/>
                </a:cubicBezTo>
                <a:cubicBezTo>
                  <a:pt x="4178240" y="225816"/>
                  <a:pt x="4170670" y="228905"/>
                  <a:pt x="4159354" y="231743"/>
                </a:cubicBezTo>
                <a:cubicBezTo>
                  <a:pt x="4138418" y="238030"/>
                  <a:pt x="4125016" y="246579"/>
                  <a:pt x="4119149" y="257389"/>
                </a:cubicBezTo>
                <a:cubicBezTo>
                  <a:pt x="4117416" y="258971"/>
                  <a:pt x="4117484" y="261054"/>
                  <a:pt x="4119356" y="263640"/>
                </a:cubicBezTo>
                <a:cubicBezTo>
                  <a:pt x="4121228" y="266226"/>
                  <a:pt x="4123821" y="271039"/>
                  <a:pt x="4127136" y="278078"/>
                </a:cubicBezTo>
                <a:cubicBezTo>
                  <a:pt x="4146110" y="294432"/>
                  <a:pt x="4157311" y="306693"/>
                  <a:pt x="4160740" y="314861"/>
                </a:cubicBezTo>
                <a:cubicBezTo>
                  <a:pt x="4164169" y="323029"/>
                  <a:pt x="4164150" y="331146"/>
                  <a:pt x="4160683" y="339214"/>
                </a:cubicBezTo>
                <a:cubicBezTo>
                  <a:pt x="4152920" y="351311"/>
                  <a:pt x="4136466" y="353173"/>
                  <a:pt x="4111319" y="344800"/>
                </a:cubicBezTo>
                <a:cubicBezTo>
                  <a:pt x="4096013" y="339409"/>
                  <a:pt x="4070824" y="336566"/>
                  <a:pt x="4035752" y="336271"/>
                </a:cubicBezTo>
                <a:cubicBezTo>
                  <a:pt x="4000682" y="335975"/>
                  <a:pt x="3982806" y="335430"/>
                  <a:pt x="3982124" y="334635"/>
                </a:cubicBezTo>
                <a:cubicBezTo>
                  <a:pt x="3981444" y="333839"/>
                  <a:pt x="3986185" y="335904"/>
                  <a:pt x="3996348" y="340828"/>
                </a:cubicBezTo>
                <a:cubicBezTo>
                  <a:pt x="4008645" y="348867"/>
                  <a:pt x="4015158" y="359136"/>
                  <a:pt x="4015886" y="371632"/>
                </a:cubicBezTo>
                <a:lnTo>
                  <a:pt x="4012258" y="385150"/>
                </a:lnTo>
                <a:lnTo>
                  <a:pt x="4033638" y="380605"/>
                </a:lnTo>
                <a:cubicBezTo>
                  <a:pt x="4055984" y="375776"/>
                  <a:pt x="4083250" y="372594"/>
                  <a:pt x="4115434" y="371061"/>
                </a:cubicBezTo>
                <a:cubicBezTo>
                  <a:pt x="4147620" y="369527"/>
                  <a:pt x="4172532" y="369975"/>
                  <a:pt x="4190172" y="372404"/>
                </a:cubicBezTo>
                <a:cubicBezTo>
                  <a:pt x="4208432" y="374918"/>
                  <a:pt x="4226012" y="379843"/>
                  <a:pt x="4242914" y="387177"/>
                </a:cubicBezTo>
                <a:cubicBezTo>
                  <a:pt x="4259816" y="394511"/>
                  <a:pt x="4272896" y="402808"/>
                  <a:pt x="4282155" y="412066"/>
                </a:cubicBezTo>
                <a:cubicBezTo>
                  <a:pt x="4289080" y="419695"/>
                  <a:pt x="4292962" y="425456"/>
                  <a:pt x="4293800" y="429347"/>
                </a:cubicBezTo>
                <a:cubicBezTo>
                  <a:pt x="4294638" y="433238"/>
                  <a:pt x="4293562" y="438360"/>
                  <a:pt x="4290570" y="444713"/>
                </a:cubicBezTo>
                <a:lnTo>
                  <a:pt x="4281069" y="468587"/>
                </a:lnTo>
                <a:lnTo>
                  <a:pt x="4252723" y="468587"/>
                </a:lnTo>
                <a:cubicBezTo>
                  <a:pt x="4236149" y="468587"/>
                  <a:pt x="4222419" y="465868"/>
                  <a:pt x="4211532" y="460429"/>
                </a:cubicBezTo>
                <a:cubicBezTo>
                  <a:pt x="4197244" y="453314"/>
                  <a:pt x="4184528" y="451752"/>
                  <a:pt x="4173384" y="455743"/>
                </a:cubicBezTo>
                <a:cubicBezTo>
                  <a:pt x="4163831" y="458286"/>
                  <a:pt x="4149791" y="460143"/>
                  <a:pt x="4131265" y="461315"/>
                </a:cubicBezTo>
                <a:lnTo>
                  <a:pt x="4102625" y="463472"/>
                </a:lnTo>
                <a:lnTo>
                  <a:pt x="4116978" y="469173"/>
                </a:lnTo>
                <a:cubicBezTo>
                  <a:pt x="4132122" y="476117"/>
                  <a:pt x="4142442" y="485670"/>
                  <a:pt x="4147938" y="497834"/>
                </a:cubicBezTo>
                <a:cubicBezTo>
                  <a:pt x="4154520" y="512550"/>
                  <a:pt x="4153510" y="525880"/>
                  <a:pt x="4144910" y="537824"/>
                </a:cubicBezTo>
                <a:cubicBezTo>
                  <a:pt x="4141842" y="541654"/>
                  <a:pt x="4136318" y="546171"/>
                  <a:pt x="4128336" y="551376"/>
                </a:cubicBezTo>
                <a:cubicBezTo>
                  <a:pt x="4120354" y="556582"/>
                  <a:pt x="4113977" y="559184"/>
                  <a:pt x="4109205" y="559184"/>
                </a:cubicBezTo>
                <a:cubicBezTo>
                  <a:pt x="4108272" y="559184"/>
                  <a:pt x="4102638" y="564609"/>
                  <a:pt x="4092302" y="575458"/>
                </a:cubicBezTo>
                <a:cubicBezTo>
                  <a:pt x="4085121" y="582640"/>
                  <a:pt x="4080937" y="587002"/>
                  <a:pt x="4079751" y="588545"/>
                </a:cubicBezTo>
                <a:cubicBezTo>
                  <a:pt x="4078565" y="590088"/>
                  <a:pt x="4078568" y="591364"/>
                  <a:pt x="4079758" y="592374"/>
                </a:cubicBezTo>
                <a:cubicBezTo>
                  <a:pt x="4081844" y="595708"/>
                  <a:pt x="4084462" y="598361"/>
                  <a:pt x="4087610" y="600332"/>
                </a:cubicBezTo>
                <a:cubicBezTo>
                  <a:pt x="4090758" y="602304"/>
                  <a:pt x="4092331" y="609762"/>
                  <a:pt x="4092331" y="622707"/>
                </a:cubicBezTo>
                <a:cubicBezTo>
                  <a:pt x="4092331" y="634356"/>
                  <a:pt x="4089016" y="644474"/>
                  <a:pt x="4082388" y="653060"/>
                </a:cubicBezTo>
                <a:cubicBezTo>
                  <a:pt x="4075758" y="661647"/>
                  <a:pt x="4067352" y="665940"/>
                  <a:pt x="4057170" y="665940"/>
                </a:cubicBezTo>
                <a:cubicBezTo>
                  <a:pt x="4047807" y="665940"/>
                  <a:pt x="4033178" y="668103"/>
                  <a:pt x="4013286" y="672427"/>
                </a:cubicBezTo>
                <a:cubicBezTo>
                  <a:pt x="3993393" y="676751"/>
                  <a:pt x="3981804" y="679942"/>
                  <a:pt x="3978517" y="682000"/>
                </a:cubicBezTo>
                <a:cubicBezTo>
                  <a:pt x="3975855" y="683776"/>
                  <a:pt x="3973028" y="685875"/>
                  <a:pt x="3970036" y="688297"/>
                </a:cubicBezTo>
                <a:lnTo>
                  <a:pt x="3968688" y="689468"/>
                </a:lnTo>
                <a:lnTo>
                  <a:pt x="3992904" y="683528"/>
                </a:lnTo>
                <a:cubicBezTo>
                  <a:pt x="4041054" y="671698"/>
                  <a:pt x="4070786" y="664705"/>
                  <a:pt x="4082102" y="662547"/>
                </a:cubicBezTo>
                <a:cubicBezTo>
                  <a:pt x="4093417" y="660390"/>
                  <a:pt x="4104209" y="662226"/>
                  <a:pt x="4114477" y="668055"/>
                </a:cubicBezTo>
                <a:cubicBezTo>
                  <a:pt x="4142548" y="681161"/>
                  <a:pt x="4159950" y="694444"/>
                  <a:pt x="4166684" y="707903"/>
                </a:cubicBezTo>
                <a:cubicBezTo>
                  <a:pt x="4169741" y="714027"/>
                  <a:pt x="4171270" y="719092"/>
                  <a:pt x="4171270" y="723098"/>
                </a:cubicBezTo>
                <a:cubicBezTo>
                  <a:pt x="4171270" y="727103"/>
                  <a:pt x="4169088" y="733092"/>
                  <a:pt x="4164726" y="741064"/>
                </a:cubicBezTo>
                <a:cubicBezTo>
                  <a:pt x="4158449" y="753628"/>
                  <a:pt x="4150510" y="769815"/>
                  <a:pt x="4140908" y="789627"/>
                </a:cubicBezTo>
                <a:cubicBezTo>
                  <a:pt x="4135794" y="799857"/>
                  <a:pt x="4132996" y="805796"/>
                  <a:pt x="4132514" y="807444"/>
                </a:cubicBezTo>
                <a:cubicBezTo>
                  <a:pt x="4132034" y="809092"/>
                  <a:pt x="4131894" y="809835"/>
                  <a:pt x="4132093" y="809673"/>
                </a:cubicBezTo>
                <a:cubicBezTo>
                  <a:pt x="4136637" y="812511"/>
                  <a:pt x="4140576" y="814642"/>
                  <a:pt x="4143909" y="816066"/>
                </a:cubicBezTo>
                <a:cubicBezTo>
                  <a:pt x="4147243" y="817490"/>
                  <a:pt x="4150000" y="824779"/>
                  <a:pt x="4152182" y="837933"/>
                </a:cubicBezTo>
                <a:cubicBezTo>
                  <a:pt x="4152944" y="847163"/>
                  <a:pt x="4152694" y="853895"/>
                  <a:pt x="4151432" y="858129"/>
                </a:cubicBezTo>
                <a:cubicBezTo>
                  <a:pt x="4150170" y="862363"/>
                  <a:pt x="4146310" y="867709"/>
                  <a:pt x="4139852" y="874166"/>
                </a:cubicBezTo>
                <a:cubicBezTo>
                  <a:pt x="4132632" y="881386"/>
                  <a:pt x="4126796" y="885413"/>
                  <a:pt x="4122342" y="886247"/>
                </a:cubicBezTo>
                <a:cubicBezTo>
                  <a:pt x="4117890" y="887080"/>
                  <a:pt x="4109896" y="886835"/>
                  <a:pt x="4098360" y="885511"/>
                </a:cubicBezTo>
                <a:cubicBezTo>
                  <a:pt x="4082035" y="882653"/>
                  <a:pt x="4038844" y="882420"/>
                  <a:pt x="3968787" y="884811"/>
                </a:cubicBezTo>
                <a:cubicBezTo>
                  <a:pt x="3954748" y="884811"/>
                  <a:pt x="3943604" y="884811"/>
                  <a:pt x="3935355" y="884811"/>
                </a:cubicBezTo>
                <a:cubicBezTo>
                  <a:pt x="3921420" y="883610"/>
                  <a:pt x="3911637" y="885139"/>
                  <a:pt x="3906008" y="889397"/>
                </a:cubicBezTo>
                <a:cubicBezTo>
                  <a:pt x="3882129" y="901884"/>
                  <a:pt x="3866079" y="891635"/>
                  <a:pt x="3857859" y="858650"/>
                </a:cubicBezTo>
                <a:cubicBezTo>
                  <a:pt x="3852478" y="841496"/>
                  <a:pt x="3853516" y="814759"/>
                  <a:pt x="3860974" y="778440"/>
                </a:cubicBezTo>
                <a:cubicBezTo>
                  <a:pt x="3866089" y="751751"/>
                  <a:pt x="3870587" y="715597"/>
                  <a:pt x="3874468" y="669977"/>
                </a:cubicBezTo>
                <a:cubicBezTo>
                  <a:pt x="3878350" y="624357"/>
                  <a:pt x="3879990" y="586316"/>
                  <a:pt x="3879390" y="555855"/>
                </a:cubicBezTo>
                <a:cubicBezTo>
                  <a:pt x="3878819" y="538139"/>
                  <a:pt x="3878145" y="526823"/>
                  <a:pt x="3877369" y="521908"/>
                </a:cubicBezTo>
                <a:cubicBezTo>
                  <a:pt x="3876593" y="516993"/>
                  <a:pt x="3875266" y="513445"/>
                  <a:pt x="3873390" y="511264"/>
                </a:cubicBezTo>
                <a:lnTo>
                  <a:pt x="3861445" y="494933"/>
                </a:lnTo>
                <a:lnTo>
                  <a:pt x="3876533" y="479932"/>
                </a:lnTo>
                <a:cubicBezTo>
                  <a:pt x="3885172" y="473283"/>
                  <a:pt x="3893400" y="469021"/>
                  <a:pt x="3901215" y="467144"/>
                </a:cubicBezTo>
                <a:cubicBezTo>
                  <a:pt x="3905122" y="466206"/>
                  <a:pt x="3910631" y="464325"/>
                  <a:pt x="3917740" y="461501"/>
                </a:cubicBezTo>
                <a:lnTo>
                  <a:pt x="3936823" y="453247"/>
                </a:lnTo>
                <a:lnTo>
                  <a:pt x="3892064" y="464715"/>
                </a:lnTo>
                <a:cubicBezTo>
                  <a:pt x="3863489" y="471269"/>
                  <a:pt x="3834638" y="481232"/>
                  <a:pt x="3805510" y="494605"/>
                </a:cubicBezTo>
                <a:cubicBezTo>
                  <a:pt x="3793204" y="502282"/>
                  <a:pt x="3785603" y="507183"/>
                  <a:pt x="3782707" y="509307"/>
                </a:cubicBezTo>
                <a:cubicBezTo>
                  <a:pt x="3779811" y="511431"/>
                  <a:pt x="3778364" y="513350"/>
                  <a:pt x="3778364" y="515064"/>
                </a:cubicBezTo>
                <a:cubicBezTo>
                  <a:pt x="3778364" y="522656"/>
                  <a:pt x="3776571" y="531538"/>
                  <a:pt x="3772984" y="541711"/>
                </a:cubicBezTo>
                <a:cubicBezTo>
                  <a:pt x="3769398" y="551883"/>
                  <a:pt x="3767605" y="564828"/>
                  <a:pt x="3767605" y="580544"/>
                </a:cubicBezTo>
                <a:lnTo>
                  <a:pt x="3767605" y="610805"/>
                </a:lnTo>
                <a:lnTo>
                  <a:pt x="3747831" y="622907"/>
                </a:lnTo>
                <a:cubicBezTo>
                  <a:pt x="3735297" y="631260"/>
                  <a:pt x="3726186" y="635437"/>
                  <a:pt x="3720499" y="635437"/>
                </a:cubicBezTo>
                <a:cubicBezTo>
                  <a:pt x="3714813" y="635437"/>
                  <a:pt x="3706459" y="628950"/>
                  <a:pt x="3695439" y="615977"/>
                </a:cubicBezTo>
                <a:cubicBezTo>
                  <a:pt x="3686628" y="606443"/>
                  <a:pt x="3681297" y="599073"/>
                  <a:pt x="3679444" y="593867"/>
                </a:cubicBezTo>
                <a:cubicBezTo>
                  <a:pt x="3677591" y="588662"/>
                  <a:pt x="3676665" y="580930"/>
                  <a:pt x="3676665" y="570671"/>
                </a:cubicBezTo>
                <a:cubicBezTo>
                  <a:pt x="3676665" y="557108"/>
                  <a:pt x="3679256" y="543161"/>
                  <a:pt x="3684438" y="528830"/>
                </a:cubicBezTo>
                <a:cubicBezTo>
                  <a:pt x="3689620" y="514500"/>
                  <a:pt x="3693306" y="502744"/>
                  <a:pt x="3695496" y="493562"/>
                </a:cubicBezTo>
                <a:cubicBezTo>
                  <a:pt x="3698773" y="472445"/>
                  <a:pt x="3705193" y="458012"/>
                  <a:pt x="3714755" y="450263"/>
                </a:cubicBezTo>
                <a:cubicBezTo>
                  <a:pt x="3724319" y="442515"/>
                  <a:pt x="3734754" y="443346"/>
                  <a:pt x="3746060" y="452757"/>
                </a:cubicBezTo>
                <a:cubicBezTo>
                  <a:pt x="3748812" y="455309"/>
                  <a:pt x="3752187" y="456338"/>
                  <a:pt x="3756182" y="455843"/>
                </a:cubicBezTo>
                <a:cubicBezTo>
                  <a:pt x="3760178" y="455347"/>
                  <a:pt x="3773849" y="450433"/>
                  <a:pt x="3797195" y="441098"/>
                </a:cubicBezTo>
                <a:cubicBezTo>
                  <a:pt x="3814597" y="434259"/>
                  <a:pt x="3834799" y="428654"/>
                  <a:pt x="3857802" y="424282"/>
                </a:cubicBezTo>
                <a:cubicBezTo>
                  <a:pt x="3894188" y="417100"/>
                  <a:pt x="3920643" y="406337"/>
                  <a:pt x="3937169" y="391992"/>
                </a:cubicBezTo>
                <a:cubicBezTo>
                  <a:pt x="3942904" y="387630"/>
                  <a:pt x="3942556" y="382572"/>
                  <a:pt x="3936126" y="376819"/>
                </a:cubicBezTo>
                <a:cubicBezTo>
                  <a:pt x="3929821" y="368141"/>
                  <a:pt x="3926135" y="361831"/>
                  <a:pt x="3925068" y="357888"/>
                </a:cubicBezTo>
                <a:cubicBezTo>
                  <a:pt x="3924001" y="353944"/>
                  <a:pt x="3923667" y="352487"/>
                  <a:pt x="3924067" y="353516"/>
                </a:cubicBezTo>
                <a:cubicBezTo>
                  <a:pt x="3916562" y="355478"/>
                  <a:pt x="3905680" y="352861"/>
                  <a:pt x="3891421" y="345665"/>
                </a:cubicBezTo>
                <a:cubicBezTo>
                  <a:pt x="3877162" y="338469"/>
                  <a:pt x="3866732" y="331294"/>
                  <a:pt x="3860131" y="324141"/>
                </a:cubicBezTo>
                <a:cubicBezTo>
                  <a:pt x="3853530" y="316987"/>
                  <a:pt x="3849244" y="313411"/>
                  <a:pt x="3847272" y="313411"/>
                </a:cubicBezTo>
                <a:cubicBezTo>
                  <a:pt x="3844329" y="313411"/>
                  <a:pt x="3835895" y="319828"/>
                  <a:pt x="3821969" y="332663"/>
                </a:cubicBezTo>
                <a:cubicBezTo>
                  <a:pt x="3808044" y="345498"/>
                  <a:pt x="3799852" y="354863"/>
                  <a:pt x="3797395" y="360759"/>
                </a:cubicBezTo>
                <a:cubicBezTo>
                  <a:pt x="3793356" y="370437"/>
                  <a:pt x="3785726" y="377285"/>
                  <a:pt x="3774506" y="381305"/>
                </a:cubicBezTo>
                <a:cubicBezTo>
                  <a:pt x="3767829" y="383877"/>
                  <a:pt x="3762136" y="384674"/>
                  <a:pt x="3757425" y="383698"/>
                </a:cubicBezTo>
                <a:cubicBezTo>
                  <a:pt x="3752715" y="382722"/>
                  <a:pt x="3744712" y="379571"/>
                  <a:pt x="3733415" y="374247"/>
                </a:cubicBezTo>
                <a:cubicBezTo>
                  <a:pt x="3716775" y="364931"/>
                  <a:pt x="3704819" y="353497"/>
                  <a:pt x="3697546" y="339943"/>
                </a:cubicBezTo>
                <a:cubicBezTo>
                  <a:pt x="3690274" y="326389"/>
                  <a:pt x="3686019" y="308072"/>
                  <a:pt x="3684781" y="284993"/>
                </a:cubicBezTo>
                <a:cubicBezTo>
                  <a:pt x="3684152" y="268105"/>
                  <a:pt x="3684326" y="257180"/>
                  <a:pt x="3685302" y="252217"/>
                </a:cubicBezTo>
                <a:cubicBezTo>
                  <a:pt x="3686278" y="247255"/>
                  <a:pt x="3692296" y="243316"/>
                  <a:pt x="3703354" y="240402"/>
                </a:cubicBezTo>
                <a:cubicBezTo>
                  <a:pt x="3705097" y="240097"/>
                  <a:pt x="3709896" y="234615"/>
                  <a:pt x="3717749" y="223957"/>
                </a:cubicBezTo>
                <a:cubicBezTo>
                  <a:pt x="3725602" y="213298"/>
                  <a:pt x="3733425" y="203656"/>
                  <a:pt x="3741216" y="195032"/>
                </a:cubicBezTo>
                <a:cubicBezTo>
                  <a:pt x="3749008" y="186407"/>
                  <a:pt x="3752903" y="180470"/>
                  <a:pt x="3752903" y="177222"/>
                </a:cubicBezTo>
                <a:cubicBezTo>
                  <a:pt x="3752903" y="173974"/>
                  <a:pt x="3756909" y="167616"/>
                  <a:pt x="3764919" y="158148"/>
                </a:cubicBezTo>
                <a:cubicBezTo>
                  <a:pt x="3770510" y="151529"/>
                  <a:pt x="3775587" y="140237"/>
                  <a:pt x="3780149" y="124273"/>
                </a:cubicBezTo>
                <a:cubicBezTo>
                  <a:pt x="3784712" y="108309"/>
                  <a:pt x="3786993" y="93555"/>
                  <a:pt x="3786993" y="80010"/>
                </a:cubicBezTo>
                <a:cubicBezTo>
                  <a:pt x="3786993" y="58369"/>
                  <a:pt x="3791537" y="47549"/>
                  <a:pt x="3800623" y="47549"/>
                </a:cubicBezTo>
                <a:cubicBezTo>
                  <a:pt x="3807186" y="47549"/>
                  <a:pt x="3815325" y="53450"/>
                  <a:pt x="3825041" y="65251"/>
                </a:cubicBezTo>
                <a:cubicBezTo>
                  <a:pt x="3834756" y="77053"/>
                  <a:pt x="3840286" y="85982"/>
                  <a:pt x="3841629" y="92040"/>
                </a:cubicBezTo>
                <a:cubicBezTo>
                  <a:pt x="3843419" y="98022"/>
                  <a:pt x="3844946" y="103049"/>
                  <a:pt x="3846208" y="107121"/>
                </a:cubicBezTo>
                <a:cubicBezTo>
                  <a:pt x="3847470" y="111193"/>
                  <a:pt x="3849030" y="120672"/>
                  <a:pt x="3850887" y="135560"/>
                </a:cubicBezTo>
                <a:lnTo>
                  <a:pt x="3852687" y="149262"/>
                </a:lnTo>
                <a:lnTo>
                  <a:pt x="3873018" y="149819"/>
                </a:lnTo>
                <a:cubicBezTo>
                  <a:pt x="3899164" y="149819"/>
                  <a:pt x="3915676" y="150848"/>
                  <a:pt x="3922553" y="152905"/>
                </a:cubicBezTo>
                <a:cubicBezTo>
                  <a:pt x="3926935" y="153819"/>
                  <a:pt x="3934697" y="149926"/>
                  <a:pt x="3945842" y="141225"/>
                </a:cubicBezTo>
                <a:cubicBezTo>
                  <a:pt x="3956986" y="132524"/>
                  <a:pt x="3979984" y="113590"/>
                  <a:pt x="4014836" y="84425"/>
                </a:cubicBezTo>
                <a:close/>
              </a:path>
            </a:pathLst>
          </a:custGeom>
          <a:solidFill>
            <a:schemeClr val="tx1">
              <a:lumMod val="95000"/>
              <a:lumOff val="5000"/>
            </a:schemeClr>
          </a:solidFill>
          <a:ln>
            <a:noFill/>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sz="7200" b="1" dirty="0">
              <a:solidFill>
                <a:schemeClr val="bg1"/>
              </a:solidFill>
              <a:latin typeface="李旭科书法" panose="02000603000000000000" pitchFamily="2" charset="-122"/>
              <a:ea typeface="李旭科书法" panose="02000603000000000000" pitchFamily="2" charset="-122"/>
            </a:endParaRPr>
          </a:p>
        </p:txBody>
      </p:sp>
      <p:sp>
        <p:nvSpPr>
          <p:cNvPr id="9" name="PA-任意多边形 8"/>
          <p:cNvSpPr/>
          <p:nvPr>
            <p:custDataLst>
              <p:tags r:id="rId1"/>
            </p:custDataLst>
          </p:nvPr>
        </p:nvSpPr>
        <p:spPr>
          <a:xfrm>
            <a:off x="313781" y="436247"/>
            <a:ext cx="1852451" cy="322117"/>
          </a:xfrm>
          <a:custGeom>
            <a:avLst/>
            <a:gdLst/>
            <a:ahLst/>
            <a:cxnLst/>
            <a:rect l="l" t="t" r="r" b="b"/>
            <a:pathLst>
              <a:path w="1852451" h="322117">
                <a:moveTo>
                  <a:pt x="1132761" y="287227"/>
                </a:moveTo>
                <a:lnTo>
                  <a:pt x="1432322" y="287227"/>
                </a:lnTo>
                <a:lnTo>
                  <a:pt x="1427036" y="310839"/>
                </a:lnTo>
                <a:lnTo>
                  <a:pt x="1127475" y="310839"/>
                </a:lnTo>
                <a:close/>
                <a:moveTo>
                  <a:pt x="274768" y="250222"/>
                </a:moveTo>
                <a:cubicBezTo>
                  <a:pt x="281112" y="250222"/>
                  <a:pt x="286163" y="252572"/>
                  <a:pt x="289922" y="257271"/>
                </a:cubicBezTo>
                <a:cubicBezTo>
                  <a:pt x="293212" y="262205"/>
                  <a:pt x="294152" y="268196"/>
                  <a:pt x="292742" y="275244"/>
                </a:cubicBezTo>
                <a:cubicBezTo>
                  <a:pt x="291332" y="282293"/>
                  <a:pt x="287808" y="288167"/>
                  <a:pt x="282169" y="292865"/>
                </a:cubicBezTo>
                <a:cubicBezTo>
                  <a:pt x="276765" y="297330"/>
                  <a:pt x="270774" y="299562"/>
                  <a:pt x="264195" y="299562"/>
                </a:cubicBezTo>
                <a:cubicBezTo>
                  <a:pt x="257617" y="299562"/>
                  <a:pt x="252683" y="297330"/>
                  <a:pt x="249394" y="292865"/>
                </a:cubicBezTo>
                <a:cubicBezTo>
                  <a:pt x="245869" y="288167"/>
                  <a:pt x="244812" y="282293"/>
                  <a:pt x="246222" y="275244"/>
                </a:cubicBezTo>
                <a:cubicBezTo>
                  <a:pt x="247631" y="268196"/>
                  <a:pt x="251273" y="262205"/>
                  <a:pt x="257147" y="257271"/>
                </a:cubicBezTo>
                <a:cubicBezTo>
                  <a:pt x="262551" y="252572"/>
                  <a:pt x="268424" y="250222"/>
                  <a:pt x="274768" y="250222"/>
                </a:cubicBezTo>
                <a:close/>
                <a:moveTo>
                  <a:pt x="825380" y="223085"/>
                </a:moveTo>
                <a:cubicBezTo>
                  <a:pt x="876364" y="228959"/>
                  <a:pt x="921474" y="239062"/>
                  <a:pt x="960711" y="253394"/>
                </a:cubicBezTo>
                <a:lnTo>
                  <a:pt x="944499" y="272777"/>
                </a:lnTo>
                <a:cubicBezTo>
                  <a:pt x="906672" y="257975"/>
                  <a:pt x="861797" y="247403"/>
                  <a:pt x="809873" y="241059"/>
                </a:cubicBezTo>
                <a:close/>
                <a:moveTo>
                  <a:pt x="1224392" y="218151"/>
                </a:moveTo>
                <a:lnTo>
                  <a:pt x="1218400" y="247403"/>
                </a:lnTo>
                <a:lnTo>
                  <a:pt x="1360428" y="247403"/>
                </a:lnTo>
                <a:lnTo>
                  <a:pt x="1366419" y="218151"/>
                </a:lnTo>
                <a:close/>
                <a:moveTo>
                  <a:pt x="1668133" y="191720"/>
                </a:moveTo>
                <a:lnTo>
                  <a:pt x="1660027" y="229781"/>
                </a:lnTo>
                <a:lnTo>
                  <a:pt x="1720292" y="229781"/>
                </a:lnTo>
                <a:lnTo>
                  <a:pt x="1728397" y="191720"/>
                </a:lnTo>
                <a:close/>
                <a:moveTo>
                  <a:pt x="868023" y="180794"/>
                </a:moveTo>
                <a:cubicBezTo>
                  <a:pt x="897392" y="186903"/>
                  <a:pt x="923236" y="195479"/>
                  <a:pt x="945557" y="206521"/>
                </a:cubicBezTo>
                <a:lnTo>
                  <a:pt x="931107" y="224143"/>
                </a:lnTo>
                <a:cubicBezTo>
                  <a:pt x="910197" y="212630"/>
                  <a:pt x="884470" y="203467"/>
                  <a:pt x="853926" y="196653"/>
                </a:cubicBezTo>
                <a:close/>
                <a:moveTo>
                  <a:pt x="1234612" y="170574"/>
                </a:moveTo>
                <a:lnTo>
                  <a:pt x="1228268" y="199825"/>
                </a:lnTo>
                <a:lnTo>
                  <a:pt x="1370295" y="199825"/>
                </a:lnTo>
                <a:lnTo>
                  <a:pt x="1376639" y="170574"/>
                </a:lnTo>
                <a:close/>
                <a:moveTo>
                  <a:pt x="1212761" y="151895"/>
                </a:moveTo>
                <a:lnTo>
                  <a:pt x="1407300" y="151895"/>
                </a:lnTo>
                <a:lnTo>
                  <a:pt x="1382983" y="266081"/>
                </a:lnTo>
                <a:lnTo>
                  <a:pt x="1188444" y="266081"/>
                </a:lnTo>
                <a:close/>
                <a:moveTo>
                  <a:pt x="1680820" y="132865"/>
                </a:moveTo>
                <a:lnTo>
                  <a:pt x="1672714" y="170574"/>
                </a:lnTo>
                <a:lnTo>
                  <a:pt x="1732979" y="170574"/>
                </a:lnTo>
                <a:lnTo>
                  <a:pt x="1741085" y="132865"/>
                </a:lnTo>
                <a:close/>
                <a:moveTo>
                  <a:pt x="1661084" y="111367"/>
                </a:moveTo>
                <a:lnTo>
                  <a:pt x="1769279" y="111367"/>
                </a:lnTo>
                <a:lnTo>
                  <a:pt x="1739323" y="251279"/>
                </a:lnTo>
                <a:lnTo>
                  <a:pt x="1655445" y="251279"/>
                </a:lnTo>
                <a:lnTo>
                  <a:pt x="1650864" y="272777"/>
                </a:lnTo>
                <a:lnTo>
                  <a:pt x="1626547" y="272777"/>
                </a:lnTo>
                <a:close/>
                <a:moveTo>
                  <a:pt x="1526105" y="109957"/>
                </a:moveTo>
                <a:lnTo>
                  <a:pt x="1600820" y="109957"/>
                </a:lnTo>
                <a:lnTo>
                  <a:pt x="1570159" y="253746"/>
                </a:lnTo>
                <a:lnTo>
                  <a:pt x="1612450" y="227667"/>
                </a:lnTo>
                <a:cubicBezTo>
                  <a:pt x="1612685" y="232601"/>
                  <a:pt x="1613977" y="239767"/>
                  <a:pt x="1616326" y="249165"/>
                </a:cubicBezTo>
                <a:cubicBezTo>
                  <a:pt x="1563463" y="283233"/>
                  <a:pt x="1534681" y="302851"/>
                  <a:pt x="1529982" y="308020"/>
                </a:cubicBezTo>
                <a:cubicBezTo>
                  <a:pt x="1528572" y="300031"/>
                  <a:pt x="1525636" y="292513"/>
                  <a:pt x="1521172" y="285465"/>
                </a:cubicBezTo>
                <a:cubicBezTo>
                  <a:pt x="1533859" y="278651"/>
                  <a:pt x="1541612" y="268666"/>
                  <a:pt x="1544432" y="255508"/>
                </a:cubicBezTo>
                <a:lnTo>
                  <a:pt x="1569806" y="135332"/>
                </a:lnTo>
                <a:lnTo>
                  <a:pt x="1520467" y="135332"/>
                </a:lnTo>
                <a:close/>
                <a:moveTo>
                  <a:pt x="878596" y="94803"/>
                </a:moveTo>
                <a:lnTo>
                  <a:pt x="875777" y="96917"/>
                </a:lnTo>
                <a:cubicBezTo>
                  <a:pt x="884705" y="109604"/>
                  <a:pt x="897275" y="121117"/>
                  <a:pt x="913486" y="131455"/>
                </a:cubicBezTo>
                <a:cubicBezTo>
                  <a:pt x="935571" y="120177"/>
                  <a:pt x="954250" y="107960"/>
                  <a:pt x="969522" y="94803"/>
                </a:cubicBezTo>
                <a:close/>
                <a:moveTo>
                  <a:pt x="899389" y="46873"/>
                </a:moveTo>
                <a:lnTo>
                  <a:pt x="919125" y="53921"/>
                </a:lnTo>
                <a:cubicBezTo>
                  <a:pt x="914896" y="59560"/>
                  <a:pt x="908787" y="66374"/>
                  <a:pt x="900799" y="74362"/>
                </a:cubicBezTo>
                <a:lnTo>
                  <a:pt x="991372" y="74362"/>
                </a:lnTo>
                <a:lnTo>
                  <a:pt x="995953" y="73305"/>
                </a:lnTo>
                <a:lnTo>
                  <a:pt x="1008641" y="82468"/>
                </a:lnTo>
                <a:cubicBezTo>
                  <a:pt x="990080" y="104318"/>
                  <a:pt x="964940" y="124406"/>
                  <a:pt x="933222" y="142732"/>
                </a:cubicBezTo>
                <a:cubicBezTo>
                  <a:pt x="956952" y="155420"/>
                  <a:pt x="984441" y="164700"/>
                  <a:pt x="1015689" y="170574"/>
                </a:cubicBezTo>
                <a:cubicBezTo>
                  <a:pt x="1008876" y="176213"/>
                  <a:pt x="1002649" y="182791"/>
                  <a:pt x="997011" y="190310"/>
                </a:cubicBezTo>
                <a:cubicBezTo>
                  <a:pt x="964588" y="183026"/>
                  <a:pt x="935219" y="171396"/>
                  <a:pt x="908905" y="155420"/>
                </a:cubicBezTo>
                <a:cubicBezTo>
                  <a:pt x="872957" y="172806"/>
                  <a:pt x="835483" y="185728"/>
                  <a:pt x="796481" y="194187"/>
                </a:cubicBezTo>
                <a:cubicBezTo>
                  <a:pt x="794601" y="185728"/>
                  <a:pt x="792017" y="178562"/>
                  <a:pt x="788728" y="172689"/>
                </a:cubicBezTo>
                <a:cubicBezTo>
                  <a:pt x="821151" y="167050"/>
                  <a:pt x="854749" y="156947"/>
                  <a:pt x="889521" y="142380"/>
                </a:cubicBezTo>
                <a:cubicBezTo>
                  <a:pt x="876834" y="132512"/>
                  <a:pt x="866379" y="122057"/>
                  <a:pt x="858155" y="111014"/>
                </a:cubicBezTo>
                <a:cubicBezTo>
                  <a:pt x="844763" y="121117"/>
                  <a:pt x="832311" y="129458"/>
                  <a:pt x="820798" y="136036"/>
                </a:cubicBezTo>
                <a:cubicBezTo>
                  <a:pt x="816099" y="129458"/>
                  <a:pt x="811165" y="124171"/>
                  <a:pt x="805996" y="120177"/>
                </a:cubicBezTo>
                <a:cubicBezTo>
                  <a:pt x="844058" y="100206"/>
                  <a:pt x="875189" y="75772"/>
                  <a:pt x="899389" y="46873"/>
                </a:cubicBezTo>
                <a:close/>
                <a:moveTo>
                  <a:pt x="810578" y="39472"/>
                </a:moveTo>
                <a:lnTo>
                  <a:pt x="758772" y="284055"/>
                </a:lnTo>
                <a:lnTo>
                  <a:pt x="998773" y="284055"/>
                </a:lnTo>
                <a:lnTo>
                  <a:pt x="1050579" y="39472"/>
                </a:lnTo>
                <a:close/>
                <a:moveTo>
                  <a:pt x="131455" y="31719"/>
                </a:moveTo>
                <a:cubicBezTo>
                  <a:pt x="153775" y="31719"/>
                  <a:pt x="170574" y="37357"/>
                  <a:pt x="181852" y="48635"/>
                </a:cubicBezTo>
                <a:cubicBezTo>
                  <a:pt x="193364" y="60382"/>
                  <a:pt x="197006" y="76359"/>
                  <a:pt x="192777" y="96565"/>
                </a:cubicBezTo>
                <a:cubicBezTo>
                  <a:pt x="186198" y="126638"/>
                  <a:pt x="166345" y="147431"/>
                  <a:pt x="133217" y="158944"/>
                </a:cubicBezTo>
                <a:lnTo>
                  <a:pt x="132865" y="160354"/>
                </a:lnTo>
                <a:cubicBezTo>
                  <a:pt x="148136" y="164113"/>
                  <a:pt x="159649" y="171514"/>
                  <a:pt x="167402" y="182556"/>
                </a:cubicBezTo>
                <a:cubicBezTo>
                  <a:pt x="175391" y="194539"/>
                  <a:pt x="177623" y="208988"/>
                  <a:pt x="174098" y="225905"/>
                </a:cubicBezTo>
                <a:cubicBezTo>
                  <a:pt x="169164" y="248460"/>
                  <a:pt x="157182" y="266551"/>
                  <a:pt x="138151" y="280178"/>
                </a:cubicBezTo>
                <a:cubicBezTo>
                  <a:pt x="120060" y="293100"/>
                  <a:pt x="99149" y="299562"/>
                  <a:pt x="75419" y="299562"/>
                </a:cubicBezTo>
                <a:cubicBezTo>
                  <a:pt x="41822" y="299562"/>
                  <a:pt x="16682" y="287814"/>
                  <a:pt x="0" y="264319"/>
                </a:cubicBezTo>
                <a:lnTo>
                  <a:pt x="20793" y="243174"/>
                </a:lnTo>
                <a:cubicBezTo>
                  <a:pt x="35360" y="262909"/>
                  <a:pt x="54626" y="272777"/>
                  <a:pt x="78591" y="272777"/>
                </a:cubicBezTo>
                <a:cubicBezTo>
                  <a:pt x="94098" y="272777"/>
                  <a:pt x="107608" y="268431"/>
                  <a:pt x="119120" y="259738"/>
                </a:cubicBezTo>
                <a:cubicBezTo>
                  <a:pt x="130868" y="251044"/>
                  <a:pt x="138268" y="239414"/>
                  <a:pt x="141323" y="224847"/>
                </a:cubicBezTo>
                <a:cubicBezTo>
                  <a:pt x="148841" y="190310"/>
                  <a:pt x="125816" y="173041"/>
                  <a:pt x="72248" y="173041"/>
                </a:cubicBezTo>
                <a:lnTo>
                  <a:pt x="77181" y="148371"/>
                </a:lnTo>
                <a:cubicBezTo>
                  <a:pt x="124876" y="148371"/>
                  <a:pt x="152248" y="131925"/>
                  <a:pt x="159297" y="99032"/>
                </a:cubicBezTo>
                <a:cubicBezTo>
                  <a:pt x="161881" y="86579"/>
                  <a:pt x="160119" y="76594"/>
                  <a:pt x="154010" y="69076"/>
                </a:cubicBezTo>
                <a:cubicBezTo>
                  <a:pt x="147666" y="61792"/>
                  <a:pt x="137799" y="57915"/>
                  <a:pt x="124406" y="57446"/>
                </a:cubicBezTo>
                <a:cubicBezTo>
                  <a:pt x="105141" y="58150"/>
                  <a:pt x="85522" y="66726"/>
                  <a:pt x="65551" y="83173"/>
                </a:cubicBezTo>
                <a:lnTo>
                  <a:pt x="52512" y="62732"/>
                </a:lnTo>
                <a:cubicBezTo>
                  <a:pt x="79296" y="42056"/>
                  <a:pt x="105610" y="31719"/>
                  <a:pt x="131455" y="31719"/>
                </a:cubicBezTo>
                <a:close/>
                <a:moveTo>
                  <a:pt x="790490" y="15507"/>
                </a:moveTo>
                <a:lnTo>
                  <a:pt x="1081593" y="15507"/>
                </a:lnTo>
                <a:lnTo>
                  <a:pt x="1016394" y="322117"/>
                </a:lnTo>
                <a:lnTo>
                  <a:pt x="990667" y="322117"/>
                </a:lnTo>
                <a:lnTo>
                  <a:pt x="993839" y="307315"/>
                </a:lnTo>
                <a:lnTo>
                  <a:pt x="753838" y="307315"/>
                </a:lnTo>
                <a:lnTo>
                  <a:pt x="750666" y="322117"/>
                </a:lnTo>
                <a:lnTo>
                  <a:pt x="725291" y="322117"/>
                </a:lnTo>
                <a:close/>
                <a:moveTo>
                  <a:pt x="1590247" y="7754"/>
                </a:moveTo>
                <a:cubicBezTo>
                  <a:pt x="1609983" y="28899"/>
                  <a:pt x="1622787" y="45933"/>
                  <a:pt x="1628661" y="58855"/>
                </a:cubicBezTo>
                <a:lnTo>
                  <a:pt x="1606106" y="76477"/>
                </a:lnTo>
                <a:cubicBezTo>
                  <a:pt x="1599057" y="61675"/>
                  <a:pt x="1586840" y="43818"/>
                  <a:pt x="1569454" y="22908"/>
                </a:cubicBezTo>
                <a:close/>
                <a:moveTo>
                  <a:pt x="434169" y="4229"/>
                </a:moveTo>
                <a:lnTo>
                  <a:pt x="458839" y="4229"/>
                </a:lnTo>
                <a:lnTo>
                  <a:pt x="441922" y="84230"/>
                </a:lnTo>
                <a:lnTo>
                  <a:pt x="483156" y="84230"/>
                </a:lnTo>
                <a:lnTo>
                  <a:pt x="477870" y="109252"/>
                </a:lnTo>
                <a:lnTo>
                  <a:pt x="436636" y="109252"/>
                </a:lnTo>
                <a:lnTo>
                  <a:pt x="415138" y="211103"/>
                </a:lnTo>
                <a:cubicBezTo>
                  <a:pt x="437458" y="202175"/>
                  <a:pt x="452025" y="196536"/>
                  <a:pt x="458839" y="194187"/>
                </a:cubicBezTo>
                <a:lnTo>
                  <a:pt x="459191" y="217447"/>
                </a:lnTo>
                <a:cubicBezTo>
                  <a:pt x="441570" y="224965"/>
                  <a:pt x="401981" y="241176"/>
                  <a:pt x="340424" y="266081"/>
                </a:cubicBezTo>
                <a:lnTo>
                  <a:pt x="335842" y="240002"/>
                </a:lnTo>
                <a:cubicBezTo>
                  <a:pt x="349704" y="235538"/>
                  <a:pt x="367208" y="229194"/>
                  <a:pt x="388354" y="220971"/>
                </a:cubicBezTo>
                <a:lnTo>
                  <a:pt x="411966" y="109252"/>
                </a:lnTo>
                <a:lnTo>
                  <a:pt x="366856" y="109252"/>
                </a:lnTo>
                <a:lnTo>
                  <a:pt x="372142" y="84230"/>
                </a:lnTo>
                <a:lnTo>
                  <a:pt x="417253" y="84230"/>
                </a:lnTo>
                <a:close/>
                <a:moveTo>
                  <a:pt x="1329062" y="353"/>
                </a:moveTo>
                <a:lnTo>
                  <a:pt x="1354789" y="353"/>
                </a:lnTo>
                <a:lnTo>
                  <a:pt x="1345273" y="44758"/>
                </a:lnTo>
                <a:lnTo>
                  <a:pt x="1488710" y="44758"/>
                </a:lnTo>
                <a:lnTo>
                  <a:pt x="1483776" y="68018"/>
                </a:lnTo>
                <a:lnTo>
                  <a:pt x="1368181" y="68018"/>
                </a:lnTo>
                <a:cubicBezTo>
                  <a:pt x="1394260" y="102791"/>
                  <a:pt x="1429738" y="127578"/>
                  <a:pt x="1474613" y="142380"/>
                </a:cubicBezTo>
                <a:cubicBezTo>
                  <a:pt x="1468035" y="147079"/>
                  <a:pt x="1460751" y="154128"/>
                  <a:pt x="1452763" y="163526"/>
                </a:cubicBezTo>
                <a:cubicBezTo>
                  <a:pt x="1402954" y="143555"/>
                  <a:pt x="1365362" y="112189"/>
                  <a:pt x="1339987" y="69428"/>
                </a:cubicBezTo>
                <a:lnTo>
                  <a:pt x="1324833" y="141323"/>
                </a:lnTo>
                <a:lnTo>
                  <a:pt x="1299106" y="141323"/>
                </a:lnTo>
                <a:lnTo>
                  <a:pt x="1314260" y="69780"/>
                </a:lnTo>
                <a:cubicBezTo>
                  <a:pt x="1272674" y="112071"/>
                  <a:pt x="1222042" y="144260"/>
                  <a:pt x="1162365" y="166345"/>
                </a:cubicBezTo>
                <a:cubicBezTo>
                  <a:pt x="1157901" y="157182"/>
                  <a:pt x="1153554" y="150251"/>
                  <a:pt x="1149325" y="145552"/>
                </a:cubicBezTo>
                <a:cubicBezTo>
                  <a:pt x="1201249" y="128870"/>
                  <a:pt x="1246829" y="103026"/>
                  <a:pt x="1286066" y="68018"/>
                </a:cubicBezTo>
                <a:lnTo>
                  <a:pt x="1173290" y="68018"/>
                </a:lnTo>
                <a:lnTo>
                  <a:pt x="1178224" y="44758"/>
                </a:lnTo>
                <a:lnTo>
                  <a:pt x="1319546" y="44758"/>
                </a:lnTo>
                <a:close/>
                <a:moveTo>
                  <a:pt x="1711833" y="0"/>
                </a:moveTo>
                <a:lnTo>
                  <a:pt x="1736856" y="7049"/>
                </a:lnTo>
                <a:cubicBezTo>
                  <a:pt x="1727928" y="22555"/>
                  <a:pt x="1718295" y="37710"/>
                  <a:pt x="1707957" y="52512"/>
                </a:cubicBezTo>
                <a:lnTo>
                  <a:pt x="1852451" y="52512"/>
                </a:lnTo>
                <a:cubicBezTo>
                  <a:pt x="1851041" y="59325"/>
                  <a:pt x="1849984" y="64024"/>
                  <a:pt x="1849279" y="66609"/>
                </a:cubicBezTo>
                <a:cubicBezTo>
                  <a:pt x="1813332" y="211808"/>
                  <a:pt x="1788310" y="291456"/>
                  <a:pt x="1774213" y="305553"/>
                </a:cubicBezTo>
                <a:cubicBezTo>
                  <a:pt x="1765754" y="314246"/>
                  <a:pt x="1755534" y="319062"/>
                  <a:pt x="1743552" y="320002"/>
                </a:cubicBezTo>
                <a:cubicBezTo>
                  <a:pt x="1732979" y="321177"/>
                  <a:pt x="1716298" y="321177"/>
                  <a:pt x="1693507" y="320002"/>
                </a:cubicBezTo>
                <a:cubicBezTo>
                  <a:pt x="1694447" y="310604"/>
                  <a:pt x="1693390" y="302029"/>
                  <a:pt x="1690335" y="294275"/>
                </a:cubicBezTo>
                <a:cubicBezTo>
                  <a:pt x="1707017" y="295685"/>
                  <a:pt x="1723111" y="296390"/>
                  <a:pt x="1738618" y="296390"/>
                </a:cubicBezTo>
                <a:cubicBezTo>
                  <a:pt x="1744961" y="296390"/>
                  <a:pt x="1750130" y="294393"/>
                  <a:pt x="1754124" y="290399"/>
                </a:cubicBezTo>
                <a:cubicBezTo>
                  <a:pt x="1767047" y="278886"/>
                  <a:pt x="1789484" y="207696"/>
                  <a:pt x="1821438" y="76829"/>
                </a:cubicBezTo>
                <a:lnTo>
                  <a:pt x="1690335" y="76829"/>
                </a:lnTo>
                <a:cubicBezTo>
                  <a:pt x="1673419" y="98914"/>
                  <a:pt x="1655798" y="118063"/>
                  <a:pt x="1637472" y="134274"/>
                </a:cubicBezTo>
                <a:cubicBezTo>
                  <a:pt x="1632068" y="127931"/>
                  <a:pt x="1625724" y="122174"/>
                  <a:pt x="1618441" y="117005"/>
                </a:cubicBezTo>
                <a:cubicBezTo>
                  <a:pt x="1653213" y="88811"/>
                  <a:pt x="1684344" y="49810"/>
                  <a:pt x="1711833" y="0"/>
                </a:cubicBezTo>
                <a:close/>
                <a:moveTo>
                  <a:pt x="597694" y="0"/>
                </a:moveTo>
                <a:lnTo>
                  <a:pt x="622716" y="0"/>
                </a:lnTo>
                <a:lnTo>
                  <a:pt x="604038" y="87754"/>
                </a:lnTo>
                <a:lnTo>
                  <a:pt x="654787" y="68018"/>
                </a:lnTo>
                <a:lnTo>
                  <a:pt x="667122" y="59208"/>
                </a:lnTo>
                <a:lnTo>
                  <a:pt x="684038" y="66256"/>
                </a:lnTo>
                <a:lnTo>
                  <a:pt x="681571" y="71190"/>
                </a:lnTo>
                <a:cubicBezTo>
                  <a:pt x="665360" y="147784"/>
                  <a:pt x="654787" y="191720"/>
                  <a:pt x="649853" y="202997"/>
                </a:cubicBezTo>
                <a:cubicBezTo>
                  <a:pt x="645624" y="215684"/>
                  <a:pt x="637753" y="223438"/>
                  <a:pt x="626241" y="226257"/>
                </a:cubicBezTo>
                <a:cubicBezTo>
                  <a:pt x="619427" y="227902"/>
                  <a:pt x="608267" y="228724"/>
                  <a:pt x="592760" y="228724"/>
                </a:cubicBezTo>
                <a:cubicBezTo>
                  <a:pt x="593230" y="218386"/>
                  <a:pt x="592760" y="210868"/>
                  <a:pt x="591351" y="206169"/>
                </a:cubicBezTo>
                <a:cubicBezTo>
                  <a:pt x="596754" y="206404"/>
                  <a:pt x="604508" y="206521"/>
                  <a:pt x="614611" y="206521"/>
                </a:cubicBezTo>
                <a:cubicBezTo>
                  <a:pt x="620249" y="206521"/>
                  <a:pt x="624479" y="203467"/>
                  <a:pt x="627298" y="197358"/>
                </a:cubicBezTo>
                <a:cubicBezTo>
                  <a:pt x="630587" y="189370"/>
                  <a:pt x="638693" y="154832"/>
                  <a:pt x="651615" y="93745"/>
                </a:cubicBezTo>
                <a:lnTo>
                  <a:pt x="598399" y="114538"/>
                </a:lnTo>
                <a:lnTo>
                  <a:pt x="570910" y="243878"/>
                </a:lnTo>
                <a:lnTo>
                  <a:pt x="545888" y="243878"/>
                </a:lnTo>
                <a:lnTo>
                  <a:pt x="570910" y="125111"/>
                </a:lnTo>
                <a:lnTo>
                  <a:pt x="519456" y="145199"/>
                </a:lnTo>
                <a:lnTo>
                  <a:pt x="493729" y="267138"/>
                </a:lnTo>
                <a:cubicBezTo>
                  <a:pt x="491614" y="276536"/>
                  <a:pt x="492084" y="282763"/>
                  <a:pt x="495139" y="285817"/>
                </a:cubicBezTo>
                <a:cubicBezTo>
                  <a:pt x="497958" y="288871"/>
                  <a:pt x="505006" y="290399"/>
                  <a:pt x="516284" y="290399"/>
                </a:cubicBezTo>
                <a:lnTo>
                  <a:pt x="601218" y="290399"/>
                </a:lnTo>
                <a:cubicBezTo>
                  <a:pt x="611321" y="290399"/>
                  <a:pt x="618722" y="287109"/>
                  <a:pt x="623421" y="280531"/>
                </a:cubicBezTo>
                <a:cubicBezTo>
                  <a:pt x="627650" y="274422"/>
                  <a:pt x="632584" y="261030"/>
                  <a:pt x="638223" y="240354"/>
                </a:cubicBezTo>
                <a:cubicBezTo>
                  <a:pt x="644332" y="245523"/>
                  <a:pt x="651498" y="248930"/>
                  <a:pt x="659721" y="250575"/>
                </a:cubicBezTo>
                <a:cubicBezTo>
                  <a:pt x="652203" y="275479"/>
                  <a:pt x="644567" y="292043"/>
                  <a:pt x="636813" y="300266"/>
                </a:cubicBezTo>
                <a:cubicBezTo>
                  <a:pt x="628120" y="309429"/>
                  <a:pt x="614846" y="314011"/>
                  <a:pt x="596989" y="314011"/>
                </a:cubicBezTo>
                <a:lnTo>
                  <a:pt x="510645" y="314011"/>
                </a:lnTo>
                <a:cubicBezTo>
                  <a:pt x="490439" y="314011"/>
                  <a:pt x="477400" y="310839"/>
                  <a:pt x="471526" y="304496"/>
                </a:cubicBezTo>
                <a:cubicBezTo>
                  <a:pt x="465652" y="297917"/>
                  <a:pt x="464712" y="285347"/>
                  <a:pt x="468707" y="266786"/>
                </a:cubicBezTo>
                <a:lnTo>
                  <a:pt x="492319" y="155772"/>
                </a:lnTo>
                <a:lnTo>
                  <a:pt x="462011" y="167402"/>
                </a:lnTo>
                <a:lnTo>
                  <a:pt x="456724" y="144847"/>
                </a:lnTo>
                <a:lnTo>
                  <a:pt x="497958" y="128635"/>
                </a:lnTo>
                <a:lnTo>
                  <a:pt x="518399" y="32776"/>
                </a:lnTo>
                <a:lnTo>
                  <a:pt x="543421" y="32776"/>
                </a:lnTo>
                <a:lnTo>
                  <a:pt x="525447" y="118063"/>
                </a:lnTo>
                <a:lnTo>
                  <a:pt x="576901" y="97974"/>
                </a:lnTo>
                <a:close/>
              </a:path>
            </a:pathLst>
          </a:custGeom>
          <a:solidFill>
            <a:schemeClr val="lt1"/>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sz="2800" dirty="0" smtClean="0">
              <a:effectLst>
                <a:outerShdw blurRad="50800" dist="38100" dir="2700000" algn="tl" rotWithShape="0">
                  <a:prstClr val="black">
                    <a:alpha val="40000"/>
                  </a:prstClr>
                </a:outerShdw>
              </a:effectLst>
              <a:latin typeface="思源黑体" panose="020B0500000000090000" pitchFamily="34" charset="-122"/>
              <a:ea typeface="思源黑体" panose="020B0500000000090000" pitchFamily="34" charset="-122"/>
            </a:endParaRPr>
          </a:p>
        </p:txBody>
      </p:sp>
      <p:cxnSp>
        <p:nvCxnSpPr>
          <p:cNvPr id="837" name="直接连接符 836"/>
          <p:cNvCxnSpPr/>
          <p:nvPr/>
        </p:nvCxnSpPr>
        <p:spPr>
          <a:xfrm>
            <a:off x="559362" y="844951"/>
            <a:ext cx="2623676" cy="0"/>
          </a:xfrm>
          <a:prstGeom prst="line">
            <a:avLst/>
          </a:prstGeom>
          <a:ln>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PA-任意多边形 10"/>
          <p:cNvSpPr/>
          <p:nvPr>
            <p:custDataLst>
              <p:tags r:id="rId2"/>
            </p:custDataLst>
          </p:nvPr>
        </p:nvSpPr>
        <p:spPr>
          <a:xfrm>
            <a:off x="1367491" y="963142"/>
            <a:ext cx="888949" cy="255117"/>
          </a:xfrm>
          <a:custGeom>
            <a:avLst/>
            <a:gdLst/>
            <a:ahLst/>
            <a:cxnLst/>
            <a:rect l="l" t="t" r="r" b="b"/>
            <a:pathLst>
              <a:path w="888949" h="255117">
                <a:moveTo>
                  <a:pt x="245821" y="105156"/>
                </a:moveTo>
                <a:lnTo>
                  <a:pt x="215646" y="180365"/>
                </a:lnTo>
                <a:lnTo>
                  <a:pt x="232791" y="180365"/>
                </a:lnTo>
                <a:close/>
                <a:moveTo>
                  <a:pt x="732663" y="95783"/>
                </a:moveTo>
                <a:lnTo>
                  <a:pt x="719633" y="139903"/>
                </a:lnTo>
                <a:lnTo>
                  <a:pt x="731520" y="139903"/>
                </a:lnTo>
                <a:cubicBezTo>
                  <a:pt x="733197" y="139903"/>
                  <a:pt x="734759" y="139484"/>
                  <a:pt x="736206" y="138646"/>
                </a:cubicBezTo>
                <a:cubicBezTo>
                  <a:pt x="737654" y="137807"/>
                  <a:pt x="738759" y="136093"/>
                  <a:pt x="739521" y="133502"/>
                </a:cubicBezTo>
                <a:lnTo>
                  <a:pt x="748665" y="102641"/>
                </a:lnTo>
                <a:cubicBezTo>
                  <a:pt x="750037" y="98069"/>
                  <a:pt x="748284" y="95783"/>
                  <a:pt x="743407" y="95783"/>
                </a:cubicBezTo>
                <a:close/>
                <a:moveTo>
                  <a:pt x="470078" y="95783"/>
                </a:moveTo>
                <a:cubicBezTo>
                  <a:pt x="468401" y="95783"/>
                  <a:pt x="467182" y="96164"/>
                  <a:pt x="466420" y="96926"/>
                </a:cubicBezTo>
                <a:cubicBezTo>
                  <a:pt x="465658" y="97688"/>
                  <a:pt x="465125" y="98679"/>
                  <a:pt x="464820" y="99898"/>
                </a:cubicBezTo>
                <a:lnTo>
                  <a:pt x="434188" y="203454"/>
                </a:lnTo>
                <a:cubicBezTo>
                  <a:pt x="433426" y="206197"/>
                  <a:pt x="434492" y="207568"/>
                  <a:pt x="437388" y="207568"/>
                </a:cubicBezTo>
                <a:lnTo>
                  <a:pt x="446303" y="207568"/>
                </a:lnTo>
                <a:cubicBezTo>
                  <a:pt x="449199" y="207568"/>
                  <a:pt x="451028" y="206197"/>
                  <a:pt x="451790" y="203454"/>
                </a:cubicBezTo>
                <a:lnTo>
                  <a:pt x="482194" y="100126"/>
                </a:lnTo>
                <a:cubicBezTo>
                  <a:pt x="482956" y="97231"/>
                  <a:pt x="481813" y="95783"/>
                  <a:pt x="478765" y="95783"/>
                </a:cubicBezTo>
                <a:close/>
                <a:moveTo>
                  <a:pt x="342138" y="95783"/>
                </a:moveTo>
                <a:lnTo>
                  <a:pt x="322936" y="160934"/>
                </a:lnTo>
                <a:lnTo>
                  <a:pt x="335280" y="160934"/>
                </a:lnTo>
                <a:cubicBezTo>
                  <a:pt x="337109" y="160934"/>
                  <a:pt x="338519" y="160553"/>
                  <a:pt x="339509" y="159791"/>
                </a:cubicBezTo>
                <a:cubicBezTo>
                  <a:pt x="340500" y="159029"/>
                  <a:pt x="341376" y="157276"/>
                  <a:pt x="342138" y="154533"/>
                </a:cubicBezTo>
                <a:lnTo>
                  <a:pt x="357454" y="102641"/>
                </a:lnTo>
                <a:cubicBezTo>
                  <a:pt x="358064" y="100507"/>
                  <a:pt x="357988" y="98831"/>
                  <a:pt x="357226" y="97612"/>
                </a:cubicBezTo>
                <a:cubicBezTo>
                  <a:pt x="356464" y="96393"/>
                  <a:pt x="354787" y="95783"/>
                  <a:pt x="352196" y="95783"/>
                </a:cubicBezTo>
                <a:close/>
                <a:moveTo>
                  <a:pt x="801396" y="69037"/>
                </a:moveTo>
                <a:lnTo>
                  <a:pt x="835914" y="69037"/>
                </a:lnTo>
                <a:lnTo>
                  <a:pt x="811225" y="152019"/>
                </a:lnTo>
                <a:cubicBezTo>
                  <a:pt x="810616" y="153847"/>
                  <a:pt x="810463" y="155371"/>
                  <a:pt x="810768" y="156591"/>
                </a:cubicBezTo>
                <a:cubicBezTo>
                  <a:pt x="811073" y="157810"/>
                  <a:pt x="812368" y="158419"/>
                  <a:pt x="814654" y="158419"/>
                </a:cubicBezTo>
                <a:lnTo>
                  <a:pt x="822655" y="158419"/>
                </a:lnTo>
                <a:cubicBezTo>
                  <a:pt x="824789" y="158419"/>
                  <a:pt x="826313" y="158000"/>
                  <a:pt x="827227" y="157162"/>
                </a:cubicBezTo>
                <a:cubicBezTo>
                  <a:pt x="828142" y="156324"/>
                  <a:pt x="828980" y="154838"/>
                  <a:pt x="829742" y="152704"/>
                </a:cubicBezTo>
                <a:lnTo>
                  <a:pt x="854431" y="69037"/>
                </a:lnTo>
                <a:lnTo>
                  <a:pt x="888949" y="69037"/>
                </a:lnTo>
                <a:lnTo>
                  <a:pt x="860374" y="165506"/>
                </a:lnTo>
                <a:cubicBezTo>
                  <a:pt x="858698" y="170992"/>
                  <a:pt x="856183" y="175336"/>
                  <a:pt x="852831" y="178536"/>
                </a:cubicBezTo>
                <a:cubicBezTo>
                  <a:pt x="849478" y="181737"/>
                  <a:pt x="844296" y="183337"/>
                  <a:pt x="837286" y="183337"/>
                </a:cubicBezTo>
                <a:lnTo>
                  <a:pt x="827456" y="183337"/>
                </a:lnTo>
                <a:lnTo>
                  <a:pt x="812368" y="235229"/>
                </a:lnTo>
                <a:lnTo>
                  <a:pt x="779907" y="235229"/>
                </a:lnTo>
                <a:lnTo>
                  <a:pt x="794995" y="183337"/>
                </a:lnTo>
                <a:lnTo>
                  <a:pt x="786079" y="183337"/>
                </a:lnTo>
                <a:cubicBezTo>
                  <a:pt x="780136" y="183337"/>
                  <a:pt x="776059" y="181622"/>
                  <a:pt x="773849" y="178193"/>
                </a:cubicBezTo>
                <a:cubicBezTo>
                  <a:pt x="771639" y="174764"/>
                  <a:pt x="771449" y="170002"/>
                  <a:pt x="773278" y="163906"/>
                </a:cubicBezTo>
                <a:close/>
                <a:moveTo>
                  <a:pt x="706145" y="69037"/>
                </a:moveTo>
                <a:lnTo>
                  <a:pt x="769011" y="69037"/>
                </a:lnTo>
                <a:cubicBezTo>
                  <a:pt x="776478" y="69037"/>
                  <a:pt x="781507" y="71170"/>
                  <a:pt x="784098" y="75438"/>
                </a:cubicBezTo>
                <a:cubicBezTo>
                  <a:pt x="786689" y="79705"/>
                  <a:pt x="787146" y="84582"/>
                  <a:pt x="785470" y="90068"/>
                </a:cubicBezTo>
                <a:lnTo>
                  <a:pt x="768782" y="146532"/>
                </a:lnTo>
                <a:cubicBezTo>
                  <a:pt x="768020" y="148971"/>
                  <a:pt x="766458" y="151219"/>
                  <a:pt x="764096" y="153276"/>
                </a:cubicBezTo>
                <a:cubicBezTo>
                  <a:pt x="761733" y="155333"/>
                  <a:pt x="758419" y="156362"/>
                  <a:pt x="754152" y="156362"/>
                </a:cubicBezTo>
                <a:cubicBezTo>
                  <a:pt x="756742" y="156819"/>
                  <a:pt x="758952" y="158496"/>
                  <a:pt x="760781" y="161391"/>
                </a:cubicBezTo>
                <a:cubicBezTo>
                  <a:pt x="762610" y="164287"/>
                  <a:pt x="762610" y="168706"/>
                  <a:pt x="760781" y="174650"/>
                </a:cubicBezTo>
                <a:lnTo>
                  <a:pt x="742950" y="235229"/>
                </a:lnTo>
                <a:lnTo>
                  <a:pt x="708431" y="235229"/>
                </a:lnTo>
                <a:lnTo>
                  <a:pt x="727634" y="170078"/>
                </a:lnTo>
                <a:cubicBezTo>
                  <a:pt x="728091" y="168706"/>
                  <a:pt x="728129" y="167411"/>
                  <a:pt x="727748" y="166192"/>
                </a:cubicBezTo>
                <a:cubicBezTo>
                  <a:pt x="727367" y="164973"/>
                  <a:pt x="726110" y="164363"/>
                  <a:pt x="723976" y="164363"/>
                </a:cubicBezTo>
                <a:lnTo>
                  <a:pt x="712546" y="164363"/>
                </a:lnTo>
                <a:lnTo>
                  <a:pt x="691744" y="235229"/>
                </a:lnTo>
                <a:lnTo>
                  <a:pt x="657225" y="235229"/>
                </a:lnTo>
                <a:close/>
                <a:moveTo>
                  <a:pt x="629945" y="69037"/>
                </a:moveTo>
                <a:lnTo>
                  <a:pt x="695325" y="69037"/>
                </a:lnTo>
                <a:lnTo>
                  <a:pt x="686410" y="98983"/>
                </a:lnTo>
                <a:lnTo>
                  <a:pt x="655777" y="98983"/>
                </a:lnTo>
                <a:lnTo>
                  <a:pt x="645033" y="135559"/>
                </a:lnTo>
                <a:lnTo>
                  <a:pt x="674980" y="135559"/>
                </a:lnTo>
                <a:lnTo>
                  <a:pt x="666293" y="165049"/>
                </a:lnTo>
                <a:lnTo>
                  <a:pt x="636346" y="165049"/>
                </a:lnTo>
                <a:lnTo>
                  <a:pt x="624916" y="203682"/>
                </a:lnTo>
                <a:lnTo>
                  <a:pt x="656692" y="203682"/>
                </a:lnTo>
                <a:lnTo>
                  <a:pt x="645262" y="235229"/>
                </a:lnTo>
                <a:lnTo>
                  <a:pt x="581025" y="235229"/>
                </a:lnTo>
                <a:close/>
                <a:moveTo>
                  <a:pt x="534695" y="69037"/>
                </a:moveTo>
                <a:lnTo>
                  <a:pt x="568985" y="69037"/>
                </a:lnTo>
                <a:lnTo>
                  <a:pt x="530352" y="200482"/>
                </a:lnTo>
                <a:cubicBezTo>
                  <a:pt x="529590" y="203073"/>
                  <a:pt x="529704" y="204863"/>
                  <a:pt x="530695" y="205854"/>
                </a:cubicBezTo>
                <a:cubicBezTo>
                  <a:pt x="531686" y="206845"/>
                  <a:pt x="533476" y="207340"/>
                  <a:pt x="536067" y="207340"/>
                </a:cubicBezTo>
                <a:lnTo>
                  <a:pt x="544982" y="207340"/>
                </a:lnTo>
                <a:lnTo>
                  <a:pt x="585673" y="69037"/>
                </a:lnTo>
                <a:lnTo>
                  <a:pt x="619963" y="69037"/>
                </a:lnTo>
                <a:lnTo>
                  <a:pt x="572872" y="228828"/>
                </a:lnTo>
                <a:lnTo>
                  <a:pt x="533095" y="248259"/>
                </a:lnTo>
                <a:lnTo>
                  <a:pt x="536982" y="235229"/>
                </a:lnTo>
                <a:lnTo>
                  <a:pt x="517093" y="235229"/>
                </a:lnTo>
                <a:cubicBezTo>
                  <a:pt x="512826" y="235229"/>
                  <a:pt x="508978" y="234658"/>
                  <a:pt x="505549" y="233515"/>
                </a:cubicBezTo>
                <a:cubicBezTo>
                  <a:pt x="502120" y="232372"/>
                  <a:pt x="499339" y="230543"/>
                  <a:pt x="497205" y="228028"/>
                </a:cubicBezTo>
                <a:cubicBezTo>
                  <a:pt x="495071" y="225514"/>
                  <a:pt x="493738" y="222313"/>
                  <a:pt x="493205" y="218427"/>
                </a:cubicBezTo>
                <a:cubicBezTo>
                  <a:pt x="492671" y="214541"/>
                  <a:pt x="493243" y="209854"/>
                  <a:pt x="494919" y="204368"/>
                </a:cubicBezTo>
                <a:close/>
                <a:moveTo>
                  <a:pt x="456133" y="69037"/>
                </a:moveTo>
                <a:lnTo>
                  <a:pt x="505968" y="69037"/>
                </a:lnTo>
                <a:cubicBezTo>
                  <a:pt x="511302" y="69037"/>
                  <a:pt x="515226" y="70980"/>
                  <a:pt x="517741" y="74866"/>
                </a:cubicBezTo>
                <a:cubicBezTo>
                  <a:pt x="520256" y="78752"/>
                  <a:pt x="520827" y="83134"/>
                  <a:pt x="519455" y="88011"/>
                </a:cubicBezTo>
                <a:lnTo>
                  <a:pt x="481279" y="217627"/>
                </a:lnTo>
                <a:cubicBezTo>
                  <a:pt x="479146" y="224485"/>
                  <a:pt x="475717" y="229133"/>
                  <a:pt x="470992" y="231571"/>
                </a:cubicBezTo>
                <a:cubicBezTo>
                  <a:pt x="466268" y="234010"/>
                  <a:pt x="461010" y="235229"/>
                  <a:pt x="455219" y="235229"/>
                </a:cubicBezTo>
                <a:lnTo>
                  <a:pt x="448818" y="235229"/>
                </a:lnTo>
                <a:lnTo>
                  <a:pt x="442646" y="255117"/>
                </a:lnTo>
                <a:lnTo>
                  <a:pt x="412471" y="255117"/>
                </a:lnTo>
                <a:lnTo>
                  <a:pt x="418871" y="235229"/>
                </a:lnTo>
                <a:lnTo>
                  <a:pt x="413614" y="235229"/>
                </a:lnTo>
                <a:cubicBezTo>
                  <a:pt x="410718" y="235229"/>
                  <a:pt x="408051" y="234734"/>
                  <a:pt x="405613" y="233743"/>
                </a:cubicBezTo>
                <a:cubicBezTo>
                  <a:pt x="403174" y="232753"/>
                  <a:pt x="401155" y="231267"/>
                  <a:pt x="399555" y="229285"/>
                </a:cubicBezTo>
                <a:cubicBezTo>
                  <a:pt x="397955" y="227304"/>
                  <a:pt x="396888" y="224904"/>
                  <a:pt x="396354" y="222085"/>
                </a:cubicBezTo>
                <a:cubicBezTo>
                  <a:pt x="395821" y="219265"/>
                  <a:pt x="396088" y="216103"/>
                  <a:pt x="397154" y="212598"/>
                </a:cubicBezTo>
                <a:lnTo>
                  <a:pt x="434645" y="85267"/>
                </a:lnTo>
                <a:cubicBezTo>
                  <a:pt x="435864" y="80391"/>
                  <a:pt x="438341" y="76466"/>
                  <a:pt x="442074" y="73495"/>
                </a:cubicBezTo>
                <a:cubicBezTo>
                  <a:pt x="445808" y="70523"/>
                  <a:pt x="450494" y="69037"/>
                  <a:pt x="456133" y="69037"/>
                </a:cubicBezTo>
                <a:close/>
                <a:moveTo>
                  <a:pt x="315620" y="69037"/>
                </a:moveTo>
                <a:lnTo>
                  <a:pt x="376657" y="69037"/>
                </a:lnTo>
                <a:cubicBezTo>
                  <a:pt x="380467" y="69037"/>
                  <a:pt x="383591" y="69646"/>
                  <a:pt x="386029" y="70866"/>
                </a:cubicBezTo>
                <a:cubicBezTo>
                  <a:pt x="388468" y="72085"/>
                  <a:pt x="390296" y="73685"/>
                  <a:pt x="391516" y="75666"/>
                </a:cubicBezTo>
                <a:cubicBezTo>
                  <a:pt x="392735" y="77647"/>
                  <a:pt x="393421" y="79895"/>
                  <a:pt x="393573" y="82410"/>
                </a:cubicBezTo>
                <a:cubicBezTo>
                  <a:pt x="393726" y="84925"/>
                  <a:pt x="393421" y="87553"/>
                  <a:pt x="392659" y="90297"/>
                </a:cubicBezTo>
                <a:lnTo>
                  <a:pt x="369799" y="168249"/>
                </a:lnTo>
                <a:cubicBezTo>
                  <a:pt x="368122" y="174040"/>
                  <a:pt x="365036" y="178308"/>
                  <a:pt x="360540" y="181051"/>
                </a:cubicBezTo>
                <a:cubicBezTo>
                  <a:pt x="356045" y="183794"/>
                  <a:pt x="351092" y="185623"/>
                  <a:pt x="345681" y="186537"/>
                </a:cubicBezTo>
                <a:cubicBezTo>
                  <a:pt x="340271" y="187452"/>
                  <a:pt x="334823" y="187756"/>
                  <a:pt x="329336" y="187452"/>
                </a:cubicBezTo>
                <a:cubicBezTo>
                  <a:pt x="323850" y="187147"/>
                  <a:pt x="319278" y="186690"/>
                  <a:pt x="315620" y="186080"/>
                </a:cubicBezTo>
                <a:lnTo>
                  <a:pt x="301219" y="235229"/>
                </a:lnTo>
                <a:lnTo>
                  <a:pt x="266700" y="235229"/>
                </a:lnTo>
                <a:close/>
                <a:moveTo>
                  <a:pt x="231419" y="69037"/>
                </a:moveTo>
                <a:lnTo>
                  <a:pt x="280568" y="69037"/>
                </a:lnTo>
                <a:lnTo>
                  <a:pt x="257937" y="235229"/>
                </a:lnTo>
                <a:lnTo>
                  <a:pt x="223647" y="235229"/>
                </a:lnTo>
                <a:lnTo>
                  <a:pt x="228905" y="205282"/>
                </a:lnTo>
                <a:lnTo>
                  <a:pt x="206273" y="205282"/>
                </a:lnTo>
                <a:lnTo>
                  <a:pt x="194386" y="235229"/>
                </a:lnTo>
                <a:lnTo>
                  <a:pt x="158496" y="235229"/>
                </a:lnTo>
                <a:close/>
                <a:moveTo>
                  <a:pt x="114757" y="38633"/>
                </a:moveTo>
                <a:lnTo>
                  <a:pt x="153162" y="38633"/>
                </a:lnTo>
                <a:lnTo>
                  <a:pt x="95326" y="235229"/>
                </a:lnTo>
                <a:lnTo>
                  <a:pt x="56921" y="235229"/>
                </a:lnTo>
                <a:close/>
                <a:moveTo>
                  <a:pt x="57836" y="38633"/>
                </a:moveTo>
                <a:lnTo>
                  <a:pt x="96241" y="38633"/>
                </a:lnTo>
                <a:lnTo>
                  <a:pt x="38405" y="235229"/>
                </a:lnTo>
                <a:lnTo>
                  <a:pt x="0" y="235229"/>
                </a:lnTo>
                <a:close/>
                <a:moveTo>
                  <a:pt x="62179" y="0"/>
                </a:moveTo>
                <a:lnTo>
                  <a:pt x="193396" y="0"/>
                </a:lnTo>
                <a:cubicBezTo>
                  <a:pt x="202082" y="0"/>
                  <a:pt x="208179" y="2590"/>
                  <a:pt x="211684" y="7772"/>
                </a:cubicBezTo>
                <a:cubicBezTo>
                  <a:pt x="215189" y="12954"/>
                  <a:pt x="215799" y="19431"/>
                  <a:pt x="213512" y="27203"/>
                </a:cubicBezTo>
                <a:lnTo>
                  <a:pt x="152248" y="235229"/>
                </a:lnTo>
                <a:lnTo>
                  <a:pt x="113843" y="235229"/>
                </a:lnTo>
                <a:lnTo>
                  <a:pt x="170993" y="41148"/>
                </a:lnTo>
                <a:cubicBezTo>
                  <a:pt x="172517" y="35814"/>
                  <a:pt x="170383" y="33147"/>
                  <a:pt x="164592" y="33147"/>
                </a:cubicBezTo>
                <a:lnTo>
                  <a:pt x="41148" y="33147"/>
                </a:lnTo>
                <a:close/>
              </a:path>
            </a:pathLst>
          </a:custGeom>
          <a:solidFill>
            <a:schemeClr val="bg1"/>
          </a:solidFill>
          <a:ln>
            <a:noFill/>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effectLst>
                <a:outerShdw blurRad="50800" dist="38100" dir="2700000" algn="tl" rotWithShape="0">
                  <a:prstClr val="black">
                    <a:alpha val="40000"/>
                  </a:prstClr>
                </a:outerShdw>
              </a:effectLst>
              <a:latin typeface="Avengeance Heroic Avenger" pitchFamily="2" charset="0"/>
            </a:endParaRPr>
          </a:p>
        </p:txBody>
      </p:sp>
      <p:sp>
        <p:nvSpPr>
          <p:cNvPr id="2" name="矩形 1"/>
          <p:cNvSpPr/>
          <p:nvPr/>
        </p:nvSpPr>
        <p:spPr>
          <a:xfrm>
            <a:off x="742242" y="2476739"/>
            <a:ext cx="5709358" cy="1358898"/>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marL="342900" indent="-342900" algn="just">
              <a:lnSpc>
                <a:spcPts val="2500"/>
              </a:lnSpc>
              <a:buFont typeface="Times New Roman" panose="02020603050405020304" pitchFamily="18" charset="0"/>
              <a:buAutoNum type="arabicParenBoth"/>
            </a:pPr>
            <a:r>
              <a:rPr lang="zh-CN" altLang="zh-CN" kern="100" dirty="0">
                <a:solidFill>
                  <a:schemeClr val="bg1"/>
                </a:solidFill>
                <a:latin typeface="华文宋体" panose="02010600040101010101" pitchFamily="2" charset="-122"/>
                <a:ea typeface="华文宋体" panose="02010600040101010101" pitchFamily="2" charset="-122"/>
                <a:cs typeface="Times New Roman" panose="02020603050405020304" pitchFamily="18" charset="0"/>
              </a:rPr>
              <a:t>属性查询：根据属性表中的字段构造查询条件来查询某一属性表特定的记录，简称为属性查询</a:t>
            </a:r>
          </a:p>
          <a:p>
            <a:pPr marL="342900" indent="-342900" algn="just">
              <a:lnSpc>
                <a:spcPts val="2500"/>
              </a:lnSpc>
              <a:buFont typeface="Times New Roman" panose="02020603050405020304" pitchFamily="18" charset="0"/>
              <a:buAutoNum type="arabicParenBoth"/>
            </a:pPr>
            <a:r>
              <a:rPr lang="zh-CN" altLang="zh-CN" kern="100" dirty="0">
                <a:solidFill>
                  <a:schemeClr val="bg1"/>
                </a:solidFill>
                <a:latin typeface="华文宋体" panose="02010600040101010101" pitchFamily="2" charset="-122"/>
                <a:ea typeface="华文宋体" panose="02010600040101010101" pitchFamily="2" charset="-122"/>
                <a:cs typeface="Times New Roman" panose="02020603050405020304" pitchFamily="18" charset="0"/>
              </a:rPr>
              <a:t>位置查询：根据数据图层中的位置属性来查询符合该位置属性的元素，简称为属性查询</a:t>
            </a:r>
          </a:p>
        </p:txBody>
      </p:sp>
    </p:spTree>
    <p:extLst>
      <p:ext uri="{BB962C8B-B14F-4D97-AF65-F5344CB8AC3E}">
        <p14:creationId xmlns:p14="http://schemas.microsoft.com/office/powerpoint/2010/main" val="11068544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7" name="图片 8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28" name="文本框 827"/>
          <p:cNvSpPr txBox="1"/>
          <p:nvPr/>
        </p:nvSpPr>
        <p:spPr>
          <a:xfrm>
            <a:off x="212122" y="6307904"/>
            <a:ext cx="2493289" cy="310867"/>
          </a:xfrm>
          <a:custGeom>
            <a:avLst/>
            <a:gdLst/>
            <a:ahLst/>
            <a:cxnLst/>
            <a:rect l="l" t="t" r="r" b="b"/>
            <a:pathLst>
              <a:path w="7174602" h="894540">
                <a:moveTo>
                  <a:pt x="4047126" y="740221"/>
                </a:moveTo>
                <a:cubicBezTo>
                  <a:pt x="4047126" y="742126"/>
                  <a:pt x="4042540" y="746322"/>
                  <a:pt x="4033366" y="752808"/>
                </a:cubicBezTo>
                <a:cubicBezTo>
                  <a:pt x="4024814" y="755866"/>
                  <a:pt x="4010221" y="761405"/>
                  <a:pt x="3989590" y="769425"/>
                </a:cubicBezTo>
                <a:cubicBezTo>
                  <a:pt x="3957615" y="782207"/>
                  <a:pt x="3941627" y="789813"/>
                  <a:pt x="3941627" y="792242"/>
                </a:cubicBezTo>
                <a:cubicBezTo>
                  <a:pt x="3941627" y="791785"/>
                  <a:pt x="3941927" y="791732"/>
                  <a:pt x="3942527" y="792085"/>
                </a:cubicBezTo>
                <a:cubicBezTo>
                  <a:pt x="3946385" y="795066"/>
                  <a:pt x="3955839" y="796009"/>
                  <a:pt x="3970888" y="794914"/>
                </a:cubicBezTo>
                <a:cubicBezTo>
                  <a:pt x="3985937" y="793818"/>
                  <a:pt x="3999310" y="790466"/>
                  <a:pt x="4011006" y="784855"/>
                </a:cubicBezTo>
                <a:cubicBezTo>
                  <a:pt x="4018950" y="781112"/>
                  <a:pt x="4024502" y="777781"/>
                  <a:pt x="4027659" y="774861"/>
                </a:cubicBezTo>
                <a:cubicBezTo>
                  <a:pt x="4030816" y="771942"/>
                  <a:pt x="4034806" y="765667"/>
                  <a:pt x="4039625" y="756037"/>
                </a:cubicBezTo>
                <a:cubicBezTo>
                  <a:pt x="4044626" y="745569"/>
                  <a:pt x="4047126" y="740297"/>
                  <a:pt x="4047126" y="740221"/>
                </a:cubicBezTo>
                <a:close/>
                <a:moveTo>
                  <a:pt x="5943891" y="611605"/>
                </a:moveTo>
                <a:cubicBezTo>
                  <a:pt x="5956312" y="611205"/>
                  <a:pt x="5968792" y="611472"/>
                  <a:pt x="5981332" y="612405"/>
                </a:cubicBezTo>
                <a:cubicBezTo>
                  <a:pt x="5993872" y="613339"/>
                  <a:pt x="6002760" y="614024"/>
                  <a:pt x="6007999" y="614463"/>
                </a:cubicBezTo>
                <a:cubicBezTo>
                  <a:pt x="6026392" y="618577"/>
                  <a:pt x="6042432" y="626236"/>
                  <a:pt x="6056120" y="637437"/>
                </a:cubicBezTo>
                <a:cubicBezTo>
                  <a:pt x="6076712" y="653658"/>
                  <a:pt x="6090400" y="666010"/>
                  <a:pt x="6097182" y="674492"/>
                </a:cubicBezTo>
                <a:cubicBezTo>
                  <a:pt x="6103964" y="682974"/>
                  <a:pt x="6107983" y="692853"/>
                  <a:pt x="6109240" y="704131"/>
                </a:cubicBezTo>
                <a:cubicBezTo>
                  <a:pt x="6110612" y="721019"/>
                  <a:pt x="6108578" y="732273"/>
                  <a:pt x="6103139" y="737892"/>
                </a:cubicBezTo>
                <a:cubicBezTo>
                  <a:pt x="6093881" y="744941"/>
                  <a:pt x="6080304" y="744455"/>
                  <a:pt x="6062406" y="736435"/>
                </a:cubicBezTo>
                <a:cubicBezTo>
                  <a:pt x="6044508" y="728415"/>
                  <a:pt x="6027212" y="716366"/>
                  <a:pt x="6010514" y="700288"/>
                </a:cubicBezTo>
                <a:cubicBezTo>
                  <a:pt x="5992616" y="682981"/>
                  <a:pt x="5973933" y="666636"/>
                  <a:pt x="5954464" y="651253"/>
                </a:cubicBezTo>
                <a:cubicBezTo>
                  <a:pt x="5934995" y="635870"/>
                  <a:pt x="5925260" y="625755"/>
                  <a:pt x="5925260" y="620906"/>
                </a:cubicBezTo>
                <a:cubicBezTo>
                  <a:pt x="5925260" y="615106"/>
                  <a:pt x="5931470" y="612005"/>
                  <a:pt x="5943891" y="611605"/>
                </a:cubicBezTo>
                <a:close/>
                <a:moveTo>
                  <a:pt x="4008264" y="559663"/>
                </a:moveTo>
                <a:lnTo>
                  <a:pt x="4004870" y="560027"/>
                </a:lnTo>
                <a:cubicBezTo>
                  <a:pt x="3999837" y="560589"/>
                  <a:pt x="3994790" y="561499"/>
                  <a:pt x="3989732" y="562756"/>
                </a:cubicBezTo>
                <a:cubicBezTo>
                  <a:pt x="3980913" y="565690"/>
                  <a:pt x="3972740" y="567447"/>
                  <a:pt x="3965216" y="568028"/>
                </a:cubicBezTo>
                <a:cubicBezTo>
                  <a:pt x="3955471" y="569647"/>
                  <a:pt x="3950600" y="576510"/>
                  <a:pt x="3950600" y="588617"/>
                </a:cubicBezTo>
                <a:cubicBezTo>
                  <a:pt x="3950600" y="603456"/>
                  <a:pt x="3961806" y="602037"/>
                  <a:pt x="3984218" y="584359"/>
                </a:cubicBezTo>
                <a:cubicBezTo>
                  <a:pt x="3989056" y="581482"/>
                  <a:pt x="3995072" y="575784"/>
                  <a:pt x="4002263" y="567264"/>
                </a:cubicBezTo>
                <a:close/>
                <a:moveTo>
                  <a:pt x="4984472" y="558766"/>
                </a:moveTo>
                <a:lnTo>
                  <a:pt x="4983628" y="559327"/>
                </a:lnTo>
                <a:cubicBezTo>
                  <a:pt x="4979375" y="562580"/>
                  <a:pt x="4975856" y="565416"/>
                  <a:pt x="4973070" y="567835"/>
                </a:cubicBezTo>
                <a:lnTo>
                  <a:pt x="4966934" y="573822"/>
                </a:lnTo>
                <a:lnTo>
                  <a:pt x="4970926" y="573400"/>
                </a:lnTo>
                <a:cubicBezTo>
                  <a:pt x="4975518" y="573048"/>
                  <a:pt x="4979584" y="569212"/>
                  <a:pt x="4983128" y="561892"/>
                </a:cubicBezTo>
                <a:close/>
                <a:moveTo>
                  <a:pt x="1084170" y="479474"/>
                </a:moveTo>
                <a:cubicBezTo>
                  <a:pt x="1084808" y="479989"/>
                  <a:pt x="1082627" y="480384"/>
                  <a:pt x="1077626" y="480660"/>
                </a:cubicBezTo>
                <a:cubicBezTo>
                  <a:pt x="1072626" y="480936"/>
                  <a:pt x="1068306" y="481758"/>
                  <a:pt x="1064668" y="483125"/>
                </a:cubicBezTo>
                <a:cubicBezTo>
                  <a:pt x="1061029" y="484492"/>
                  <a:pt x="1052876" y="492214"/>
                  <a:pt x="1040207" y="506292"/>
                </a:cubicBezTo>
                <a:cubicBezTo>
                  <a:pt x="1027539" y="520370"/>
                  <a:pt x="1019248" y="530747"/>
                  <a:pt x="1015333" y="537424"/>
                </a:cubicBezTo>
                <a:cubicBezTo>
                  <a:pt x="1011751" y="545225"/>
                  <a:pt x="1003870" y="557572"/>
                  <a:pt x="991687" y="574465"/>
                </a:cubicBezTo>
                <a:cubicBezTo>
                  <a:pt x="979504" y="591357"/>
                  <a:pt x="974132" y="600647"/>
                  <a:pt x="975571" y="602333"/>
                </a:cubicBezTo>
                <a:cubicBezTo>
                  <a:pt x="977771" y="608924"/>
                  <a:pt x="981926" y="616472"/>
                  <a:pt x="988037" y="624978"/>
                </a:cubicBezTo>
                <a:cubicBezTo>
                  <a:pt x="994147" y="633484"/>
                  <a:pt x="999012" y="638413"/>
                  <a:pt x="1002631" y="639766"/>
                </a:cubicBezTo>
                <a:cubicBezTo>
                  <a:pt x="1004336" y="640833"/>
                  <a:pt x="1005170" y="641349"/>
                  <a:pt x="1005131" y="641316"/>
                </a:cubicBezTo>
                <a:cubicBezTo>
                  <a:pt x="1005093" y="641283"/>
                  <a:pt x="1008189" y="637713"/>
                  <a:pt x="1014418" y="630607"/>
                </a:cubicBezTo>
                <a:cubicBezTo>
                  <a:pt x="1018447" y="626350"/>
                  <a:pt x="1021705" y="620335"/>
                  <a:pt x="1024191" y="612562"/>
                </a:cubicBezTo>
                <a:cubicBezTo>
                  <a:pt x="1026753" y="600980"/>
                  <a:pt x="1029027" y="593205"/>
                  <a:pt x="1031013" y="589238"/>
                </a:cubicBezTo>
                <a:cubicBezTo>
                  <a:pt x="1032999" y="585271"/>
                  <a:pt x="1038126" y="577244"/>
                  <a:pt x="1046394" y="565156"/>
                </a:cubicBezTo>
                <a:cubicBezTo>
                  <a:pt x="1054890" y="552679"/>
                  <a:pt x="1063629" y="535350"/>
                  <a:pt x="1072611" y="513171"/>
                </a:cubicBezTo>
                <a:cubicBezTo>
                  <a:pt x="1081594" y="490992"/>
                  <a:pt x="1085446" y="479760"/>
                  <a:pt x="1084170" y="479474"/>
                </a:cubicBezTo>
                <a:close/>
                <a:moveTo>
                  <a:pt x="4016668" y="472325"/>
                </a:moveTo>
                <a:lnTo>
                  <a:pt x="3993769" y="475038"/>
                </a:lnTo>
                <a:cubicBezTo>
                  <a:pt x="3981353" y="476667"/>
                  <a:pt x="3972259" y="478060"/>
                  <a:pt x="3966487" y="479217"/>
                </a:cubicBezTo>
                <a:cubicBezTo>
                  <a:pt x="3935560" y="484113"/>
                  <a:pt x="3927173" y="490118"/>
                  <a:pt x="3941327" y="497234"/>
                </a:cubicBezTo>
                <a:cubicBezTo>
                  <a:pt x="3942337" y="497643"/>
                  <a:pt x="3943504" y="497900"/>
                  <a:pt x="3944827" y="498005"/>
                </a:cubicBezTo>
                <a:cubicBezTo>
                  <a:pt x="3946152" y="498110"/>
                  <a:pt x="3953319" y="495500"/>
                  <a:pt x="3966330" y="490176"/>
                </a:cubicBezTo>
                <a:cubicBezTo>
                  <a:pt x="3978922" y="485530"/>
                  <a:pt x="3990391" y="481386"/>
                  <a:pt x="4000738" y="477746"/>
                </a:cubicBezTo>
                <a:close/>
                <a:moveTo>
                  <a:pt x="6855830" y="431811"/>
                </a:moveTo>
                <a:cubicBezTo>
                  <a:pt x="6858461" y="431425"/>
                  <a:pt x="6860662" y="431754"/>
                  <a:pt x="6862434" y="432797"/>
                </a:cubicBezTo>
                <a:cubicBezTo>
                  <a:pt x="6865978" y="434883"/>
                  <a:pt x="6870452" y="447220"/>
                  <a:pt x="6875857" y="469809"/>
                </a:cubicBezTo>
                <a:cubicBezTo>
                  <a:pt x="6881263" y="492397"/>
                  <a:pt x="6883966" y="526318"/>
                  <a:pt x="6883966" y="571571"/>
                </a:cubicBezTo>
                <a:cubicBezTo>
                  <a:pt x="6883966" y="603899"/>
                  <a:pt x="6884796" y="626288"/>
                  <a:pt x="6886459" y="638737"/>
                </a:cubicBezTo>
                <a:cubicBezTo>
                  <a:pt x="6888121" y="651186"/>
                  <a:pt x="6891200" y="660283"/>
                  <a:pt x="6895696" y="666026"/>
                </a:cubicBezTo>
                <a:cubicBezTo>
                  <a:pt x="6900192" y="671770"/>
                  <a:pt x="6909345" y="677647"/>
                  <a:pt x="6923156" y="683657"/>
                </a:cubicBezTo>
                <a:cubicBezTo>
                  <a:pt x="6934748" y="688962"/>
                  <a:pt x="6948555" y="691615"/>
                  <a:pt x="6964576" y="691615"/>
                </a:cubicBezTo>
                <a:cubicBezTo>
                  <a:pt x="6980596" y="691615"/>
                  <a:pt x="7002824" y="688272"/>
                  <a:pt x="7031255" y="681585"/>
                </a:cubicBezTo>
                <a:cubicBezTo>
                  <a:pt x="7047638" y="677480"/>
                  <a:pt x="7056580" y="674753"/>
                  <a:pt x="7058080" y="673406"/>
                </a:cubicBezTo>
                <a:cubicBezTo>
                  <a:pt x="7059580" y="672058"/>
                  <a:pt x="7060330" y="657482"/>
                  <a:pt x="7060330" y="629679"/>
                </a:cubicBezTo>
                <a:cubicBezTo>
                  <a:pt x="7060330" y="601875"/>
                  <a:pt x="7061254" y="576325"/>
                  <a:pt x="7063102" y="553026"/>
                </a:cubicBezTo>
                <a:cubicBezTo>
                  <a:pt x="7066712" y="527014"/>
                  <a:pt x="7073494" y="514007"/>
                  <a:pt x="7083448" y="514007"/>
                </a:cubicBezTo>
                <a:cubicBezTo>
                  <a:pt x="7088839" y="518046"/>
                  <a:pt x="7094466" y="527233"/>
                  <a:pt x="7100328" y="541568"/>
                </a:cubicBezTo>
                <a:cubicBezTo>
                  <a:pt x="7106192" y="555903"/>
                  <a:pt x="7109122" y="566061"/>
                  <a:pt x="7109122" y="572043"/>
                </a:cubicBezTo>
                <a:cubicBezTo>
                  <a:pt x="7109427" y="573853"/>
                  <a:pt x="7111708" y="577310"/>
                  <a:pt x="7115966" y="582416"/>
                </a:cubicBezTo>
                <a:cubicBezTo>
                  <a:pt x="7120224" y="587521"/>
                  <a:pt x="7125288" y="597858"/>
                  <a:pt x="7131161" y="613427"/>
                </a:cubicBezTo>
                <a:cubicBezTo>
                  <a:pt x="7137033" y="628995"/>
                  <a:pt x="7145742" y="641618"/>
                  <a:pt x="7157286" y="651296"/>
                </a:cubicBezTo>
                <a:cubicBezTo>
                  <a:pt x="7168830" y="660973"/>
                  <a:pt x="7174602" y="669684"/>
                  <a:pt x="7174602" y="677428"/>
                </a:cubicBezTo>
                <a:cubicBezTo>
                  <a:pt x="7174602" y="685686"/>
                  <a:pt x="7170620" y="696570"/>
                  <a:pt x="7162658" y="710082"/>
                </a:cubicBezTo>
                <a:cubicBezTo>
                  <a:pt x="7154695" y="723593"/>
                  <a:pt x="7146866" y="731301"/>
                  <a:pt x="7139169" y="733206"/>
                </a:cubicBezTo>
                <a:cubicBezTo>
                  <a:pt x="7135321" y="734501"/>
                  <a:pt x="7130230" y="737207"/>
                  <a:pt x="7123896" y="741321"/>
                </a:cubicBezTo>
                <a:cubicBezTo>
                  <a:pt x="7117562" y="745436"/>
                  <a:pt x="7103092" y="747801"/>
                  <a:pt x="7080490" y="748415"/>
                </a:cubicBezTo>
                <a:cubicBezTo>
                  <a:pt x="7057888" y="749029"/>
                  <a:pt x="7037194" y="751389"/>
                  <a:pt x="7018410" y="755494"/>
                </a:cubicBezTo>
                <a:cubicBezTo>
                  <a:pt x="6998866" y="759771"/>
                  <a:pt x="6976341" y="762060"/>
                  <a:pt x="6950838" y="762360"/>
                </a:cubicBezTo>
                <a:cubicBezTo>
                  <a:pt x="6925335" y="762660"/>
                  <a:pt x="6904550" y="760371"/>
                  <a:pt x="6888480" y="755494"/>
                </a:cubicBezTo>
                <a:cubicBezTo>
                  <a:pt x="6876022" y="752094"/>
                  <a:pt x="6863790" y="746179"/>
                  <a:pt x="6851783" y="737749"/>
                </a:cubicBezTo>
                <a:cubicBezTo>
                  <a:pt x="6839777" y="729320"/>
                  <a:pt x="6830840" y="719961"/>
                  <a:pt x="6824972" y="709675"/>
                </a:cubicBezTo>
                <a:cubicBezTo>
                  <a:pt x="6820468" y="700654"/>
                  <a:pt x="6817752" y="682154"/>
                  <a:pt x="6816829" y="654175"/>
                </a:cubicBezTo>
                <a:cubicBezTo>
                  <a:pt x="6815905" y="626195"/>
                  <a:pt x="6816938" y="599856"/>
                  <a:pt x="6819929" y="575158"/>
                </a:cubicBezTo>
                <a:cubicBezTo>
                  <a:pt x="6822940" y="551050"/>
                  <a:pt x="6824734" y="530333"/>
                  <a:pt x="6825316" y="513007"/>
                </a:cubicBezTo>
                <a:cubicBezTo>
                  <a:pt x="6825954" y="497767"/>
                  <a:pt x="6828348" y="481853"/>
                  <a:pt x="6832494" y="465265"/>
                </a:cubicBezTo>
                <a:cubicBezTo>
                  <a:pt x="6836644" y="448678"/>
                  <a:pt x="6841360" y="438626"/>
                  <a:pt x="6846646" y="435112"/>
                </a:cubicBezTo>
                <a:cubicBezTo>
                  <a:pt x="6850138" y="433297"/>
                  <a:pt x="6853198" y="432197"/>
                  <a:pt x="6855830" y="431811"/>
                </a:cubicBezTo>
                <a:close/>
                <a:moveTo>
                  <a:pt x="4664788" y="430911"/>
                </a:moveTo>
                <a:cubicBezTo>
                  <a:pt x="4661169" y="430911"/>
                  <a:pt x="4653416" y="438441"/>
                  <a:pt x="4641528" y="453500"/>
                </a:cubicBezTo>
                <a:cubicBezTo>
                  <a:pt x="4629642" y="468559"/>
                  <a:pt x="4623698" y="478912"/>
                  <a:pt x="4623698" y="484561"/>
                </a:cubicBezTo>
                <a:cubicBezTo>
                  <a:pt x="4623698" y="485885"/>
                  <a:pt x="4627105" y="487832"/>
                  <a:pt x="4633920" y="490404"/>
                </a:cubicBezTo>
                <a:cubicBezTo>
                  <a:pt x="4640736" y="492976"/>
                  <a:pt x="4647177" y="494333"/>
                  <a:pt x="4653244" y="494476"/>
                </a:cubicBezTo>
                <a:cubicBezTo>
                  <a:pt x="4653444" y="494448"/>
                  <a:pt x="4654864" y="479622"/>
                  <a:pt x="4657502" y="449999"/>
                </a:cubicBezTo>
                <a:cubicBezTo>
                  <a:pt x="4658654" y="437274"/>
                  <a:pt x="4661084" y="430911"/>
                  <a:pt x="4664788" y="430911"/>
                </a:cubicBezTo>
                <a:close/>
                <a:moveTo>
                  <a:pt x="1323269" y="313981"/>
                </a:moveTo>
                <a:lnTo>
                  <a:pt x="1320599" y="316032"/>
                </a:lnTo>
                <a:cubicBezTo>
                  <a:pt x="1316566" y="319109"/>
                  <a:pt x="1310384" y="323788"/>
                  <a:pt x="1302054" y="330070"/>
                </a:cubicBezTo>
                <a:cubicBezTo>
                  <a:pt x="1293725" y="336352"/>
                  <a:pt x="1286988" y="341552"/>
                  <a:pt x="1281845" y="345672"/>
                </a:cubicBezTo>
                <a:lnTo>
                  <a:pt x="1281405" y="346048"/>
                </a:lnTo>
                <a:lnTo>
                  <a:pt x="1281770" y="345983"/>
                </a:lnTo>
                <a:cubicBezTo>
                  <a:pt x="1286668" y="344813"/>
                  <a:pt x="1292610" y="343167"/>
                  <a:pt x="1299597" y="341043"/>
                </a:cubicBezTo>
                <a:cubicBezTo>
                  <a:pt x="1314589" y="335871"/>
                  <a:pt x="1323567" y="332044"/>
                  <a:pt x="1326529" y="329563"/>
                </a:cubicBezTo>
                <a:cubicBezTo>
                  <a:pt x="1329491" y="327081"/>
                  <a:pt x="1328591" y="322812"/>
                  <a:pt x="1323829" y="316754"/>
                </a:cubicBezTo>
                <a:close/>
                <a:moveTo>
                  <a:pt x="5002823" y="312603"/>
                </a:moveTo>
                <a:cubicBezTo>
                  <a:pt x="5003562" y="312542"/>
                  <a:pt x="4998970" y="315732"/>
                  <a:pt x="4989050" y="322176"/>
                </a:cubicBezTo>
                <a:lnTo>
                  <a:pt x="4970433" y="337248"/>
                </a:lnTo>
                <a:lnTo>
                  <a:pt x="4971927" y="337557"/>
                </a:lnTo>
                <a:cubicBezTo>
                  <a:pt x="4983718" y="340357"/>
                  <a:pt x="4991960" y="340352"/>
                  <a:pt x="4996651" y="337542"/>
                </a:cubicBezTo>
                <a:cubicBezTo>
                  <a:pt x="5001342" y="334732"/>
                  <a:pt x="5003412" y="329322"/>
                  <a:pt x="5002860" y="321312"/>
                </a:cubicBezTo>
                <a:cubicBezTo>
                  <a:pt x="5002097" y="315568"/>
                  <a:pt x="5002086" y="312665"/>
                  <a:pt x="5002823" y="312603"/>
                </a:cubicBezTo>
                <a:close/>
                <a:moveTo>
                  <a:pt x="6842258" y="310537"/>
                </a:moveTo>
                <a:lnTo>
                  <a:pt x="6819686" y="331409"/>
                </a:lnTo>
                <a:cubicBezTo>
                  <a:pt x="6810124" y="341256"/>
                  <a:pt x="6800374" y="352277"/>
                  <a:pt x="6790440" y="364474"/>
                </a:cubicBezTo>
                <a:cubicBezTo>
                  <a:pt x="6766675" y="387020"/>
                  <a:pt x="6755036" y="398293"/>
                  <a:pt x="6755521" y="398293"/>
                </a:cubicBezTo>
                <a:cubicBezTo>
                  <a:pt x="6755740" y="398293"/>
                  <a:pt x="6756617" y="398036"/>
                  <a:pt x="6758150" y="397521"/>
                </a:cubicBezTo>
                <a:cubicBezTo>
                  <a:pt x="6768999" y="394264"/>
                  <a:pt x="6785954" y="386582"/>
                  <a:pt x="6809014" y="374475"/>
                </a:cubicBezTo>
                <a:cubicBezTo>
                  <a:pt x="6832073" y="362369"/>
                  <a:pt x="6845937" y="353692"/>
                  <a:pt x="6850604" y="348444"/>
                </a:cubicBezTo>
                <a:lnTo>
                  <a:pt x="6859406" y="342872"/>
                </a:lnTo>
                <a:lnTo>
                  <a:pt x="6849347" y="332556"/>
                </a:lnTo>
                <a:cubicBezTo>
                  <a:pt x="6846538" y="326469"/>
                  <a:pt x="6844475" y="321144"/>
                  <a:pt x="6843160" y="316579"/>
                </a:cubicBezTo>
                <a:close/>
                <a:moveTo>
                  <a:pt x="1086117" y="308611"/>
                </a:moveTo>
                <a:lnTo>
                  <a:pt x="1079198" y="311125"/>
                </a:lnTo>
                <a:cubicBezTo>
                  <a:pt x="1065915" y="316021"/>
                  <a:pt x="1055598" y="319838"/>
                  <a:pt x="1048246" y="322578"/>
                </a:cubicBezTo>
                <a:lnTo>
                  <a:pt x="1036530" y="327015"/>
                </a:lnTo>
                <a:lnTo>
                  <a:pt x="1040593" y="328577"/>
                </a:lnTo>
                <a:cubicBezTo>
                  <a:pt x="1047108" y="331401"/>
                  <a:pt x="1052761" y="332813"/>
                  <a:pt x="1057552" y="332813"/>
                </a:cubicBezTo>
                <a:cubicBezTo>
                  <a:pt x="1060467" y="332813"/>
                  <a:pt x="1065925" y="329458"/>
                  <a:pt x="1073926" y="322748"/>
                </a:cubicBezTo>
                <a:close/>
                <a:moveTo>
                  <a:pt x="1302069" y="240744"/>
                </a:moveTo>
                <a:lnTo>
                  <a:pt x="1295254" y="266976"/>
                </a:lnTo>
                <a:cubicBezTo>
                  <a:pt x="1292694" y="276018"/>
                  <a:pt x="1290111" y="284228"/>
                  <a:pt x="1287506" y="291606"/>
                </a:cubicBezTo>
                <a:lnTo>
                  <a:pt x="1282945" y="302970"/>
                </a:lnTo>
                <a:lnTo>
                  <a:pt x="1289644" y="297266"/>
                </a:lnTo>
                <a:cubicBezTo>
                  <a:pt x="1294646" y="292756"/>
                  <a:pt x="1298721" y="288784"/>
                  <a:pt x="1301869" y="285350"/>
                </a:cubicBezTo>
                <a:cubicBezTo>
                  <a:pt x="1305469" y="281340"/>
                  <a:pt x="1307484" y="278773"/>
                  <a:pt x="1307912" y="277649"/>
                </a:cubicBezTo>
                <a:cubicBezTo>
                  <a:pt x="1308341" y="276525"/>
                  <a:pt x="1307898" y="274430"/>
                  <a:pt x="1306583" y="271363"/>
                </a:cubicBezTo>
                <a:cubicBezTo>
                  <a:pt x="1303707" y="264733"/>
                  <a:pt x="1302716" y="259475"/>
                  <a:pt x="1303612" y="255589"/>
                </a:cubicBezTo>
                <a:lnTo>
                  <a:pt x="1314759" y="241742"/>
                </a:lnTo>
                <a:lnTo>
                  <a:pt x="1306683" y="241559"/>
                </a:lnTo>
                <a:close/>
                <a:moveTo>
                  <a:pt x="108503" y="215677"/>
                </a:moveTo>
                <a:cubicBezTo>
                  <a:pt x="106750" y="215603"/>
                  <a:pt x="105786" y="215858"/>
                  <a:pt x="105610" y="216441"/>
                </a:cubicBezTo>
                <a:cubicBezTo>
                  <a:pt x="103895" y="219442"/>
                  <a:pt x="101885" y="242104"/>
                  <a:pt x="99580" y="284428"/>
                </a:cubicBezTo>
                <a:cubicBezTo>
                  <a:pt x="97275" y="326753"/>
                  <a:pt x="96123" y="367151"/>
                  <a:pt x="96123" y="405622"/>
                </a:cubicBezTo>
                <a:cubicBezTo>
                  <a:pt x="96123" y="480870"/>
                  <a:pt x="93675" y="518493"/>
                  <a:pt x="88779" y="518493"/>
                </a:cubicBezTo>
                <a:cubicBezTo>
                  <a:pt x="91541" y="518493"/>
                  <a:pt x="109643" y="510421"/>
                  <a:pt x="143086" y="494276"/>
                </a:cubicBezTo>
                <a:cubicBezTo>
                  <a:pt x="155906" y="488171"/>
                  <a:pt x="170746" y="481808"/>
                  <a:pt x="187606" y="475188"/>
                </a:cubicBezTo>
                <a:cubicBezTo>
                  <a:pt x="205570" y="468225"/>
                  <a:pt x="230787" y="456769"/>
                  <a:pt x="263258" y="440820"/>
                </a:cubicBezTo>
                <a:cubicBezTo>
                  <a:pt x="295729" y="424870"/>
                  <a:pt x="311964" y="417624"/>
                  <a:pt x="311964" y="419081"/>
                </a:cubicBezTo>
                <a:cubicBezTo>
                  <a:pt x="311964" y="418405"/>
                  <a:pt x="306735" y="408351"/>
                  <a:pt x="296276" y="388920"/>
                </a:cubicBezTo>
                <a:cubicBezTo>
                  <a:pt x="287942" y="372928"/>
                  <a:pt x="282579" y="363072"/>
                  <a:pt x="280189" y="359352"/>
                </a:cubicBezTo>
                <a:cubicBezTo>
                  <a:pt x="277798" y="355633"/>
                  <a:pt x="276821" y="354073"/>
                  <a:pt x="277260" y="354673"/>
                </a:cubicBezTo>
                <a:cubicBezTo>
                  <a:pt x="273745" y="355102"/>
                  <a:pt x="269399" y="355775"/>
                  <a:pt x="264222" y="356695"/>
                </a:cubicBezTo>
                <a:cubicBezTo>
                  <a:pt x="259045" y="357614"/>
                  <a:pt x="249368" y="361543"/>
                  <a:pt x="235190" y="368482"/>
                </a:cubicBezTo>
                <a:cubicBezTo>
                  <a:pt x="221012" y="375421"/>
                  <a:pt x="210480" y="378890"/>
                  <a:pt x="203593" y="378890"/>
                </a:cubicBezTo>
                <a:cubicBezTo>
                  <a:pt x="186725" y="378890"/>
                  <a:pt x="175490" y="366975"/>
                  <a:pt x="169889" y="343143"/>
                </a:cubicBezTo>
                <a:cubicBezTo>
                  <a:pt x="164736" y="313730"/>
                  <a:pt x="176685" y="291746"/>
                  <a:pt x="205736" y="277192"/>
                </a:cubicBezTo>
                <a:cubicBezTo>
                  <a:pt x="214118" y="273001"/>
                  <a:pt x="218967" y="270248"/>
                  <a:pt x="220281" y="268934"/>
                </a:cubicBezTo>
                <a:cubicBezTo>
                  <a:pt x="221596" y="267619"/>
                  <a:pt x="222253" y="265343"/>
                  <a:pt x="222253" y="262104"/>
                </a:cubicBezTo>
                <a:cubicBezTo>
                  <a:pt x="222253" y="258790"/>
                  <a:pt x="221676" y="256556"/>
                  <a:pt x="220524" y="255403"/>
                </a:cubicBezTo>
                <a:cubicBezTo>
                  <a:pt x="219371" y="254251"/>
                  <a:pt x="214733" y="251160"/>
                  <a:pt x="206608" y="246131"/>
                </a:cubicBezTo>
                <a:cubicBezTo>
                  <a:pt x="185091" y="237425"/>
                  <a:pt x="164741" y="230453"/>
                  <a:pt x="145557" y="225214"/>
                </a:cubicBezTo>
                <a:cubicBezTo>
                  <a:pt x="126112" y="219077"/>
                  <a:pt x="113761" y="215898"/>
                  <a:pt x="108503" y="215677"/>
                </a:cubicBezTo>
                <a:close/>
                <a:moveTo>
                  <a:pt x="3203506" y="211562"/>
                </a:moveTo>
                <a:cubicBezTo>
                  <a:pt x="3213156" y="211253"/>
                  <a:pt x="3223094" y="212693"/>
                  <a:pt x="3233322" y="215884"/>
                </a:cubicBezTo>
                <a:cubicBezTo>
                  <a:pt x="3253777" y="222266"/>
                  <a:pt x="3272105" y="233558"/>
                  <a:pt x="3288307" y="249760"/>
                </a:cubicBezTo>
                <a:cubicBezTo>
                  <a:pt x="3295718" y="257780"/>
                  <a:pt x="3300866" y="264316"/>
                  <a:pt x="3303752" y="269369"/>
                </a:cubicBezTo>
                <a:cubicBezTo>
                  <a:pt x="3306638" y="274422"/>
                  <a:pt x="3308405" y="281473"/>
                  <a:pt x="3309053" y="290522"/>
                </a:cubicBezTo>
                <a:cubicBezTo>
                  <a:pt x="3310377" y="303790"/>
                  <a:pt x="3308848" y="315354"/>
                  <a:pt x="3304466" y="325212"/>
                </a:cubicBezTo>
                <a:cubicBezTo>
                  <a:pt x="3300085" y="335071"/>
                  <a:pt x="3290998" y="347524"/>
                  <a:pt x="3277206" y="362574"/>
                </a:cubicBezTo>
                <a:cubicBezTo>
                  <a:pt x="3265795" y="375118"/>
                  <a:pt x="3250848" y="400174"/>
                  <a:pt x="3232365" y="437741"/>
                </a:cubicBezTo>
                <a:cubicBezTo>
                  <a:pt x="3213881" y="475307"/>
                  <a:pt x="3201142" y="498005"/>
                  <a:pt x="3194145" y="505835"/>
                </a:cubicBezTo>
                <a:cubicBezTo>
                  <a:pt x="3187149" y="513664"/>
                  <a:pt x="3183651" y="518236"/>
                  <a:pt x="3183651" y="519551"/>
                </a:cubicBezTo>
                <a:cubicBezTo>
                  <a:pt x="3183651" y="517970"/>
                  <a:pt x="3188138" y="518443"/>
                  <a:pt x="3197110" y="520972"/>
                </a:cubicBezTo>
                <a:cubicBezTo>
                  <a:pt x="3206083" y="523501"/>
                  <a:pt x="3214098" y="524766"/>
                  <a:pt x="3221156" y="524766"/>
                </a:cubicBezTo>
                <a:cubicBezTo>
                  <a:pt x="3229290" y="524766"/>
                  <a:pt x="3240063" y="531824"/>
                  <a:pt x="3253474" y="545940"/>
                </a:cubicBezTo>
                <a:cubicBezTo>
                  <a:pt x="3261028" y="554122"/>
                  <a:pt x="3265631" y="560875"/>
                  <a:pt x="3267283" y="566199"/>
                </a:cubicBezTo>
                <a:cubicBezTo>
                  <a:pt x="3268936" y="571524"/>
                  <a:pt x="3268416" y="575234"/>
                  <a:pt x="3265726" y="577329"/>
                </a:cubicBezTo>
                <a:cubicBezTo>
                  <a:pt x="3263035" y="579425"/>
                  <a:pt x="3261790" y="580263"/>
                  <a:pt x="3261990" y="579844"/>
                </a:cubicBezTo>
                <a:cubicBezTo>
                  <a:pt x="3262190" y="579425"/>
                  <a:pt x="3263457" y="581320"/>
                  <a:pt x="3265790" y="585530"/>
                </a:cubicBezTo>
                <a:cubicBezTo>
                  <a:pt x="3275620" y="605647"/>
                  <a:pt x="3269034" y="624450"/>
                  <a:pt x="3246031" y="641937"/>
                </a:cubicBezTo>
                <a:lnTo>
                  <a:pt x="3226685" y="655168"/>
                </a:lnTo>
                <a:lnTo>
                  <a:pt x="3146704" y="655168"/>
                </a:lnTo>
                <a:cubicBezTo>
                  <a:pt x="3095831" y="655768"/>
                  <a:pt x="3065291" y="656966"/>
                  <a:pt x="3055086" y="658761"/>
                </a:cubicBezTo>
                <a:cubicBezTo>
                  <a:pt x="3044879" y="660556"/>
                  <a:pt x="3030723" y="658016"/>
                  <a:pt x="3012615" y="651139"/>
                </a:cubicBezTo>
                <a:cubicBezTo>
                  <a:pt x="2995785" y="643719"/>
                  <a:pt x="2983248" y="634539"/>
                  <a:pt x="2975004" y="623599"/>
                </a:cubicBezTo>
                <a:cubicBezTo>
                  <a:pt x="2966760" y="612660"/>
                  <a:pt x="2963633" y="600266"/>
                  <a:pt x="2965624" y="586416"/>
                </a:cubicBezTo>
                <a:cubicBezTo>
                  <a:pt x="2966719" y="579330"/>
                  <a:pt x="2969901" y="570681"/>
                  <a:pt x="2975168" y="560470"/>
                </a:cubicBezTo>
                <a:cubicBezTo>
                  <a:pt x="2980435" y="550259"/>
                  <a:pt x="2984996" y="543378"/>
                  <a:pt x="2988848" y="539825"/>
                </a:cubicBezTo>
                <a:cubicBezTo>
                  <a:pt x="2992701" y="536272"/>
                  <a:pt x="2996804" y="529985"/>
                  <a:pt x="3001157" y="520965"/>
                </a:cubicBezTo>
                <a:cubicBezTo>
                  <a:pt x="3005510" y="511945"/>
                  <a:pt x="3015964" y="503299"/>
                  <a:pt x="3032518" y="495026"/>
                </a:cubicBezTo>
                <a:cubicBezTo>
                  <a:pt x="3049073" y="486754"/>
                  <a:pt x="3059757" y="482618"/>
                  <a:pt x="3064572" y="482618"/>
                </a:cubicBezTo>
                <a:cubicBezTo>
                  <a:pt x="3069387" y="482618"/>
                  <a:pt x="3079407" y="474864"/>
                  <a:pt x="3094633" y="459357"/>
                </a:cubicBezTo>
                <a:cubicBezTo>
                  <a:pt x="3109859" y="443851"/>
                  <a:pt x="3120577" y="430678"/>
                  <a:pt x="3126787" y="419838"/>
                </a:cubicBezTo>
                <a:cubicBezTo>
                  <a:pt x="3131921" y="410180"/>
                  <a:pt x="3140979" y="389858"/>
                  <a:pt x="3153962" y="358873"/>
                </a:cubicBezTo>
                <a:cubicBezTo>
                  <a:pt x="3166944" y="327889"/>
                  <a:pt x="3173436" y="311477"/>
                  <a:pt x="3173436" y="309639"/>
                </a:cubicBezTo>
                <a:cubicBezTo>
                  <a:pt x="3173436" y="311553"/>
                  <a:pt x="3162901" y="317528"/>
                  <a:pt x="3141832" y="327562"/>
                </a:cubicBezTo>
                <a:cubicBezTo>
                  <a:pt x="3120762" y="337597"/>
                  <a:pt x="3094962" y="350689"/>
                  <a:pt x="3064429" y="366839"/>
                </a:cubicBezTo>
                <a:cubicBezTo>
                  <a:pt x="3033897" y="382988"/>
                  <a:pt x="3011054" y="396816"/>
                  <a:pt x="2995899" y="408323"/>
                </a:cubicBezTo>
                <a:cubicBezTo>
                  <a:pt x="2977535" y="421677"/>
                  <a:pt x="2958340" y="439372"/>
                  <a:pt x="2938314" y="461408"/>
                </a:cubicBezTo>
                <a:cubicBezTo>
                  <a:pt x="2918287" y="483444"/>
                  <a:pt x="2908274" y="496543"/>
                  <a:pt x="2908274" y="500706"/>
                </a:cubicBezTo>
                <a:cubicBezTo>
                  <a:pt x="2908274" y="501953"/>
                  <a:pt x="2916166" y="515831"/>
                  <a:pt x="2931948" y="542339"/>
                </a:cubicBezTo>
                <a:cubicBezTo>
                  <a:pt x="2946760" y="567038"/>
                  <a:pt x="2956230" y="585742"/>
                  <a:pt x="2960359" y="598453"/>
                </a:cubicBezTo>
                <a:cubicBezTo>
                  <a:pt x="2964488" y="611165"/>
                  <a:pt x="2965900" y="625107"/>
                  <a:pt x="2964596" y="640280"/>
                </a:cubicBezTo>
                <a:cubicBezTo>
                  <a:pt x="2963929" y="652834"/>
                  <a:pt x="2960842" y="663238"/>
                  <a:pt x="2955337" y="671491"/>
                </a:cubicBezTo>
                <a:cubicBezTo>
                  <a:pt x="2949832" y="679745"/>
                  <a:pt x="2942454" y="683871"/>
                  <a:pt x="2933206" y="683871"/>
                </a:cubicBezTo>
                <a:cubicBezTo>
                  <a:pt x="2926224" y="683871"/>
                  <a:pt x="2914858" y="679695"/>
                  <a:pt x="2899108" y="671341"/>
                </a:cubicBezTo>
                <a:cubicBezTo>
                  <a:pt x="2883359" y="662988"/>
                  <a:pt x="2871255" y="654934"/>
                  <a:pt x="2862797" y="647181"/>
                </a:cubicBezTo>
                <a:cubicBezTo>
                  <a:pt x="2855243" y="640780"/>
                  <a:pt x="2846614" y="628341"/>
                  <a:pt x="2836908" y="609862"/>
                </a:cubicBezTo>
                <a:cubicBezTo>
                  <a:pt x="2827202" y="591384"/>
                  <a:pt x="2820382" y="574620"/>
                  <a:pt x="2816448" y="559570"/>
                </a:cubicBezTo>
                <a:cubicBezTo>
                  <a:pt x="2813438" y="544435"/>
                  <a:pt x="2813572" y="528319"/>
                  <a:pt x="2816848" y="511221"/>
                </a:cubicBezTo>
                <a:cubicBezTo>
                  <a:pt x="2820153" y="496857"/>
                  <a:pt x="2821227" y="485146"/>
                  <a:pt x="2820070" y="476088"/>
                </a:cubicBezTo>
                <a:cubicBezTo>
                  <a:pt x="2818913" y="467030"/>
                  <a:pt x="2814410" y="448113"/>
                  <a:pt x="2806561" y="419338"/>
                </a:cubicBezTo>
                <a:cubicBezTo>
                  <a:pt x="2796389" y="390258"/>
                  <a:pt x="2789212" y="366765"/>
                  <a:pt x="2785030" y="348858"/>
                </a:cubicBezTo>
                <a:cubicBezTo>
                  <a:pt x="2780849" y="330951"/>
                  <a:pt x="2776065" y="312001"/>
                  <a:pt x="2770679" y="292008"/>
                </a:cubicBezTo>
                <a:cubicBezTo>
                  <a:pt x="2765292" y="272015"/>
                  <a:pt x="2763689" y="258690"/>
                  <a:pt x="2765871" y="252032"/>
                </a:cubicBezTo>
                <a:cubicBezTo>
                  <a:pt x="2768461" y="245488"/>
                  <a:pt x="2771947" y="242216"/>
                  <a:pt x="2776329" y="242216"/>
                </a:cubicBezTo>
                <a:cubicBezTo>
                  <a:pt x="2780710" y="242216"/>
                  <a:pt x="2785887" y="245197"/>
                  <a:pt x="2791859" y="251160"/>
                </a:cubicBezTo>
                <a:cubicBezTo>
                  <a:pt x="2797184" y="255884"/>
                  <a:pt x="2806600" y="271141"/>
                  <a:pt x="2820106" y="296930"/>
                </a:cubicBezTo>
                <a:cubicBezTo>
                  <a:pt x="2833612" y="322719"/>
                  <a:pt x="2845118" y="347501"/>
                  <a:pt x="2854625" y="371275"/>
                </a:cubicBezTo>
                <a:cubicBezTo>
                  <a:pt x="2864588" y="396754"/>
                  <a:pt x="2869579" y="409718"/>
                  <a:pt x="2869598" y="410166"/>
                </a:cubicBezTo>
                <a:cubicBezTo>
                  <a:pt x="2869617" y="410613"/>
                  <a:pt x="2871046" y="408408"/>
                  <a:pt x="2873884" y="403551"/>
                </a:cubicBezTo>
                <a:cubicBezTo>
                  <a:pt x="2882190" y="393854"/>
                  <a:pt x="2902297" y="376964"/>
                  <a:pt x="2934206" y="352880"/>
                </a:cubicBezTo>
                <a:cubicBezTo>
                  <a:pt x="2966115" y="328796"/>
                  <a:pt x="2992042" y="311106"/>
                  <a:pt x="3011987" y="299809"/>
                </a:cubicBezTo>
                <a:cubicBezTo>
                  <a:pt x="3032618" y="288693"/>
                  <a:pt x="3063086" y="272832"/>
                  <a:pt x="3103392" y="252224"/>
                </a:cubicBezTo>
                <a:cubicBezTo>
                  <a:pt x="3143696" y="231617"/>
                  <a:pt x="3167707" y="220123"/>
                  <a:pt x="3175422" y="217742"/>
                </a:cubicBezTo>
                <a:cubicBezTo>
                  <a:pt x="3184495" y="213932"/>
                  <a:pt x="3193856" y="211872"/>
                  <a:pt x="3203506" y="211562"/>
                </a:cubicBezTo>
                <a:close/>
                <a:moveTo>
                  <a:pt x="4996030" y="143861"/>
                </a:moveTo>
                <a:cubicBezTo>
                  <a:pt x="4996916" y="143861"/>
                  <a:pt x="4988100" y="148909"/>
                  <a:pt x="4969584" y="159006"/>
                </a:cubicBezTo>
                <a:cubicBezTo>
                  <a:pt x="4933208" y="178332"/>
                  <a:pt x="4909580" y="202149"/>
                  <a:pt x="4898704" y="230457"/>
                </a:cubicBezTo>
                <a:cubicBezTo>
                  <a:pt x="4894608" y="242745"/>
                  <a:pt x="4892302" y="251293"/>
                  <a:pt x="4891788" y="256104"/>
                </a:cubicBezTo>
                <a:lnTo>
                  <a:pt x="4893676" y="266034"/>
                </a:lnTo>
                <a:lnTo>
                  <a:pt x="4936750" y="241959"/>
                </a:lnTo>
                <a:cubicBezTo>
                  <a:pt x="4980299" y="224642"/>
                  <a:pt x="5002912" y="213098"/>
                  <a:pt x="5004588" y="207326"/>
                </a:cubicBezTo>
                <a:cubicBezTo>
                  <a:pt x="5009970" y="187257"/>
                  <a:pt x="5008508" y="169569"/>
                  <a:pt x="5000202" y="154262"/>
                </a:cubicBezTo>
                <a:cubicBezTo>
                  <a:pt x="4996534" y="147328"/>
                  <a:pt x="4995144" y="143861"/>
                  <a:pt x="4996030" y="143861"/>
                </a:cubicBezTo>
                <a:close/>
                <a:moveTo>
                  <a:pt x="5081994" y="135469"/>
                </a:moveTo>
                <a:lnTo>
                  <a:pt x="5083312" y="146483"/>
                </a:lnTo>
                <a:cubicBezTo>
                  <a:pt x="5083088" y="152326"/>
                  <a:pt x="5082078" y="159315"/>
                  <a:pt x="5080283" y="167450"/>
                </a:cubicBezTo>
                <a:cubicBezTo>
                  <a:pt x="5076588" y="191062"/>
                  <a:pt x="5074599" y="216337"/>
                  <a:pt x="5074318" y="243273"/>
                </a:cubicBezTo>
                <a:cubicBezTo>
                  <a:pt x="5074037" y="270210"/>
                  <a:pt x="5075511" y="287184"/>
                  <a:pt x="5078740" y="294194"/>
                </a:cubicBezTo>
                <a:cubicBezTo>
                  <a:pt x="5081522" y="299757"/>
                  <a:pt x="5084688" y="303693"/>
                  <a:pt x="5088242" y="306003"/>
                </a:cubicBezTo>
                <a:cubicBezTo>
                  <a:pt x="5091794" y="308312"/>
                  <a:pt x="5094346" y="308843"/>
                  <a:pt x="5095900" y="307596"/>
                </a:cubicBezTo>
                <a:cubicBezTo>
                  <a:pt x="5103091" y="304005"/>
                  <a:pt x="5110461" y="292144"/>
                  <a:pt x="5118009" y="272013"/>
                </a:cubicBezTo>
                <a:cubicBezTo>
                  <a:pt x="5125558" y="251882"/>
                  <a:pt x="5129913" y="230210"/>
                  <a:pt x="5131076" y="206997"/>
                </a:cubicBezTo>
                <a:cubicBezTo>
                  <a:pt x="5132266" y="187976"/>
                  <a:pt x="5131552" y="174339"/>
                  <a:pt x="5128932" y="166085"/>
                </a:cubicBezTo>
                <a:cubicBezTo>
                  <a:pt x="5126313" y="157832"/>
                  <a:pt x="5121384" y="151076"/>
                  <a:pt x="5114144" y="145818"/>
                </a:cubicBezTo>
                <a:cubicBezTo>
                  <a:pt x="5107010" y="140770"/>
                  <a:pt x="5097786" y="137703"/>
                  <a:pt x="5086470" y="136617"/>
                </a:cubicBezTo>
                <a:close/>
                <a:moveTo>
                  <a:pt x="933858" y="125673"/>
                </a:moveTo>
                <a:cubicBezTo>
                  <a:pt x="946398" y="126330"/>
                  <a:pt x="960497" y="128961"/>
                  <a:pt x="976156" y="133567"/>
                </a:cubicBezTo>
                <a:cubicBezTo>
                  <a:pt x="991816" y="138172"/>
                  <a:pt x="1007375" y="144190"/>
                  <a:pt x="1022834" y="151619"/>
                </a:cubicBezTo>
                <a:cubicBezTo>
                  <a:pt x="1038864" y="159306"/>
                  <a:pt x="1053023" y="168962"/>
                  <a:pt x="1065311" y="180587"/>
                </a:cubicBezTo>
                <a:cubicBezTo>
                  <a:pt x="1077598" y="192212"/>
                  <a:pt x="1083741" y="202340"/>
                  <a:pt x="1083741" y="210969"/>
                </a:cubicBezTo>
                <a:cubicBezTo>
                  <a:pt x="1083741" y="225438"/>
                  <a:pt x="1077734" y="235811"/>
                  <a:pt x="1065718" y="242087"/>
                </a:cubicBezTo>
                <a:cubicBezTo>
                  <a:pt x="1053702" y="248364"/>
                  <a:pt x="1038312" y="250574"/>
                  <a:pt x="1019548" y="248717"/>
                </a:cubicBezTo>
                <a:cubicBezTo>
                  <a:pt x="994849" y="244602"/>
                  <a:pt x="967027" y="253132"/>
                  <a:pt x="936080" y="274306"/>
                </a:cubicBezTo>
                <a:cubicBezTo>
                  <a:pt x="905714" y="289012"/>
                  <a:pt x="890531" y="291398"/>
                  <a:pt x="890531" y="281464"/>
                </a:cubicBezTo>
                <a:cubicBezTo>
                  <a:pt x="889931" y="274530"/>
                  <a:pt x="898471" y="262652"/>
                  <a:pt x="916149" y="245831"/>
                </a:cubicBezTo>
                <a:cubicBezTo>
                  <a:pt x="935970" y="226009"/>
                  <a:pt x="946674" y="213334"/>
                  <a:pt x="948260" y="207805"/>
                </a:cubicBezTo>
                <a:cubicBezTo>
                  <a:pt x="949846" y="202275"/>
                  <a:pt x="945152" y="192291"/>
                  <a:pt x="934180" y="177851"/>
                </a:cubicBezTo>
                <a:cubicBezTo>
                  <a:pt x="920035" y="156963"/>
                  <a:pt x="912963" y="143651"/>
                  <a:pt x="912963" y="137917"/>
                </a:cubicBezTo>
                <a:cubicBezTo>
                  <a:pt x="914354" y="129097"/>
                  <a:pt x="921319" y="125016"/>
                  <a:pt x="933858" y="125673"/>
                </a:cubicBezTo>
                <a:close/>
                <a:moveTo>
                  <a:pt x="1222754" y="121962"/>
                </a:moveTo>
                <a:lnTo>
                  <a:pt x="1213979" y="149419"/>
                </a:lnTo>
                <a:cubicBezTo>
                  <a:pt x="1205773" y="173717"/>
                  <a:pt x="1197541" y="197439"/>
                  <a:pt x="1189283" y="220585"/>
                </a:cubicBezTo>
                <a:lnTo>
                  <a:pt x="1184211" y="227028"/>
                </a:lnTo>
                <a:lnTo>
                  <a:pt x="1198513" y="231315"/>
                </a:lnTo>
                <a:cubicBezTo>
                  <a:pt x="1205571" y="235572"/>
                  <a:pt x="1209257" y="237182"/>
                  <a:pt x="1209571" y="236144"/>
                </a:cubicBezTo>
                <a:cubicBezTo>
                  <a:pt x="1209886" y="235106"/>
                  <a:pt x="1211481" y="221628"/>
                  <a:pt x="1214358" y="195710"/>
                </a:cubicBezTo>
                <a:close/>
                <a:moveTo>
                  <a:pt x="4063531" y="83345"/>
                </a:moveTo>
                <a:lnTo>
                  <a:pt x="4048620" y="99730"/>
                </a:lnTo>
                <a:cubicBezTo>
                  <a:pt x="4033790" y="115038"/>
                  <a:pt x="4019497" y="126798"/>
                  <a:pt x="4005742" y="135010"/>
                </a:cubicBezTo>
                <a:cubicBezTo>
                  <a:pt x="3987402" y="145959"/>
                  <a:pt x="3976166" y="154400"/>
                  <a:pt x="3972038" y="160334"/>
                </a:cubicBezTo>
                <a:cubicBezTo>
                  <a:pt x="3967908" y="166268"/>
                  <a:pt x="3966696" y="175032"/>
                  <a:pt x="3968402" y="186623"/>
                </a:cubicBezTo>
                <a:cubicBezTo>
                  <a:pt x="3969688" y="196453"/>
                  <a:pt x="3969771" y="204199"/>
                  <a:pt x="3968652" y="209862"/>
                </a:cubicBezTo>
                <a:cubicBezTo>
                  <a:pt x="3967532" y="215525"/>
                  <a:pt x="3964378" y="222252"/>
                  <a:pt x="3959186" y="230043"/>
                </a:cubicBezTo>
                <a:cubicBezTo>
                  <a:pt x="3954062" y="238749"/>
                  <a:pt x="3951500" y="244257"/>
                  <a:pt x="3951500" y="246567"/>
                </a:cubicBezTo>
                <a:cubicBezTo>
                  <a:pt x="3951500" y="248876"/>
                  <a:pt x="3953738" y="253113"/>
                  <a:pt x="3958215" y="259275"/>
                </a:cubicBezTo>
                <a:cubicBezTo>
                  <a:pt x="3963054" y="266533"/>
                  <a:pt x="3966330" y="276447"/>
                  <a:pt x="3968044" y="289015"/>
                </a:cubicBezTo>
                <a:cubicBezTo>
                  <a:pt x="3969758" y="301583"/>
                  <a:pt x="3970335" y="307681"/>
                  <a:pt x="3969773" y="307310"/>
                </a:cubicBezTo>
                <a:cubicBezTo>
                  <a:pt x="3969754" y="306958"/>
                  <a:pt x="3981394" y="305181"/>
                  <a:pt x="4004692" y="301981"/>
                </a:cubicBezTo>
                <a:cubicBezTo>
                  <a:pt x="4027990" y="298780"/>
                  <a:pt x="4046059" y="295294"/>
                  <a:pt x="4058898" y="291522"/>
                </a:cubicBezTo>
                <a:cubicBezTo>
                  <a:pt x="4063585" y="290741"/>
                  <a:pt x="4066233" y="290313"/>
                  <a:pt x="4066842" y="290236"/>
                </a:cubicBezTo>
                <a:cubicBezTo>
                  <a:pt x="4067452" y="290160"/>
                  <a:pt x="4066032" y="288665"/>
                  <a:pt x="4062584" y="285750"/>
                </a:cubicBezTo>
                <a:cubicBezTo>
                  <a:pt x="4061738" y="284683"/>
                  <a:pt x="4061330" y="284093"/>
                  <a:pt x="4061363" y="283978"/>
                </a:cubicBezTo>
                <a:cubicBezTo>
                  <a:pt x="4061396" y="283864"/>
                  <a:pt x="4060846" y="284136"/>
                  <a:pt x="4059713" y="284793"/>
                </a:cubicBezTo>
                <a:cubicBezTo>
                  <a:pt x="4031328" y="294899"/>
                  <a:pt x="4011546" y="294908"/>
                  <a:pt x="4000362" y="284821"/>
                </a:cubicBezTo>
                <a:cubicBezTo>
                  <a:pt x="3994334" y="278792"/>
                  <a:pt x="3990486" y="271772"/>
                  <a:pt x="3988818" y="263762"/>
                </a:cubicBezTo>
                <a:cubicBezTo>
                  <a:pt x="3987152" y="255751"/>
                  <a:pt x="3985092" y="246962"/>
                  <a:pt x="3982639" y="237394"/>
                </a:cubicBezTo>
                <a:cubicBezTo>
                  <a:pt x="3980186" y="227826"/>
                  <a:pt x="3981951" y="219837"/>
                  <a:pt x="3987932" y="213427"/>
                </a:cubicBezTo>
                <a:cubicBezTo>
                  <a:pt x="3997067" y="198368"/>
                  <a:pt x="4014300" y="168893"/>
                  <a:pt x="4039632" y="125001"/>
                </a:cubicBezTo>
                <a:cubicBezTo>
                  <a:pt x="4049131" y="108542"/>
                  <a:pt x="4056850" y="95095"/>
                  <a:pt x="4062786" y="84659"/>
                </a:cubicBezTo>
                <a:close/>
                <a:moveTo>
                  <a:pt x="4815958" y="72773"/>
                </a:moveTo>
                <a:cubicBezTo>
                  <a:pt x="4824344" y="73454"/>
                  <a:pt x="4831314" y="74981"/>
                  <a:pt x="4836867" y="77353"/>
                </a:cubicBezTo>
                <a:cubicBezTo>
                  <a:pt x="4848078" y="83763"/>
                  <a:pt x="4855880" y="107685"/>
                  <a:pt x="4860270" y="149119"/>
                </a:cubicBezTo>
                <a:cubicBezTo>
                  <a:pt x="4861394" y="161192"/>
                  <a:pt x="4861956" y="170149"/>
                  <a:pt x="4861956" y="175990"/>
                </a:cubicBezTo>
                <a:lnTo>
                  <a:pt x="4861922" y="176510"/>
                </a:lnTo>
                <a:lnTo>
                  <a:pt x="4866899" y="167735"/>
                </a:lnTo>
                <a:cubicBezTo>
                  <a:pt x="4883282" y="148428"/>
                  <a:pt x="4900184" y="132709"/>
                  <a:pt x="4917606" y="120579"/>
                </a:cubicBezTo>
                <a:cubicBezTo>
                  <a:pt x="4935027" y="108449"/>
                  <a:pt x="4956506" y="97741"/>
                  <a:pt x="4982042" y="88454"/>
                </a:cubicBezTo>
                <a:cubicBezTo>
                  <a:pt x="5007131" y="79872"/>
                  <a:pt x="5033054" y="74952"/>
                  <a:pt x="5059810" y="73695"/>
                </a:cubicBezTo>
                <a:cubicBezTo>
                  <a:pt x="5083136" y="72438"/>
                  <a:pt x="5100772" y="73262"/>
                  <a:pt x="5112716" y="76167"/>
                </a:cubicBezTo>
                <a:cubicBezTo>
                  <a:pt x="5124660" y="79072"/>
                  <a:pt x="5137657" y="85315"/>
                  <a:pt x="5151706" y="94898"/>
                </a:cubicBezTo>
                <a:cubicBezTo>
                  <a:pt x="5167251" y="104623"/>
                  <a:pt x="5178770" y="116160"/>
                  <a:pt x="5186260" y="129509"/>
                </a:cubicBezTo>
                <a:cubicBezTo>
                  <a:pt x="5193752" y="142858"/>
                  <a:pt x="5199046" y="160058"/>
                  <a:pt x="5202142" y="181108"/>
                </a:cubicBezTo>
                <a:cubicBezTo>
                  <a:pt x="5205818" y="205626"/>
                  <a:pt x="5206666" y="222023"/>
                  <a:pt x="5204684" y="230300"/>
                </a:cubicBezTo>
                <a:cubicBezTo>
                  <a:pt x="5196169" y="264952"/>
                  <a:pt x="5187558" y="290989"/>
                  <a:pt x="5178852" y="308410"/>
                </a:cubicBezTo>
                <a:cubicBezTo>
                  <a:pt x="5173537" y="319030"/>
                  <a:pt x="5170880" y="326898"/>
                  <a:pt x="5170880" y="332013"/>
                </a:cubicBezTo>
                <a:cubicBezTo>
                  <a:pt x="5170880" y="337128"/>
                  <a:pt x="5168340" y="342974"/>
                  <a:pt x="5163258" y="349551"/>
                </a:cubicBezTo>
                <a:cubicBezTo>
                  <a:pt x="5158176" y="356128"/>
                  <a:pt x="5155636" y="361364"/>
                  <a:pt x="5155636" y="365260"/>
                </a:cubicBezTo>
                <a:cubicBezTo>
                  <a:pt x="5155636" y="373213"/>
                  <a:pt x="5148006" y="384820"/>
                  <a:pt x="5132746" y="400079"/>
                </a:cubicBezTo>
                <a:cubicBezTo>
                  <a:pt x="5117488" y="415338"/>
                  <a:pt x="5101634" y="427411"/>
                  <a:pt x="5085184" y="436297"/>
                </a:cubicBezTo>
                <a:cubicBezTo>
                  <a:pt x="5074744" y="442470"/>
                  <a:pt x="5069601" y="445951"/>
                  <a:pt x="5069753" y="446742"/>
                </a:cubicBezTo>
                <a:cubicBezTo>
                  <a:pt x="5069906" y="447532"/>
                  <a:pt x="5078202" y="453504"/>
                  <a:pt x="5094642" y="464658"/>
                </a:cubicBezTo>
                <a:cubicBezTo>
                  <a:pt x="5112720" y="476126"/>
                  <a:pt x="5123220" y="490807"/>
                  <a:pt x="5126139" y="508699"/>
                </a:cubicBezTo>
                <a:cubicBezTo>
                  <a:pt x="5129058" y="526592"/>
                  <a:pt x="5124242" y="547421"/>
                  <a:pt x="5111687" y="571186"/>
                </a:cubicBezTo>
                <a:cubicBezTo>
                  <a:pt x="5085522" y="617115"/>
                  <a:pt x="5046964" y="656044"/>
                  <a:pt x="4996016" y="687972"/>
                </a:cubicBezTo>
                <a:cubicBezTo>
                  <a:pt x="4985167" y="694601"/>
                  <a:pt x="4975270" y="701495"/>
                  <a:pt x="4966326" y="708653"/>
                </a:cubicBezTo>
                <a:lnTo>
                  <a:pt x="4962134" y="711748"/>
                </a:lnTo>
                <a:lnTo>
                  <a:pt x="4972512" y="711075"/>
                </a:lnTo>
                <a:cubicBezTo>
                  <a:pt x="4981761" y="710236"/>
                  <a:pt x="4992772" y="708951"/>
                  <a:pt x="5005545" y="707217"/>
                </a:cubicBezTo>
                <a:cubicBezTo>
                  <a:pt x="5030586" y="702931"/>
                  <a:pt x="5060276" y="699888"/>
                  <a:pt x="5094614" y="698087"/>
                </a:cubicBezTo>
                <a:cubicBezTo>
                  <a:pt x="5123798" y="696887"/>
                  <a:pt x="5140908" y="695544"/>
                  <a:pt x="5145941" y="694058"/>
                </a:cubicBezTo>
                <a:cubicBezTo>
                  <a:pt x="5150975" y="692572"/>
                  <a:pt x="5153045" y="691429"/>
                  <a:pt x="5152149" y="690629"/>
                </a:cubicBezTo>
                <a:cubicBezTo>
                  <a:pt x="5150654" y="677532"/>
                  <a:pt x="5154450" y="670984"/>
                  <a:pt x="5163536" y="670984"/>
                </a:cubicBezTo>
                <a:cubicBezTo>
                  <a:pt x="5166775" y="670984"/>
                  <a:pt x="5181038" y="674746"/>
                  <a:pt x="5206327" y="682271"/>
                </a:cubicBezTo>
                <a:cubicBezTo>
                  <a:pt x="5222072" y="686767"/>
                  <a:pt x="5233826" y="692013"/>
                  <a:pt x="5241589" y="698009"/>
                </a:cubicBezTo>
                <a:cubicBezTo>
                  <a:pt x="5249352" y="704005"/>
                  <a:pt x="5254676" y="711913"/>
                  <a:pt x="5257562" y="721733"/>
                </a:cubicBezTo>
                <a:cubicBezTo>
                  <a:pt x="5263763" y="747736"/>
                  <a:pt x="5263482" y="764522"/>
                  <a:pt x="5256720" y="772089"/>
                </a:cubicBezTo>
                <a:cubicBezTo>
                  <a:pt x="5249957" y="779657"/>
                  <a:pt x="5234998" y="781303"/>
                  <a:pt x="5211842" y="777026"/>
                </a:cubicBezTo>
                <a:cubicBezTo>
                  <a:pt x="5195898" y="773530"/>
                  <a:pt x="5185858" y="772380"/>
                  <a:pt x="5181724" y="773575"/>
                </a:cubicBezTo>
                <a:cubicBezTo>
                  <a:pt x="5177590" y="774771"/>
                  <a:pt x="5165594" y="775368"/>
                  <a:pt x="5145734" y="775368"/>
                </a:cubicBezTo>
                <a:cubicBezTo>
                  <a:pt x="5114921" y="775959"/>
                  <a:pt x="5070306" y="782974"/>
                  <a:pt x="5011889" y="796414"/>
                </a:cubicBezTo>
                <a:cubicBezTo>
                  <a:pt x="4993725" y="800929"/>
                  <a:pt x="4962250" y="802586"/>
                  <a:pt x="4917462" y="801386"/>
                </a:cubicBezTo>
                <a:cubicBezTo>
                  <a:pt x="4888764" y="800776"/>
                  <a:pt x="4869552" y="799969"/>
                  <a:pt x="4859826" y="798964"/>
                </a:cubicBezTo>
                <a:cubicBezTo>
                  <a:pt x="4850102" y="797959"/>
                  <a:pt x="4843001" y="795219"/>
                  <a:pt x="4838524" y="790742"/>
                </a:cubicBezTo>
                <a:cubicBezTo>
                  <a:pt x="4831428" y="783341"/>
                  <a:pt x="4828514" y="772892"/>
                  <a:pt x="4829780" y="759395"/>
                </a:cubicBezTo>
                <a:cubicBezTo>
                  <a:pt x="4831048" y="745898"/>
                  <a:pt x="4834848" y="734716"/>
                  <a:pt x="4841182" y="725848"/>
                </a:cubicBezTo>
                <a:cubicBezTo>
                  <a:pt x="4848650" y="716332"/>
                  <a:pt x="4856330" y="707800"/>
                  <a:pt x="4864220" y="700252"/>
                </a:cubicBezTo>
                <a:cubicBezTo>
                  <a:pt x="4872112" y="692703"/>
                  <a:pt x="4878892" y="688929"/>
                  <a:pt x="4884558" y="688929"/>
                </a:cubicBezTo>
                <a:cubicBezTo>
                  <a:pt x="4885692" y="688929"/>
                  <a:pt x="4894917" y="681216"/>
                  <a:pt x="4912234" y="665790"/>
                </a:cubicBezTo>
                <a:cubicBezTo>
                  <a:pt x="4929550" y="650365"/>
                  <a:pt x="4938208" y="642280"/>
                  <a:pt x="4938208" y="641537"/>
                </a:cubicBezTo>
                <a:cubicBezTo>
                  <a:pt x="4938208" y="642442"/>
                  <a:pt x="4936225" y="641952"/>
                  <a:pt x="4932257" y="640066"/>
                </a:cubicBezTo>
                <a:cubicBezTo>
                  <a:pt x="4928290" y="638180"/>
                  <a:pt x="4923454" y="637237"/>
                  <a:pt x="4917748" y="637237"/>
                </a:cubicBezTo>
                <a:cubicBezTo>
                  <a:pt x="4904356" y="637237"/>
                  <a:pt x="4892308" y="631705"/>
                  <a:pt x="4881601" y="620642"/>
                </a:cubicBezTo>
                <a:cubicBezTo>
                  <a:pt x="4870895" y="609579"/>
                  <a:pt x="4865542" y="597108"/>
                  <a:pt x="4865542" y="583230"/>
                </a:cubicBezTo>
                <a:cubicBezTo>
                  <a:pt x="4865542" y="574324"/>
                  <a:pt x="4869433" y="564685"/>
                  <a:pt x="4877214" y="554312"/>
                </a:cubicBezTo>
                <a:cubicBezTo>
                  <a:pt x="4884683" y="544806"/>
                  <a:pt x="4898268" y="532359"/>
                  <a:pt x="4917970" y="516972"/>
                </a:cubicBezTo>
                <a:cubicBezTo>
                  <a:pt x="4937672" y="501584"/>
                  <a:pt x="4954206" y="491028"/>
                  <a:pt x="4967569" y="485304"/>
                </a:cubicBezTo>
                <a:cubicBezTo>
                  <a:pt x="4981124" y="478808"/>
                  <a:pt x="4989784" y="473202"/>
                  <a:pt x="4993550" y="468487"/>
                </a:cubicBezTo>
                <a:cubicBezTo>
                  <a:pt x="4997318" y="463772"/>
                  <a:pt x="4999202" y="456872"/>
                  <a:pt x="4999202" y="447785"/>
                </a:cubicBezTo>
                <a:cubicBezTo>
                  <a:pt x="4999202" y="439984"/>
                  <a:pt x="4998944" y="435819"/>
                  <a:pt x="4998430" y="435290"/>
                </a:cubicBezTo>
                <a:cubicBezTo>
                  <a:pt x="4997916" y="434762"/>
                  <a:pt x="4993058" y="437007"/>
                  <a:pt x="4983857" y="442027"/>
                </a:cubicBezTo>
                <a:cubicBezTo>
                  <a:pt x="4968931" y="450171"/>
                  <a:pt x="4957363" y="454243"/>
                  <a:pt x="4949152" y="454243"/>
                </a:cubicBezTo>
                <a:cubicBezTo>
                  <a:pt x="4940399" y="454243"/>
                  <a:pt x="4930990" y="451640"/>
                  <a:pt x="4920928" y="446434"/>
                </a:cubicBezTo>
                <a:cubicBezTo>
                  <a:pt x="4910864" y="441229"/>
                  <a:pt x="4903823" y="435407"/>
                  <a:pt x="4899804" y="428968"/>
                </a:cubicBezTo>
                <a:cubicBezTo>
                  <a:pt x="4897442" y="423644"/>
                  <a:pt x="4892622" y="416224"/>
                  <a:pt x="4885344" y="406708"/>
                </a:cubicBezTo>
                <a:lnTo>
                  <a:pt x="4885344" y="395035"/>
                </a:lnTo>
                <a:lnTo>
                  <a:pt x="4884444" y="410451"/>
                </a:lnTo>
                <a:cubicBezTo>
                  <a:pt x="4880091" y="429130"/>
                  <a:pt x="4870248" y="452271"/>
                  <a:pt x="4854912" y="479874"/>
                </a:cubicBezTo>
                <a:cubicBezTo>
                  <a:pt x="4839577" y="507478"/>
                  <a:pt x="4822646" y="532629"/>
                  <a:pt x="4804120" y="555327"/>
                </a:cubicBezTo>
                <a:cubicBezTo>
                  <a:pt x="4793147" y="568128"/>
                  <a:pt x="4785513" y="577903"/>
                  <a:pt x="4781217" y="584652"/>
                </a:cubicBezTo>
                <a:cubicBezTo>
                  <a:pt x="4776922" y="591400"/>
                  <a:pt x="4766786" y="603187"/>
                  <a:pt x="4750813" y="620013"/>
                </a:cubicBezTo>
                <a:cubicBezTo>
                  <a:pt x="4734840" y="636839"/>
                  <a:pt x="4726853" y="646305"/>
                  <a:pt x="4726853" y="648410"/>
                </a:cubicBezTo>
                <a:cubicBezTo>
                  <a:pt x="4726853" y="650515"/>
                  <a:pt x="4711266" y="663259"/>
                  <a:pt x="4680090" y="686643"/>
                </a:cubicBezTo>
                <a:cubicBezTo>
                  <a:pt x="4638056" y="718314"/>
                  <a:pt x="4615896" y="738026"/>
                  <a:pt x="4613610" y="745779"/>
                </a:cubicBezTo>
                <a:cubicBezTo>
                  <a:pt x="4611230" y="755342"/>
                  <a:pt x="4608470" y="760124"/>
                  <a:pt x="4605331" y="760124"/>
                </a:cubicBezTo>
                <a:cubicBezTo>
                  <a:pt x="4602192" y="760124"/>
                  <a:pt x="4594204" y="764867"/>
                  <a:pt x="4581364" y="774354"/>
                </a:cubicBezTo>
                <a:cubicBezTo>
                  <a:pt x="4558504" y="787594"/>
                  <a:pt x="4545112" y="788622"/>
                  <a:pt x="4541188" y="777440"/>
                </a:cubicBezTo>
                <a:cubicBezTo>
                  <a:pt x="4540350" y="775773"/>
                  <a:pt x="4539930" y="772935"/>
                  <a:pt x="4539930" y="768925"/>
                </a:cubicBezTo>
                <a:cubicBezTo>
                  <a:pt x="4539930" y="765134"/>
                  <a:pt x="4538144" y="760859"/>
                  <a:pt x="4534572" y="756102"/>
                </a:cubicBezTo>
                <a:cubicBezTo>
                  <a:pt x="4531000" y="751344"/>
                  <a:pt x="4529058" y="740171"/>
                  <a:pt x="4528743" y="722583"/>
                </a:cubicBezTo>
                <a:cubicBezTo>
                  <a:pt x="4528428" y="704995"/>
                  <a:pt x="4530758" y="690844"/>
                  <a:pt x="4535730" y="680128"/>
                </a:cubicBezTo>
                <a:cubicBezTo>
                  <a:pt x="4539349" y="671079"/>
                  <a:pt x="4544836" y="663488"/>
                  <a:pt x="4552189" y="657354"/>
                </a:cubicBezTo>
                <a:cubicBezTo>
                  <a:pt x="4559114" y="651077"/>
                  <a:pt x="4571658" y="634891"/>
                  <a:pt x="4589822" y="608798"/>
                </a:cubicBezTo>
                <a:cubicBezTo>
                  <a:pt x="4607986" y="582704"/>
                  <a:pt x="4616880" y="569547"/>
                  <a:pt x="4616504" y="569328"/>
                </a:cubicBezTo>
                <a:cubicBezTo>
                  <a:pt x="4616128" y="569109"/>
                  <a:pt x="4605252" y="563004"/>
                  <a:pt x="4583878" y="551012"/>
                </a:cubicBezTo>
                <a:cubicBezTo>
                  <a:pt x="4564857" y="541420"/>
                  <a:pt x="4552198" y="534350"/>
                  <a:pt x="4545902" y="529802"/>
                </a:cubicBezTo>
                <a:cubicBezTo>
                  <a:pt x="4539606" y="525254"/>
                  <a:pt x="4534077" y="518560"/>
                  <a:pt x="4529314" y="509721"/>
                </a:cubicBezTo>
                <a:cubicBezTo>
                  <a:pt x="4525028" y="501148"/>
                  <a:pt x="4522885" y="494798"/>
                  <a:pt x="4522885" y="490669"/>
                </a:cubicBezTo>
                <a:cubicBezTo>
                  <a:pt x="4522885" y="486539"/>
                  <a:pt x="4524976" y="481413"/>
                  <a:pt x="4529158" y="475288"/>
                </a:cubicBezTo>
                <a:cubicBezTo>
                  <a:pt x="4559885" y="413538"/>
                  <a:pt x="4598628" y="371732"/>
                  <a:pt x="4645386" y="349872"/>
                </a:cubicBezTo>
                <a:cubicBezTo>
                  <a:pt x="4646300" y="348958"/>
                  <a:pt x="4648282" y="347986"/>
                  <a:pt x="4651330" y="346958"/>
                </a:cubicBezTo>
                <a:cubicBezTo>
                  <a:pt x="4660064" y="342824"/>
                  <a:pt x="4665227" y="338719"/>
                  <a:pt x="4666817" y="334642"/>
                </a:cubicBezTo>
                <a:cubicBezTo>
                  <a:pt x="4668408" y="330565"/>
                  <a:pt x="4670404" y="315297"/>
                  <a:pt x="4672804" y="288836"/>
                </a:cubicBezTo>
                <a:cubicBezTo>
                  <a:pt x="4673328" y="285160"/>
                  <a:pt x="4673590" y="282269"/>
                  <a:pt x="4673590" y="280164"/>
                </a:cubicBezTo>
                <a:cubicBezTo>
                  <a:pt x="4676647" y="248388"/>
                  <a:pt x="4680676" y="225619"/>
                  <a:pt x="4685677" y="211855"/>
                </a:cubicBezTo>
                <a:cubicBezTo>
                  <a:pt x="4702736" y="170221"/>
                  <a:pt x="4705750" y="148319"/>
                  <a:pt x="4694720" y="146147"/>
                </a:cubicBezTo>
                <a:cubicBezTo>
                  <a:pt x="4688425" y="143432"/>
                  <a:pt x="4680164" y="146097"/>
                  <a:pt x="4669939" y="154141"/>
                </a:cubicBezTo>
                <a:cubicBezTo>
                  <a:pt x="4659714" y="162185"/>
                  <a:pt x="4651178" y="172145"/>
                  <a:pt x="4644329" y="184023"/>
                </a:cubicBezTo>
                <a:cubicBezTo>
                  <a:pt x="4633898" y="203759"/>
                  <a:pt x="4622010" y="215156"/>
                  <a:pt x="4608660" y="218213"/>
                </a:cubicBezTo>
                <a:cubicBezTo>
                  <a:pt x="4595311" y="221271"/>
                  <a:pt x="4571639" y="219308"/>
                  <a:pt x="4537644" y="212327"/>
                </a:cubicBezTo>
                <a:cubicBezTo>
                  <a:pt x="4515536" y="207355"/>
                  <a:pt x="4502002" y="204869"/>
                  <a:pt x="4497039" y="204869"/>
                </a:cubicBezTo>
                <a:cubicBezTo>
                  <a:pt x="4479580" y="204869"/>
                  <a:pt x="4473474" y="194886"/>
                  <a:pt x="4478722" y="174922"/>
                </a:cubicBezTo>
                <a:cubicBezTo>
                  <a:pt x="4482342" y="165283"/>
                  <a:pt x="4492372" y="156310"/>
                  <a:pt x="4508812" y="148004"/>
                </a:cubicBezTo>
                <a:cubicBezTo>
                  <a:pt x="4519138" y="143832"/>
                  <a:pt x="4533682" y="137055"/>
                  <a:pt x="4552446" y="127673"/>
                </a:cubicBezTo>
                <a:cubicBezTo>
                  <a:pt x="4597242" y="106556"/>
                  <a:pt x="4631999" y="95998"/>
                  <a:pt x="4656716" y="95998"/>
                </a:cubicBezTo>
                <a:cubicBezTo>
                  <a:pt x="4685453" y="95998"/>
                  <a:pt x="4709111" y="104325"/>
                  <a:pt x="4727689" y="120979"/>
                </a:cubicBezTo>
                <a:cubicBezTo>
                  <a:pt x="4746268" y="137634"/>
                  <a:pt x="4752270" y="155096"/>
                  <a:pt x="4745698" y="173365"/>
                </a:cubicBezTo>
                <a:cubicBezTo>
                  <a:pt x="4742564" y="183718"/>
                  <a:pt x="4740552" y="197918"/>
                  <a:pt x="4739662" y="215963"/>
                </a:cubicBezTo>
                <a:cubicBezTo>
                  <a:pt x="4738772" y="234008"/>
                  <a:pt x="4737088" y="248907"/>
                  <a:pt x="4734611" y="260661"/>
                </a:cubicBezTo>
                <a:cubicBezTo>
                  <a:pt x="4731754" y="270977"/>
                  <a:pt x="4730466" y="284036"/>
                  <a:pt x="4730746" y="299838"/>
                </a:cubicBezTo>
                <a:cubicBezTo>
                  <a:pt x="4731028" y="315640"/>
                  <a:pt x="4732420" y="327546"/>
                  <a:pt x="4734926" y="335556"/>
                </a:cubicBezTo>
                <a:cubicBezTo>
                  <a:pt x="4736422" y="339881"/>
                  <a:pt x="4741350" y="344243"/>
                  <a:pt x="4749713" y="348644"/>
                </a:cubicBezTo>
                <a:cubicBezTo>
                  <a:pt x="4758572" y="352339"/>
                  <a:pt x="4764600" y="356016"/>
                  <a:pt x="4767801" y="359674"/>
                </a:cubicBezTo>
                <a:cubicBezTo>
                  <a:pt x="4771002" y="363331"/>
                  <a:pt x="4772602" y="368184"/>
                  <a:pt x="4772602" y="374233"/>
                </a:cubicBezTo>
                <a:cubicBezTo>
                  <a:pt x="4772602" y="380471"/>
                  <a:pt x="4768082" y="397157"/>
                  <a:pt x="4759043" y="424289"/>
                </a:cubicBezTo>
                <a:cubicBezTo>
                  <a:pt x="4750004" y="451421"/>
                  <a:pt x="4743503" y="467292"/>
                  <a:pt x="4739540" y="471902"/>
                </a:cubicBezTo>
                <a:cubicBezTo>
                  <a:pt x="4737826" y="474474"/>
                  <a:pt x="4734686" y="484892"/>
                  <a:pt x="4730118" y="503156"/>
                </a:cubicBezTo>
                <a:cubicBezTo>
                  <a:pt x="4726692" y="516854"/>
                  <a:pt x="4724552" y="527556"/>
                  <a:pt x="4723696" y="535261"/>
                </a:cubicBezTo>
                <a:lnTo>
                  <a:pt x="4723410" y="539737"/>
                </a:lnTo>
                <a:lnTo>
                  <a:pt x="4724038" y="538925"/>
                </a:lnTo>
                <a:cubicBezTo>
                  <a:pt x="4731184" y="529734"/>
                  <a:pt x="4744378" y="512884"/>
                  <a:pt x="4763622" y="488375"/>
                </a:cubicBezTo>
                <a:cubicBezTo>
                  <a:pt x="4794412" y="449161"/>
                  <a:pt x="4818722" y="416471"/>
                  <a:pt x="4836552" y="390306"/>
                </a:cubicBezTo>
                <a:cubicBezTo>
                  <a:pt x="4840506" y="384353"/>
                  <a:pt x="4843816" y="379500"/>
                  <a:pt x="4846482" y="375747"/>
                </a:cubicBezTo>
                <a:cubicBezTo>
                  <a:pt x="4848426" y="375166"/>
                  <a:pt x="4845273" y="370332"/>
                  <a:pt x="4837024" y="361245"/>
                </a:cubicBezTo>
                <a:cubicBezTo>
                  <a:pt x="4828776" y="352158"/>
                  <a:pt x="4823715" y="341524"/>
                  <a:pt x="4821844" y="329341"/>
                </a:cubicBezTo>
                <a:cubicBezTo>
                  <a:pt x="4819972" y="317159"/>
                  <a:pt x="4817198" y="305791"/>
                  <a:pt x="4813521" y="295237"/>
                </a:cubicBezTo>
                <a:cubicBezTo>
                  <a:pt x="4805148" y="276797"/>
                  <a:pt x="4800962" y="230862"/>
                  <a:pt x="4800962" y="157434"/>
                </a:cubicBezTo>
                <a:cubicBezTo>
                  <a:pt x="4800410" y="128154"/>
                  <a:pt x="4800091" y="113481"/>
                  <a:pt x="4800006" y="113414"/>
                </a:cubicBezTo>
                <a:cubicBezTo>
                  <a:pt x="4796014" y="110766"/>
                  <a:pt x="4793828" y="105075"/>
                  <a:pt x="4793447" y="96341"/>
                </a:cubicBezTo>
                <a:cubicBezTo>
                  <a:pt x="4793076" y="87606"/>
                  <a:pt x="4794638" y="81325"/>
                  <a:pt x="4798134" y="77495"/>
                </a:cubicBezTo>
                <a:cubicBezTo>
                  <a:pt x="4801630" y="73666"/>
                  <a:pt x="4807570" y="72092"/>
                  <a:pt x="4815958" y="72773"/>
                </a:cubicBezTo>
                <a:close/>
                <a:moveTo>
                  <a:pt x="4077630" y="57579"/>
                </a:moveTo>
                <a:lnTo>
                  <a:pt x="4076931" y="59180"/>
                </a:lnTo>
                <a:lnTo>
                  <a:pt x="4077036" y="58979"/>
                </a:lnTo>
                <a:cubicBezTo>
                  <a:pt x="4077432" y="58178"/>
                  <a:pt x="4077630" y="57711"/>
                  <a:pt x="4077630" y="57579"/>
                </a:cubicBezTo>
                <a:close/>
                <a:moveTo>
                  <a:pt x="6730091" y="55891"/>
                </a:moveTo>
                <a:cubicBezTo>
                  <a:pt x="6736488" y="55599"/>
                  <a:pt x="6744153" y="55998"/>
                  <a:pt x="6753085" y="57086"/>
                </a:cubicBezTo>
                <a:cubicBezTo>
                  <a:pt x="6770949" y="59262"/>
                  <a:pt x="6789310" y="62960"/>
                  <a:pt x="6808170" y="68180"/>
                </a:cubicBezTo>
                <a:cubicBezTo>
                  <a:pt x="6828468" y="74324"/>
                  <a:pt x="6850986" y="89149"/>
                  <a:pt x="6875722" y="112657"/>
                </a:cubicBezTo>
                <a:cubicBezTo>
                  <a:pt x="6892581" y="137050"/>
                  <a:pt x="6893476" y="149247"/>
                  <a:pt x="6878408" y="149247"/>
                </a:cubicBezTo>
                <a:cubicBezTo>
                  <a:pt x="6878760" y="149247"/>
                  <a:pt x="6876010" y="152467"/>
                  <a:pt x="6870157" y="158906"/>
                </a:cubicBezTo>
                <a:lnTo>
                  <a:pt x="6868580" y="159903"/>
                </a:lnTo>
                <a:lnTo>
                  <a:pt x="6873608" y="159806"/>
                </a:lnTo>
                <a:cubicBezTo>
                  <a:pt x="6892838" y="161092"/>
                  <a:pt x="6915968" y="168245"/>
                  <a:pt x="6942994" y="181266"/>
                </a:cubicBezTo>
                <a:cubicBezTo>
                  <a:pt x="6970022" y="194286"/>
                  <a:pt x="6983535" y="202761"/>
                  <a:pt x="6983535" y="206690"/>
                </a:cubicBezTo>
                <a:cubicBezTo>
                  <a:pt x="6983535" y="210619"/>
                  <a:pt x="6979468" y="219530"/>
                  <a:pt x="6971334" y="233422"/>
                </a:cubicBezTo>
                <a:cubicBezTo>
                  <a:pt x="6963200" y="247314"/>
                  <a:pt x="6953642" y="256494"/>
                  <a:pt x="6942659" y="260961"/>
                </a:cubicBezTo>
                <a:cubicBezTo>
                  <a:pt x="6931676" y="265429"/>
                  <a:pt x="6925030" y="267662"/>
                  <a:pt x="6922720" y="267662"/>
                </a:cubicBezTo>
                <a:cubicBezTo>
                  <a:pt x="6920411" y="267662"/>
                  <a:pt x="6915965" y="270203"/>
                  <a:pt x="6909383" y="275285"/>
                </a:cubicBezTo>
                <a:cubicBezTo>
                  <a:pt x="6902802" y="280366"/>
                  <a:pt x="6896067" y="282907"/>
                  <a:pt x="6889181" y="282907"/>
                </a:cubicBezTo>
                <a:cubicBezTo>
                  <a:pt x="6882287" y="282907"/>
                  <a:pt x="6872808" y="287123"/>
                  <a:pt x="6860744" y="295557"/>
                </a:cubicBezTo>
                <a:lnTo>
                  <a:pt x="6858064" y="297596"/>
                </a:lnTo>
                <a:lnTo>
                  <a:pt x="6861567" y="298428"/>
                </a:lnTo>
                <a:cubicBezTo>
                  <a:pt x="6866536" y="300023"/>
                  <a:pt x="6873122" y="302414"/>
                  <a:pt x="6881322" y="305603"/>
                </a:cubicBezTo>
                <a:cubicBezTo>
                  <a:pt x="6897724" y="311980"/>
                  <a:pt x="6911236" y="316006"/>
                  <a:pt x="6921856" y="317683"/>
                </a:cubicBezTo>
                <a:cubicBezTo>
                  <a:pt x="6939344" y="320188"/>
                  <a:pt x="6952456" y="323186"/>
                  <a:pt x="6961190" y="326677"/>
                </a:cubicBezTo>
                <a:cubicBezTo>
                  <a:pt x="6969924" y="330168"/>
                  <a:pt x="6976801" y="335504"/>
                  <a:pt x="6981820" y="342686"/>
                </a:cubicBezTo>
                <a:cubicBezTo>
                  <a:pt x="6986898" y="349925"/>
                  <a:pt x="6989648" y="355361"/>
                  <a:pt x="6990072" y="358995"/>
                </a:cubicBezTo>
                <a:cubicBezTo>
                  <a:pt x="6990496" y="362629"/>
                  <a:pt x="6988914" y="367617"/>
                  <a:pt x="6985328" y="373961"/>
                </a:cubicBezTo>
                <a:cubicBezTo>
                  <a:pt x="6981742" y="380305"/>
                  <a:pt x="6980062" y="384372"/>
                  <a:pt x="6980284" y="386163"/>
                </a:cubicBezTo>
                <a:cubicBezTo>
                  <a:pt x="6980509" y="387953"/>
                  <a:pt x="6982206" y="393597"/>
                  <a:pt x="6985378" y="403093"/>
                </a:cubicBezTo>
                <a:cubicBezTo>
                  <a:pt x="6991922" y="418810"/>
                  <a:pt x="6995194" y="427430"/>
                  <a:pt x="6995194" y="428954"/>
                </a:cubicBezTo>
                <a:cubicBezTo>
                  <a:pt x="6995194" y="434554"/>
                  <a:pt x="6989267" y="440317"/>
                  <a:pt x="6977413" y="446242"/>
                </a:cubicBezTo>
                <a:cubicBezTo>
                  <a:pt x="6965559" y="452166"/>
                  <a:pt x="6957080" y="455128"/>
                  <a:pt x="6951974" y="455128"/>
                </a:cubicBezTo>
                <a:cubicBezTo>
                  <a:pt x="6944450" y="455128"/>
                  <a:pt x="6933362" y="447504"/>
                  <a:pt x="6918712" y="432254"/>
                </a:cubicBezTo>
                <a:cubicBezTo>
                  <a:pt x="6904064" y="417005"/>
                  <a:pt x="6896310" y="409380"/>
                  <a:pt x="6895452" y="409380"/>
                </a:cubicBezTo>
                <a:cubicBezTo>
                  <a:pt x="6893938" y="409380"/>
                  <a:pt x="6877177" y="417674"/>
                  <a:pt x="6845168" y="434262"/>
                </a:cubicBezTo>
                <a:cubicBezTo>
                  <a:pt x="6813159" y="450849"/>
                  <a:pt x="6792307" y="461967"/>
                  <a:pt x="6782610" y="467616"/>
                </a:cubicBezTo>
                <a:cubicBezTo>
                  <a:pt x="6767075" y="477865"/>
                  <a:pt x="6754818" y="485311"/>
                  <a:pt x="6745842" y="489954"/>
                </a:cubicBezTo>
                <a:cubicBezTo>
                  <a:pt x="6736864" y="494598"/>
                  <a:pt x="6728780" y="499791"/>
                  <a:pt x="6721588" y="505535"/>
                </a:cubicBezTo>
                <a:lnTo>
                  <a:pt x="6710844" y="514164"/>
                </a:lnTo>
                <a:lnTo>
                  <a:pt x="6716230" y="545425"/>
                </a:lnTo>
                <a:cubicBezTo>
                  <a:pt x="6721498" y="570571"/>
                  <a:pt x="6724446" y="589624"/>
                  <a:pt x="6725074" y="602583"/>
                </a:cubicBezTo>
                <a:cubicBezTo>
                  <a:pt x="6725703" y="615541"/>
                  <a:pt x="6724150" y="632860"/>
                  <a:pt x="6720416" y="654539"/>
                </a:cubicBezTo>
                <a:cubicBezTo>
                  <a:pt x="6711863" y="702802"/>
                  <a:pt x="6692170" y="726934"/>
                  <a:pt x="6661338" y="726934"/>
                </a:cubicBezTo>
                <a:cubicBezTo>
                  <a:pt x="6641450" y="726934"/>
                  <a:pt x="6629570" y="717957"/>
                  <a:pt x="6625698" y="700002"/>
                </a:cubicBezTo>
                <a:cubicBezTo>
                  <a:pt x="6621826" y="682047"/>
                  <a:pt x="6626490" y="664202"/>
                  <a:pt x="6639692" y="646467"/>
                </a:cubicBezTo>
                <a:cubicBezTo>
                  <a:pt x="6655942" y="625216"/>
                  <a:pt x="6665544" y="600699"/>
                  <a:pt x="6668496" y="572915"/>
                </a:cubicBezTo>
                <a:lnTo>
                  <a:pt x="6671025" y="561856"/>
                </a:lnTo>
                <a:lnTo>
                  <a:pt x="6668482" y="560984"/>
                </a:lnTo>
                <a:cubicBezTo>
                  <a:pt x="6649222" y="558032"/>
                  <a:pt x="6633625" y="541220"/>
                  <a:pt x="6621690" y="510550"/>
                </a:cubicBezTo>
                <a:cubicBezTo>
                  <a:pt x="6616308" y="499310"/>
                  <a:pt x="6614734" y="488235"/>
                  <a:pt x="6616968" y="477324"/>
                </a:cubicBezTo>
                <a:cubicBezTo>
                  <a:pt x="6619202" y="466413"/>
                  <a:pt x="6627028" y="451690"/>
                  <a:pt x="6640450" y="433154"/>
                </a:cubicBezTo>
                <a:cubicBezTo>
                  <a:pt x="6655862" y="412199"/>
                  <a:pt x="6666602" y="399736"/>
                  <a:pt x="6672675" y="395764"/>
                </a:cubicBezTo>
                <a:cubicBezTo>
                  <a:pt x="6678747" y="391792"/>
                  <a:pt x="6681038" y="388199"/>
                  <a:pt x="6679547" y="384984"/>
                </a:cubicBezTo>
                <a:cubicBezTo>
                  <a:pt x="6678057" y="381769"/>
                  <a:pt x="6679666" y="378047"/>
                  <a:pt x="6684376" y="373818"/>
                </a:cubicBezTo>
                <a:cubicBezTo>
                  <a:pt x="6689086" y="369589"/>
                  <a:pt x="6695082" y="359897"/>
                  <a:pt x="6702364" y="344743"/>
                </a:cubicBezTo>
                <a:cubicBezTo>
                  <a:pt x="6709646" y="329589"/>
                  <a:pt x="6718354" y="316066"/>
                  <a:pt x="6728489" y="304174"/>
                </a:cubicBezTo>
                <a:cubicBezTo>
                  <a:pt x="6733556" y="298228"/>
                  <a:pt x="6737454" y="293924"/>
                  <a:pt x="6740180" y="291263"/>
                </a:cubicBezTo>
                <a:lnTo>
                  <a:pt x="6743097" y="288757"/>
                </a:lnTo>
                <a:lnTo>
                  <a:pt x="6724803" y="294494"/>
                </a:lnTo>
                <a:cubicBezTo>
                  <a:pt x="6711097" y="296932"/>
                  <a:pt x="6688476" y="297997"/>
                  <a:pt x="6656944" y="297687"/>
                </a:cubicBezTo>
                <a:cubicBezTo>
                  <a:pt x="6625412" y="297378"/>
                  <a:pt x="6605640" y="295408"/>
                  <a:pt x="6597630" y="291779"/>
                </a:cubicBezTo>
                <a:cubicBezTo>
                  <a:pt x="6579580" y="280302"/>
                  <a:pt x="6588900" y="266400"/>
                  <a:pt x="6625590" y="250074"/>
                </a:cubicBezTo>
                <a:cubicBezTo>
                  <a:pt x="6650908" y="240987"/>
                  <a:pt x="6670530" y="234025"/>
                  <a:pt x="6684455" y="229186"/>
                </a:cubicBezTo>
                <a:cubicBezTo>
                  <a:pt x="6695942" y="224585"/>
                  <a:pt x="6712208" y="217315"/>
                  <a:pt x="6733254" y="207376"/>
                </a:cubicBezTo>
                <a:cubicBezTo>
                  <a:pt x="6743776" y="202406"/>
                  <a:pt x="6752301" y="198221"/>
                  <a:pt x="6758826" y="194819"/>
                </a:cubicBezTo>
                <a:lnTo>
                  <a:pt x="6772344" y="187004"/>
                </a:lnTo>
                <a:lnTo>
                  <a:pt x="6770748" y="187106"/>
                </a:lnTo>
                <a:cubicBezTo>
                  <a:pt x="6765864" y="186627"/>
                  <a:pt x="6763422" y="184414"/>
                  <a:pt x="6763422" y="180465"/>
                </a:cubicBezTo>
                <a:cubicBezTo>
                  <a:pt x="6763422" y="178122"/>
                  <a:pt x="6765512" y="175503"/>
                  <a:pt x="6769694" y="172607"/>
                </a:cubicBezTo>
                <a:cubicBezTo>
                  <a:pt x="6776876" y="162511"/>
                  <a:pt x="6779174" y="155491"/>
                  <a:pt x="6776588" y="151548"/>
                </a:cubicBezTo>
                <a:cubicBezTo>
                  <a:pt x="6774002" y="147604"/>
                  <a:pt x="6761541" y="134355"/>
                  <a:pt x="6739204" y="111800"/>
                </a:cubicBezTo>
                <a:cubicBezTo>
                  <a:pt x="6710496" y="98017"/>
                  <a:pt x="6696142" y="86220"/>
                  <a:pt x="6696142" y="76410"/>
                </a:cubicBezTo>
                <a:cubicBezTo>
                  <a:pt x="6696142" y="69113"/>
                  <a:pt x="6702329" y="63256"/>
                  <a:pt x="6714702" y="58836"/>
                </a:cubicBezTo>
                <a:cubicBezTo>
                  <a:pt x="6718564" y="57164"/>
                  <a:pt x="6723694" y="56183"/>
                  <a:pt x="6730091" y="55891"/>
                </a:cubicBezTo>
                <a:close/>
                <a:moveTo>
                  <a:pt x="6557107" y="30086"/>
                </a:moveTo>
                <a:cubicBezTo>
                  <a:pt x="6563086" y="29460"/>
                  <a:pt x="6572056" y="34081"/>
                  <a:pt x="6584014" y="43948"/>
                </a:cubicBezTo>
                <a:cubicBezTo>
                  <a:pt x="6599702" y="62570"/>
                  <a:pt x="6609662" y="76850"/>
                  <a:pt x="6613896" y="86789"/>
                </a:cubicBezTo>
                <a:cubicBezTo>
                  <a:pt x="6618130" y="96729"/>
                  <a:pt x="6619232" y="108556"/>
                  <a:pt x="6617204" y="122272"/>
                </a:cubicBezTo>
                <a:lnTo>
                  <a:pt x="6614146" y="145847"/>
                </a:lnTo>
                <a:lnTo>
                  <a:pt x="6581914" y="164492"/>
                </a:lnTo>
                <a:cubicBezTo>
                  <a:pt x="6569694" y="172093"/>
                  <a:pt x="6550050" y="185645"/>
                  <a:pt x="6522984" y="205147"/>
                </a:cubicBezTo>
                <a:cubicBezTo>
                  <a:pt x="6502686" y="219774"/>
                  <a:pt x="6489530" y="229623"/>
                  <a:pt x="6483518" y="234694"/>
                </a:cubicBezTo>
                <a:lnTo>
                  <a:pt x="6482988" y="235201"/>
                </a:lnTo>
                <a:lnTo>
                  <a:pt x="6489702" y="238301"/>
                </a:lnTo>
                <a:cubicBezTo>
                  <a:pt x="6524106" y="256989"/>
                  <a:pt x="6536708" y="284388"/>
                  <a:pt x="6527507" y="320497"/>
                </a:cubicBezTo>
                <a:cubicBezTo>
                  <a:pt x="6524459" y="330232"/>
                  <a:pt x="6521440" y="340581"/>
                  <a:pt x="6518448" y="351544"/>
                </a:cubicBezTo>
                <a:cubicBezTo>
                  <a:pt x="6514600" y="365641"/>
                  <a:pt x="6507164" y="381726"/>
                  <a:pt x="6496138" y="399800"/>
                </a:cubicBezTo>
                <a:cubicBezTo>
                  <a:pt x="6485114" y="417874"/>
                  <a:pt x="6477377" y="430883"/>
                  <a:pt x="6472928" y="438826"/>
                </a:cubicBezTo>
                <a:cubicBezTo>
                  <a:pt x="6468481" y="446770"/>
                  <a:pt x="6464566" y="451871"/>
                  <a:pt x="6461184" y="454128"/>
                </a:cubicBezTo>
                <a:cubicBezTo>
                  <a:pt x="6458384" y="453557"/>
                  <a:pt x="6462161" y="456491"/>
                  <a:pt x="6472514" y="462929"/>
                </a:cubicBezTo>
                <a:cubicBezTo>
                  <a:pt x="6479496" y="469911"/>
                  <a:pt x="6483849" y="476345"/>
                  <a:pt x="6485573" y="482232"/>
                </a:cubicBezTo>
                <a:cubicBezTo>
                  <a:pt x="6487297" y="488118"/>
                  <a:pt x="6488783" y="500982"/>
                  <a:pt x="6490030" y="520822"/>
                </a:cubicBezTo>
                <a:cubicBezTo>
                  <a:pt x="6490859" y="533305"/>
                  <a:pt x="6491434" y="542620"/>
                  <a:pt x="6491752" y="548769"/>
                </a:cubicBezTo>
                <a:lnTo>
                  <a:pt x="6491758" y="548898"/>
                </a:lnTo>
                <a:lnTo>
                  <a:pt x="6493045" y="544725"/>
                </a:lnTo>
                <a:cubicBezTo>
                  <a:pt x="6495112" y="541573"/>
                  <a:pt x="6497142" y="538015"/>
                  <a:pt x="6499132" y="534053"/>
                </a:cubicBezTo>
                <a:cubicBezTo>
                  <a:pt x="6505285" y="523108"/>
                  <a:pt x="6513046" y="513093"/>
                  <a:pt x="6522413" y="504006"/>
                </a:cubicBezTo>
                <a:cubicBezTo>
                  <a:pt x="6531782" y="494919"/>
                  <a:pt x="6536465" y="488711"/>
                  <a:pt x="6536465" y="485382"/>
                </a:cubicBezTo>
                <a:cubicBezTo>
                  <a:pt x="6536465" y="482053"/>
                  <a:pt x="6541704" y="473150"/>
                  <a:pt x="6552181" y="458672"/>
                </a:cubicBezTo>
                <a:cubicBezTo>
                  <a:pt x="6562659" y="444194"/>
                  <a:pt x="6570462" y="432852"/>
                  <a:pt x="6575591" y="424646"/>
                </a:cubicBezTo>
                <a:cubicBezTo>
                  <a:pt x="6580720" y="416440"/>
                  <a:pt x="6585046" y="411797"/>
                  <a:pt x="6588564" y="410716"/>
                </a:cubicBezTo>
                <a:cubicBezTo>
                  <a:pt x="6592084" y="409635"/>
                  <a:pt x="6595184" y="405341"/>
                  <a:pt x="6597866" y="397836"/>
                </a:cubicBezTo>
                <a:cubicBezTo>
                  <a:pt x="6600547" y="390330"/>
                  <a:pt x="6606040" y="382105"/>
                  <a:pt x="6614346" y="373161"/>
                </a:cubicBezTo>
                <a:cubicBezTo>
                  <a:pt x="6632634" y="361798"/>
                  <a:pt x="6641778" y="359393"/>
                  <a:pt x="6641778" y="365946"/>
                </a:cubicBezTo>
                <a:cubicBezTo>
                  <a:pt x="6642369" y="366546"/>
                  <a:pt x="6642664" y="369008"/>
                  <a:pt x="6642664" y="373332"/>
                </a:cubicBezTo>
                <a:cubicBezTo>
                  <a:pt x="6642664" y="381172"/>
                  <a:pt x="6638745" y="393383"/>
                  <a:pt x="6630906" y="409966"/>
                </a:cubicBezTo>
                <a:cubicBezTo>
                  <a:pt x="6623066" y="426549"/>
                  <a:pt x="6614489" y="446327"/>
                  <a:pt x="6605174" y="469302"/>
                </a:cubicBezTo>
                <a:cubicBezTo>
                  <a:pt x="6587762" y="510726"/>
                  <a:pt x="6562688" y="551750"/>
                  <a:pt x="6529950" y="592374"/>
                </a:cubicBezTo>
                <a:cubicBezTo>
                  <a:pt x="6506586" y="634227"/>
                  <a:pt x="6491140" y="673961"/>
                  <a:pt x="6483616" y="711575"/>
                </a:cubicBezTo>
                <a:cubicBezTo>
                  <a:pt x="6479891" y="730796"/>
                  <a:pt x="6474660" y="749672"/>
                  <a:pt x="6467920" y="768203"/>
                </a:cubicBezTo>
                <a:cubicBezTo>
                  <a:pt x="6461182" y="786734"/>
                  <a:pt x="6453888" y="796000"/>
                  <a:pt x="6446039" y="796000"/>
                </a:cubicBezTo>
                <a:cubicBezTo>
                  <a:pt x="6441353" y="796000"/>
                  <a:pt x="6437364" y="794056"/>
                  <a:pt x="6434074" y="790170"/>
                </a:cubicBezTo>
                <a:cubicBezTo>
                  <a:pt x="6430783" y="786284"/>
                  <a:pt x="6425220" y="784341"/>
                  <a:pt x="6417386" y="784341"/>
                </a:cubicBezTo>
                <a:cubicBezTo>
                  <a:pt x="6409552" y="784341"/>
                  <a:pt x="6403954" y="780048"/>
                  <a:pt x="6400591" y="771461"/>
                </a:cubicBezTo>
                <a:cubicBezTo>
                  <a:pt x="6397229" y="762874"/>
                  <a:pt x="6393662" y="755618"/>
                  <a:pt x="6389890" y="749694"/>
                </a:cubicBezTo>
                <a:cubicBezTo>
                  <a:pt x="6384756" y="741264"/>
                  <a:pt x="6383100" y="728453"/>
                  <a:pt x="6384925" y="711260"/>
                </a:cubicBezTo>
                <a:cubicBezTo>
                  <a:pt x="6386749" y="694068"/>
                  <a:pt x="6391161" y="677518"/>
                  <a:pt x="6398162" y="661611"/>
                </a:cubicBezTo>
                <a:cubicBezTo>
                  <a:pt x="6404877" y="643704"/>
                  <a:pt x="6410320" y="621530"/>
                  <a:pt x="6414493" y="595089"/>
                </a:cubicBezTo>
                <a:cubicBezTo>
                  <a:pt x="6417622" y="575258"/>
                  <a:pt x="6418725" y="560750"/>
                  <a:pt x="6417804" y="551565"/>
                </a:cubicBezTo>
                <a:lnTo>
                  <a:pt x="6416740" y="546627"/>
                </a:lnTo>
                <a:lnTo>
                  <a:pt x="6414893" y="552741"/>
                </a:lnTo>
                <a:cubicBezTo>
                  <a:pt x="6402148" y="563618"/>
                  <a:pt x="6388530" y="567997"/>
                  <a:pt x="6374038" y="565878"/>
                </a:cubicBezTo>
                <a:cubicBezTo>
                  <a:pt x="6359546" y="563759"/>
                  <a:pt x="6350818" y="556036"/>
                  <a:pt x="6347856" y="542711"/>
                </a:cubicBezTo>
                <a:cubicBezTo>
                  <a:pt x="6345027" y="531157"/>
                  <a:pt x="6343924" y="519429"/>
                  <a:pt x="6344548" y="507528"/>
                </a:cubicBezTo>
                <a:cubicBezTo>
                  <a:pt x="6345172" y="495626"/>
                  <a:pt x="6346846" y="486961"/>
                  <a:pt x="6349570" y="481532"/>
                </a:cubicBezTo>
                <a:cubicBezTo>
                  <a:pt x="6352895" y="474245"/>
                  <a:pt x="6365063" y="459777"/>
                  <a:pt x="6386075" y="438126"/>
                </a:cubicBezTo>
                <a:cubicBezTo>
                  <a:pt x="6401744" y="421286"/>
                  <a:pt x="6413312" y="406265"/>
                  <a:pt x="6420779" y="393063"/>
                </a:cubicBezTo>
                <a:cubicBezTo>
                  <a:pt x="6428248" y="379862"/>
                  <a:pt x="6435414" y="361936"/>
                  <a:pt x="6442282" y="339285"/>
                </a:cubicBezTo>
                <a:cubicBezTo>
                  <a:pt x="6453045" y="311863"/>
                  <a:pt x="6455298" y="298452"/>
                  <a:pt x="6449040" y="299052"/>
                </a:cubicBezTo>
                <a:cubicBezTo>
                  <a:pt x="6444296" y="299052"/>
                  <a:pt x="6437352" y="301142"/>
                  <a:pt x="6428209" y="305324"/>
                </a:cubicBezTo>
                <a:cubicBezTo>
                  <a:pt x="6419064" y="309505"/>
                  <a:pt x="6413874" y="312520"/>
                  <a:pt x="6412636" y="314368"/>
                </a:cubicBezTo>
                <a:cubicBezTo>
                  <a:pt x="6410702" y="318245"/>
                  <a:pt x="6399372" y="331208"/>
                  <a:pt x="6378645" y="353259"/>
                </a:cubicBezTo>
                <a:cubicBezTo>
                  <a:pt x="6373445" y="358459"/>
                  <a:pt x="6369128" y="362776"/>
                  <a:pt x="6365694" y="366210"/>
                </a:cubicBezTo>
                <a:cubicBezTo>
                  <a:pt x="6362260" y="369644"/>
                  <a:pt x="6358669" y="372616"/>
                  <a:pt x="6354921" y="375126"/>
                </a:cubicBezTo>
                <a:cubicBezTo>
                  <a:pt x="6351173" y="377635"/>
                  <a:pt x="6347194" y="378516"/>
                  <a:pt x="6342984" y="377769"/>
                </a:cubicBezTo>
                <a:cubicBezTo>
                  <a:pt x="6338774" y="377021"/>
                  <a:pt x="6335926" y="374414"/>
                  <a:pt x="6334440" y="369946"/>
                </a:cubicBezTo>
                <a:cubicBezTo>
                  <a:pt x="6331582" y="363174"/>
                  <a:pt x="6331349" y="358633"/>
                  <a:pt x="6333740" y="356323"/>
                </a:cubicBezTo>
                <a:cubicBezTo>
                  <a:pt x="6336131" y="354013"/>
                  <a:pt x="6334807" y="352277"/>
                  <a:pt x="6329768" y="351115"/>
                </a:cubicBezTo>
                <a:cubicBezTo>
                  <a:pt x="6321920" y="347972"/>
                  <a:pt x="6317050" y="344281"/>
                  <a:pt x="6315159" y="340043"/>
                </a:cubicBezTo>
                <a:cubicBezTo>
                  <a:pt x="6313268" y="335804"/>
                  <a:pt x="6312006" y="327674"/>
                  <a:pt x="6311372" y="315654"/>
                </a:cubicBezTo>
                <a:cubicBezTo>
                  <a:pt x="6310740" y="303633"/>
                  <a:pt x="6311472" y="294954"/>
                  <a:pt x="6313573" y="289615"/>
                </a:cubicBezTo>
                <a:cubicBezTo>
                  <a:pt x="6315674" y="284276"/>
                  <a:pt x="6322448" y="273849"/>
                  <a:pt x="6333896" y="258332"/>
                </a:cubicBezTo>
                <a:cubicBezTo>
                  <a:pt x="6344812" y="243492"/>
                  <a:pt x="6360252" y="227962"/>
                  <a:pt x="6380217" y="211741"/>
                </a:cubicBezTo>
                <a:cubicBezTo>
                  <a:pt x="6397972" y="196348"/>
                  <a:pt x="6418212" y="178784"/>
                  <a:pt x="6440939" y="159049"/>
                </a:cubicBezTo>
                <a:cubicBezTo>
                  <a:pt x="6465284" y="138541"/>
                  <a:pt x="6479844" y="128287"/>
                  <a:pt x="6484616" y="128287"/>
                </a:cubicBezTo>
                <a:cubicBezTo>
                  <a:pt x="6484978" y="128287"/>
                  <a:pt x="6492616" y="120965"/>
                  <a:pt x="6507532" y="106320"/>
                </a:cubicBezTo>
                <a:cubicBezTo>
                  <a:pt x="6522449" y="91676"/>
                  <a:pt x="6532946" y="79496"/>
                  <a:pt x="6539022" y="69780"/>
                </a:cubicBezTo>
                <a:cubicBezTo>
                  <a:pt x="6545100" y="60674"/>
                  <a:pt x="6548138" y="53316"/>
                  <a:pt x="6548138" y="47706"/>
                </a:cubicBezTo>
                <a:cubicBezTo>
                  <a:pt x="6548138" y="36586"/>
                  <a:pt x="6551128" y="30712"/>
                  <a:pt x="6557107" y="30086"/>
                </a:cubicBezTo>
                <a:close/>
                <a:moveTo>
                  <a:pt x="345725" y="12687"/>
                </a:moveTo>
                <a:cubicBezTo>
                  <a:pt x="349764" y="12002"/>
                  <a:pt x="355003" y="14352"/>
                  <a:pt x="361441" y="19738"/>
                </a:cubicBezTo>
                <a:cubicBezTo>
                  <a:pt x="367880" y="25125"/>
                  <a:pt x="372519" y="27818"/>
                  <a:pt x="375358" y="27818"/>
                </a:cubicBezTo>
                <a:cubicBezTo>
                  <a:pt x="378196" y="27818"/>
                  <a:pt x="386168" y="30766"/>
                  <a:pt x="399275" y="36662"/>
                </a:cubicBezTo>
                <a:lnTo>
                  <a:pt x="422649" y="47577"/>
                </a:lnTo>
                <a:lnTo>
                  <a:pt x="419806" y="69909"/>
                </a:lnTo>
                <a:cubicBezTo>
                  <a:pt x="417834" y="81767"/>
                  <a:pt x="415139" y="90340"/>
                  <a:pt x="411719" y="95626"/>
                </a:cubicBezTo>
                <a:cubicBezTo>
                  <a:pt x="408300" y="100913"/>
                  <a:pt x="401949" y="116879"/>
                  <a:pt x="392667" y="143525"/>
                </a:cubicBezTo>
                <a:cubicBezTo>
                  <a:pt x="383385" y="170171"/>
                  <a:pt x="374610" y="190171"/>
                  <a:pt x="366342" y="203526"/>
                </a:cubicBezTo>
                <a:lnTo>
                  <a:pt x="355369" y="215970"/>
                </a:lnTo>
                <a:lnTo>
                  <a:pt x="362284" y="221085"/>
                </a:lnTo>
                <a:cubicBezTo>
                  <a:pt x="366952" y="225762"/>
                  <a:pt x="372348" y="229057"/>
                  <a:pt x="378472" y="230972"/>
                </a:cubicBezTo>
                <a:cubicBezTo>
                  <a:pt x="384597" y="232886"/>
                  <a:pt x="387659" y="236492"/>
                  <a:pt x="387659" y="241787"/>
                </a:cubicBezTo>
                <a:cubicBezTo>
                  <a:pt x="387659" y="247083"/>
                  <a:pt x="389140" y="252694"/>
                  <a:pt x="392102" y="258618"/>
                </a:cubicBezTo>
                <a:lnTo>
                  <a:pt x="399318" y="278235"/>
                </a:lnTo>
                <a:lnTo>
                  <a:pt x="375215" y="290594"/>
                </a:lnTo>
                <a:cubicBezTo>
                  <a:pt x="363909" y="296518"/>
                  <a:pt x="352990" y="302769"/>
                  <a:pt x="342461" y="309346"/>
                </a:cubicBezTo>
                <a:cubicBezTo>
                  <a:pt x="331931" y="315923"/>
                  <a:pt x="326666" y="318116"/>
                  <a:pt x="326666" y="315925"/>
                </a:cubicBezTo>
                <a:cubicBezTo>
                  <a:pt x="326666" y="316249"/>
                  <a:pt x="327390" y="317387"/>
                  <a:pt x="328837" y="319340"/>
                </a:cubicBezTo>
                <a:cubicBezTo>
                  <a:pt x="335324" y="328017"/>
                  <a:pt x="354686" y="336778"/>
                  <a:pt x="386923" y="345622"/>
                </a:cubicBezTo>
                <a:cubicBezTo>
                  <a:pt x="419161" y="354466"/>
                  <a:pt x="443423" y="358612"/>
                  <a:pt x="459711" y="358059"/>
                </a:cubicBezTo>
                <a:cubicBezTo>
                  <a:pt x="476332" y="356764"/>
                  <a:pt x="489560" y="359857"/>
                  <a:pt x="499394" y="367339"/>
                </a:cubicBezTo>
                <a:cubicBezTo>
                  <a:pt x="509229" y="374821"/>
                  <a:pt x="514146" y="384891"/>
                  <a:pt x="514146" y="397550"/>
                </a:cubicBezTo>
                <a:cubicBezTo>
                  <a:pt x="514146" y="404455"/>
                  <a:pt x="512091" y="409732"/>
                  <a:pt x="507981" y="413380"/>
                </a:cubicBezTo>
                <a:cubicBezTo>
                  <a:pt x="503871" y="417028"/>
                  <a:pt x="497240" y="421138"/>
                  <a:pt x="488086" y="425710"/>
                </a:cubicBezTo>
                <a:cubicBezTo>
                  <a:pt x="474151" y="432045"/>
                  <a:pt x="456522" y="436617"/>
                  <a:pt x="435201" y="439426"/>
                </a:cubicBezTo>
                <a:cubicBezTo>
                  <a:pt x="413879" y="442236"/>
                  <a:pt x="403361" y="443222"/>
                  <a:pt x="403647" y="442384"/>
                </a:cubicBezTo>
                <a:cubicBezTo>
                  <a:pt x="403152" y="443556"/>
                  <a:pt x="404278" y="447978"/>
                  <a:pt x="407026" y="455650"/>
                </a:cubicBezTo>
                <a:cubicBezTo>
                  <a:pt x="409774" y="463322"/>
                  <a:pt x="413177" y="470345"/>
                  <a:pt x="417234" y="476717"/>
                </a:cubicBezTo>
                <a:cubicBezTo>
                  <a:pt x="420244" y="483213"/>
                  <a:pt x="424671" y="491433"/>
                  <a:pt x="430514" y="501377"/>
                </a:cubicBezTo>
                <a:cubicBezTo>
                  <a:pt x="436358" y="511321"/>
                  <a:pt x="444731" y="523611"/>
                  <a:pt x="455632" y="538246"/>
                </a:cubicBezTo>
                <a:cubicBezTo>
                  <a:pt x="466533" y="552881"/>
                  <a:pt x="471984" y="561427"/>
                  <a:pt x="471984" y="563885"/>
                </a:cubicBezTo>
                <a:cubicBezTo>
                  <a:pt x="471984" y="566342"/>
                  <a:pt x="474127" y="569581"/>
                  <a:pt x="478413" y="573600"/>
                </a:cubicBezTo>
                <a:lnTo>
                  <a:pt x="483676" y="580391"/>
                </a:lnTo>
                <a:lnTo>
                  <a:pt x="480735" y="568962"/>
                </a:lnTo>
                <a:cubicBezTo>
                  <a:pt x="478475" y="559596"/>
                  <a:pt x="476087" y="548559"/>
                  <a:pt x="473570" y="535853"/>
                </a:cubicBezTo>
                <a:cubicBezTo>
                  <a:pt x="467493" y="504439"/>
                  <a:pt x="464754" y="484718"/>
                  <a:pt x="465354" y="476688"/>
                </a:cubicBezTo>
                <a:cubicBezTo>
                  <a:pt x="468288" y="465077"/>
                  <a:pt x="476213" y="465477"/>
                  <a:pt x="489129" y="477888"/>
                </a:cubicBezTo>
                <a:lnTo>
                  <a:pt x="491867" y="485054"/>
                </a:lnTo>
                <a:lnTo>
                  <a:pt x="492222" y="483246"/>
                </a:lnTo>
                <a:cubicBezTo>
                  <a:pt x="494537" y="477445"/>
                  <a:pt x="498630" y="474545"/>
                  <a:pt x="504502" y="474545"/>
                </a:cubicBezTo>
                <a:cubicBezTo>
                  <a:pt x="509684" y="476250"/>
                  <a:pt x="514389" y="480874"/>
                  <a:pt x="518618" y="488418"/>
                </a:cubicBezTo>
                <a:cubicBezTo>
                  <a:pt x="522590" y="495648"/>
                  <a:pt x="524762" y="500727"/>
                  <a:pt x="525133" y="503656"/>
                </a:cubicBezTo>
                <a:cubicBezTo>
                  <a:pt x="525505" y="506585"/>
                  <a:pt x="527055" y="513400"/>
                  <a:pt x="529784" y="524101"/>
                </a:cubicBezTo>
                <a:cubicBezTo>
                  <a:pt x="532513" y="534803"/>
                  <a:pt x="534111" y="541425"/>
                  <a:pt x="534577" y="543968"/>
                </a:cubicBezTo>
                <a:cubicBezTo>
                  <a:pt x="538854" y="561075"/>
                  <a:pt x="543017" y="575696"/>
                  <a:pt x="547065" y="587831"/>
                </a:cubicBezTo>
                <a:cubicBezTo>
                  <a:pt x="550227" y="596479"/>
                  <a:pt x="555763" y="613262"/>
                  <a:pt x="563674" y="638180"/>
                </a:cubicBezTo>
                <a:cubicBezTo>
                  <a:pt x="571585" y="663097"/>
                  <a:pt x="576668" y="676120"/>
                  <a:pt x="578926" y="677249"/>
                </a:cubicBezTo>
                <a:cubicBezTo>
                  <a:pt x="581183" y="678378"/>
                  <a:pt x="582312" y="682731"/>
                  <a:pt x="582312" y="690308"/>
                </a:cubicBezTo>
                <a:cubicBezTo>
                  <a:pt x="582312" y="697885"/>
                  <a:pt x="583657" y="702421"/>
                  <a:pt x="586348" y="703917"/>
                </a:cubicBezTo>
                <a:cubicBezTo>
                  <a:pt x="589039" y="705412"/>
                  <a:pt x="590384" y="709451"/>
                  <a:pt x="590384" y="716032"/>
                </a:cubicBezTo>
                <a:cubicBezTo>
                  <a:pt x="590384" y="722614"/>
                  <a:pt x="593980" y="732518"/>
                  <a:pt x="601172" y="745743"/>
                </a:cubicBezTo>
                <a:cubicBezTo>
                  <a:pt x="608363" y="758969"/>
                  <a:pt x="613483" y="768934"/>
                  <a:pt x="616531" y="775640"/>
                </a:cubicBezTo>
                <a:cubicBezTo>
                  <a:pt x="619579" y="782345"/>
                  <a:pt x="623412" y="790313"/>
                  <a:pt x="628032" y="799543"/>
                </a:cubicBezTo>
                <a:cubicBezTo>
                  <a:pt x="637624" y="818726"/>
                  <a:pt x="639238" y="834966"/>
                  <a:pt x="632875" y="848263"/>
                </a:cubicBezTo>
                <a:cubicBezTo>
                  <a:pt x="627208" y="855283"/>
                  <a:pt x="619407" y="856674"/>
                  <a:pt x="609473" y="852435"/>
                </a:cubicBezTo>
                <a:cubicBezTo>
                  <a:pt x="606548" y="848901"/>
                  <a:pt x="604429" y="848906"/>
                  <a:pt x="603115" y="852449"/>
                </a:cubicBezTo>
                <a:cubicBezTo>
                  <a:pt x="598504" y="857060"/>
                  <a:pt x="591699" y="859719"/>
                  <a:pt x="582698" y="860429"/>
                </a:cubicBezTo>
                <a:cubicBezTo>
                  <a:pt x="573697" y="861139"/>
                  <a:pt x="567010" y="858031"/>
                  <a:pt x="562638" y="851106"/>
                </a:cubicBezTo>
                <a:cubicBezTo>
                  <a:pt x="563419" y="852650"/>
                  <a:pt x="561088" y="853421"/>
                  <a:pt x="555644" y="853421"/>
                </a:cubicBezTo>
                <a:cubicBezTo>
                  <a:pt x="550201" y="853421"/>
                  <a:pt x="541054" y="846282"/>
                  <a:pt x="528205" y="832004"/>
                </a:cubicBezTo>
                <a:cubicBezTo>
                  <a:pt x="513280" y="814592"/>
                  <a:pt x="500435" y="790294"/>
                  <a:pt x="489672" y="759109"/>
                </a:cubicBezTo>
                <a:cubicBezTo>
                  <a:pt x="483119" y="741412"/>
                  <a:pt x="476680" y="729084"/>
                  <a:pt x="470355" y="722126"/>
                </a:cubicBezTo>
                <a:cubicBezTo>
                  <a:pt x="464031" y="715168"/>
                  <a:pt x="460868" y="709701"/>
                  <a:pt x="460868" y="705724"/>
                </a:cubicBezTo>
                <a:cubicBezTo>
                  <a:pt x="460868" y="701747"/>
                  <a:pt x="453220" y="685729"/>
                  <a:pt x="437923" y="657668"/>
                </a:cubicBezTo>
                <a:cubicBezTo>
                  <a:pt x="422625" y="629607"/>
                  <a:pt x="405535" y="597458"/>
                  <a:pt x="386652" y="561220"/>
                </a:cubicBezTo>
                <a:cubicBezTo>
                  <a:pt x="367769" y="524982"/>
                  <a:pt x="356558" y="504775"/>
                  <a:pt x="353019" y="500598"/>
                </a:cubicBezTo>
                <a:cubicBezTo>
                  <a:pt x="349481" y="496422"/>
                  <a:pt x="346947" y="491726"/>
                  <a:pt x="345418" y="486511"/>
                </a:cubicBezTo>
                <a:cubicBezTo>
                  <a:pt x="343889" y="481296"/>
                  <a:pt x="341391" y="476212"/>
                  <a:pt x="337924" y="471259"/>
                </a:cubicBezTo>
                <a:lnTo>
                  <a:pt x="336153" y="466801"/>
                </a:lnTo>
                <a:lnTo>
                  <a:pt x="317036" y="479803"/>
                </a:lnTo>
                <a:cubicBezTo>
                  <a:pt x="295033" y="492890"/>
                  <a:pt x="245475" y="516365"/>
                  <a:pt x="168360" y="550226"/>
                </a:cubicBezTo>
                <a:cubicBezTo>
                  <a:pt x="133889" y="569314"/>
                  <a:pt x="112158" y="586435"/>
                  <a:pt x="103166" y="601590"/>
                </a:cubicBezTo>
                <a:cubicBezTo>
                  <a:pt x="94289" y="615296"/>
                  <a:pt x="91846" y="632327"/>
                  <a:pt x="95837" y="652682"/>
                </a:cubicBezTo>
                <a:lnTo>
                  <a:pt x="96166" y="659311"/>
                </a:lnTo>
                <a:lnTo>
                  <a:pt x="118011" y="640880"/>
                </a:lnTo>
                <a:cubicBezTo>
                  <a:pt x="175447" y="605952"/>
                  <a:pt x="223220" y="573062"/>
                  <a:pt x="261329" y="542211"/>
                </a:cubicBezTo>
                <a:cubicBezTo>
                  <a:pt x="290533" y="525190"/>
                  <a:pt x="304049" y="523418"/>
                  <a:pt x="301877" y="536896"/>
                </a:cubicBezTo>
                <a:cubicBezTo>
                  <a:pt x="300934" y="539725"/>
                  <a:pt x="298605" y="543611"/>
                  <a:pt x="294890" y="548554"/>
                </a:cubicBezTo>
                <a:cubicBezTo>
                  <a:pt x="289994" y="554546"/>
                  <a:pt x="286785" y="561958"/>
                  <a:pt x="285261" y="570793"/>
                </a:cubicBezTo>
                <a:cubicBezTo>
                  <a:pt x="283737" y="579627"/>
                  <a:pt x="275617" y="591769"/>
                  <a:pt x="260900" y="607219"/>
                </a:cubicBezTo>
                <a:cubicBezTo>
                  <a:pt x="240746" y="629545"/>
                  <a:pt x="224553" y="648048"/>
                  <a:pt x="212323" y="662726"/>
                </a:cubicBezTo>
                <a:cubicBezTo>
                  <a:pt x="208132" y="667593"/>
                  <a:pt x="198169" y="675065"/>
                  <a:pt x="182434" y="685143"/>
                </a:cubicBezTo>
                <a:cubicBezTo>
                  <a:pt x="156030" y="702355"/>
                  <a:pt x="137018" y="719938"/>
                  <a:pt x="125398" y="737892"/>
                </a:cubicBezTo>
                <a:cubicBezTo>
                  <a:pt x="119207" y="747960"/>
                  <a:pt x="114125" y="754285"/>
                  <a:pt x="110153" y="756866"/>
                </a:cubicBezTo>
                <a:cubicBezTo>
                  <a:pt x="106181" y="759447"/>
                  <a:pt x="104395" y="760624"/>
                  <a:pt x="104795" y="760395"/>
                </a:cubicBezTo>
                <a:cubicBezTo>
                  <a:pt x="106195" y="776273"/>
                  <a:pt x="99199" y="788156"/>
                  <a:pt x="83807" y="796042"/>
                </a:cubicBezTo>
                <a:cubicBezTo>
                  <a:pt x="77301" y="799005"/>
                  <a:pt x="71472" y="800164"/>
                  <a:pt x="66319" y="799521"/>
                </a:cubicBezTo>
                <a:cubicBezTo>
                  <a:pt x="61166" y="798879"/>
                  <a:pt x="52132" y="795790"/>
                  <a:pt x="39216" y="790256"/>
                </a:cubicBezTo>
                <a:lnTo>
                  <a:pt x="6511" y="777169"/>
                </a:lnTo>
                <a:lnTo>
                  <a:pt x="4340" y="747979"/>
                </a:lnTo>
                <a:cubicBezTo>
                  <a:pt x="-1080" y="693087"/>
                  <a:pt x="-1423" y="663140"/>
                  <a:pt x="3311" y="658140"/>
                </a:cubicBezTo>
                <a:cubicBezTo>
                  <a:pt x="4597" y="656196"/>
                  <a:pt x="6131" y="622347"/>
                  <a:pt x="7912" y="556591"/>
                </a:cubicBezTo>
                <a:cubicBezTo>
                  <a:pt x="9693" y="490835"/>
                  <a:pt x="11626" y="451711"/>
                  <a:pt x="13712" y="439219"/>
                </a:cubicBezTo>
                <a:cubicBezTo>
                  <a:pt x="15798" y="426727"/>
                  <a:pt x="16841" y="413330"/>
                  <a:pt x="16841" y="399029"/>
                </a:cubicBezTo>
                <a:cubicBezTo>
                  <a:pt x="16841" y="384727"/>
                  <a:pt x="18037" y="373237"/>
                  <a:pt x="20427" y="364560"/>
                </a:cubicBezTo>
                <a:cubicBezTo>
                  <a:pt x="22818" y="355883"/>
                  <a:pt x="25511" y="341669"/>
                  <a:pt x="28507" y="321919"/>
                </a:cubicBezTo>
                <a:cubicBezTo>
                  <a:pt x="31503" y="302169"/>
                  <a:pt x="34946" y="285400"/>
                  <a:pt x="38837" y="271613"/>
                </a:cubicBezTo>
                <a:cubicBezTo>
                  <a:pt x="42728" y="257825"/>
                  <a:pt x="46759" y="241754"/>
                  <a:pt x="50931" y="223399"/>
                </a:cubicBezTo>
                <a:cubicBezTo>
                  <a:pt x="56208" y="204178"/>
                  <a:pt x="61152" y="192038"/>
                  <a:pt x="65762" y="186981"/>
                </a:cubicBezTo>
                <a:cubicBezTo>
                  <a:pt x="70372" y="181923"/>
                  <a:pt x="80049" y="181027"/>
                  <a:pt x="94794" y="184295"/>
                </a:cubicBezTo>
                <a:cubicBezTo>
                  <a:pt x="102728" y="186409"/>
                  <a:pt x="105843" y="188071"/>
                  <a:pt x="104138" y="189281"/>
                </a:cubicBezTo>
                <a:cubicBezTo>
                  <a:pt x="109939" y="185804"/>
                  <a:pt x="126014" y="183911"/>
                  <a:pt x="152365" y="183602"/>
                </a:cubicBezTo>
                <a:cubicBezTo>
                  <a:pt x="178716" y="183292"/>
                  <a:pt x="195249" y="183685"/>
                  <a:pt x="201964" y="184780"/>
                </a:cubicBezTo>
                <a:cubicBezTo>
                  <a:pt x="219995" y="187943"/>
                  <a:pt x="236054" y="190114"/>
                  <a:pt x="250142" y="191295"/>
                </a:cubicBezTo>
                <a:lnTo>
                  <a:pt x="264058" y="192853"/>
                </a:lnTo>
                <a:lnTo>
                  <a:pt x="275902" y="165978"/>
                </a:lnTo>
                <a:cubicBezTo>
                  <a:pt x="282694" y="150948"/>
                  <a:pt x="286642" y="139289"/>
                  <a:pt x="287747" y="131002"/>
                </a:cubicBezTo>
                <a:lnTo>
                  <a:pt x="289533" y="127387"/>
                </a:lnTo>
                <a:lnTo>
                  <a:pt x="271345" y="126816"/>
                </a:lnTo>
                <a:cubicBezTo>
                  <a:pt x="254047" y="126225"/>
                  <a:pt x="236102" y="129130"/>
                  <a:pt x="217509" y="135531"/>
                </a:cubicBezTo>
                <a:cubicBezTo>
                  <a:pt x="194830" y="142866"/>
                  <a:pt x="172770" y="146687"/>
                  <a:pt x="151330" y="146997"/>
                </a:cubicBezTo>
                <a:cubicBezTo>
                  <a:pt x="129889" y="147307"/>
                  <a:pt x="115130" y="143818"/>
                  <a:pt x="107053" y="136531"/>
                </a:cubicBezTo>
                <a:cubicBezTo>
                  <a:pt x="100137" y="126835"/>
                  <a:pt x="98897" y="118551"/>
                  <a:pt x="103331" y="111678"/>
                </a:cubicBezTo>
                <a:cubicBezTo>
                  <a:pt x="107765" y="104806"/>
                  <a:pt x="115173" y="101370"/>
                  <a:pt x="125555" y="101370"/>
                </a:cubicBezTo>
                <a:cubicBezTo>
                  <a:pt x="130575" y="101370"/>
                  <a:pt x="137528" y="99015"/>
                  <a:pt x="146415" y="94305"/>
                </a:cubicBezTo>
                <a:cubicBezTo>
                  <a:pt x="155301" y="89595"/>
                  <a:pt x="173309" y="78724"/>
                  <a:pt x="200436" y="61693"/>
                </a:cubicBezTo>
                <a:cubicBezTo>
                  <a:pt x="212828" y="53435"/>
                  <a:pt x="228968" y="46353"/>
                  <a:pt x="248856" y="40448"/>
                </a:cubicBezTo>
                <a:cubicBezTo>
                  <a:pt x="268744" y="34542"/>
                  <a:pt x="284289" y="29675"/>
                  <a:pt x="295490" y="25846"/>
                </a:cubicBezTo>
                <a:cubicBezTo>
                  <a:pt x="306692" y="22008"/>
                  <a:pt x="316855" y="19026"/>
                  <a:pt x="325980" y="16902"/>
                </a:cubicBezTo>
                <a:cubicBezTo>
                  <a:pt x="335105" y="14778"/>
                  <a:pt x="341687" y="13373"/>
                  <a:pt x="345725" y="12687"/>
                </a:cubicBezTo>
                <a:close/>
                <a:moveTo>
                  <a:pt x="2151441" y="11673"/>
                </a:moveTo>
                <a:cubicBezTo>
                  <a:pt x="2156490" y="12683"/>
                  <a:pt x="2164005" y="15845"/>
                  <a:pt x="2173987" y="21160"/>
                </a:cubicBezTo>
                <a:cubicBezTo>
                  <a:pt x="2182617" y="24998"/>
                  <a:pt x="2187517" y="26918"/>
                  <a:pt x="2188689" y="26918"/>
                </a:cubicBezTo>
                <a:cubicBezTo>
                  <a:pt x="2194109" y="26918"/>
                  <a:pt x="2201612" y="31359"/>
                  <a:pt x="2211199" y="40241"/>
                </a:cubicBezTo>
                <a:cubicBezTo>
                  <a:pt x="2220786" y="49123"/>
                  <a:pt x="2226303" y="56078"/>
                  <a:pt x="2227751" y="61108"/>
                </a:cubicBezTo>
                <a:cubicBezTo>
                  <a:pt x="2231132" y="69175"/>
                  <a:pt x="2231047" y="80429"/>
                  <a:pt x="2227494" y="94869"/>
                </a:cubicBezTo>
                <a:cubicBezTo>
                  <a:pt x="2223941" y="109309"/>
                  <a:pt x="2218250" y="121153"/>
                  <a:pt x="2210420" y="130402"/>
                </a:cubicBezTo>
                <a:cubicBezTo>
                  <a:pt x="2203524" y="139403"/>
                  <a:pt x="2192718" y="159220"/>
                  <a:pt x="2178002" y="189852"/>
                </a:cubicBezTo>
                <a:cubicBezTo>
                  <a:pt x="2162028" y="223009"/>
                  <a:pt x="2148274" y="249538"/>
                  <a:pt x="2136740" y="269441"/>
                </a:cubicBezTo>
                <a:cubicBezTo>
                  <a:pt x="2125205" y="289343"/>
                  <a:pt x="2099102" y="332499"/>
                  <a:pt x="2058430" y="398907"/>
                </a:cubicBezTo>
                <a:cubicBezTo>
                  <a:pt x="2050200" y="411271"/>
                  <a:pt x="2033103" y="437169"/>
                  <a:pt x="2007138" y="476602"/>
                </a:cubicBezTo>
                <a:cubicBezTo>
                  <a:pt x="1994155" y="496319"/>
                  <a:pt x="1984418" y="511875"/>
                  <a:pt x="1977927" y="523271"/>
                </a:cubicBezTo>
                <a:lnTo>
                  <a:pt x="1971582" y="535410"/>
                </a:lnTo>
                <a:lnTo>
                  <a:pt x="1983549" y="533260"/>
                </a:lnTo>
                <a:cubicBezTo>
                  <a:pt x="2001789" y="532664"/>
                  <a:pt x="2010909" y="532876"/>
                  <a:pt x="2010909" y="533895"/>
                </a:cubicBezTo>
                <a:cubicBezTo>
                  <a:pt x="2010909" y="528333"/>
                  <a:pt x="2013060" y="524830"/>
                  <a:pt x="2017360" y="523387"/>
                </a:cubicBezTo>
                <a:cubicBezTo>
                  <a:pt x="2021661" y="521944"/>
                  <a:pt x="2027845" y="521391"/>
                  <a:pt x="2035912" y="521730"/>
                </a:cubicBezTo>
                <a:cubicBezTo>
                  <a:pt x="2043980" y="522068"/>
                  <a:pt x="2053539" y="522696"/>
                  <a:pt x="2064588" y="523616"/>
                </a:cubicBezTo>
                <a:cubicBezTo>
                  <a:pt x="2075637" y="524535"/>
                  <a:pt x="2091324" y="526161"/>
                  <a:pt x="2111651" y="528495"/>
                </a:cubicBezTo>
                <a:cubicBezTo>
                  <a:pt x="2176021" y="535705"/>
                  <a:pt x="2226006" y="544180"/>
                  <a:pt x="2261605" y="553919"/>
                </a:cubicBezTo>
                <a:cubicBezTo>
                  <a:pt x="2297205" y="563659"/>
                  <a:pt x="2340017" y="580549"/>
                  <a:pt x="2390042" y="604590"/>
                </a:cubicBezTo>
                <a:cubicBezTo>
                  <a:pt x="2437363" y="625516"/>
                  <a:pt x="2468819" y="645400"/>
                  <a:pt x="2484411" y="664240"/>
                </a:cubicBezTo>
                <a:cubicBezTo>
                  <a:pt x="2490108" y="670651"/>
                  <a:pt x="2492955" y="682964"/>
                  <a:pt x="2492955" y="701181"/>
                </a:cubicBezTo>
                <a:cubicBezTo>
                  <a:pt x="2492955" y="719397"/>
                  <a:pt x="2489769" y="731832"/>
                  <a:pt x="2483397" y="738485"/>
                </a:cubicBezTo>
                <a:cubicBezTo>
                  <a:pt x="2477025" y="745138"/>
                  <a:pt x="2469846" y="748139"/>
                  <a:pt x="2461859" y="747486"/>
                </a:cubicBezTo>
                <a:cubicBezTo>
                  <a:pt x="2453872" y="746834"/>
                  <a:pt x="2441316" y="742388"/>
                  <a:pt x="2424189" y="734149"/>
                </a:cubicBezTo>
                <a:cubicBezTo>
                  <a:pt x="2406826" y="725748"/>
                  <a:pt x="2395498" y="721547"/>
                  <a:pt x="2390207" y="721547"/>
                </a:cubicBezTo>
                <a:cubicBezTo>
                  <a:pt x="2384916" y="721547"/>
                  <a:pt x="2382270" y="719988"/>
                  <a:pt x="2382270" y="716868"/>
                </a:cubicBezTo>
                <a:cubicBezTo>
                  <a:pt x="2382270" y="713749"/>
                  <a:pt x="2374048" y="708601"/>
                  <a:pt x="2357603" y="701423"/>
                </a:cubicBezTo>
                <a:cubicBezTo>
                  <a:pt x="2341158" y="694246"/>
                  <a:pt x="2332935" y="685948"/>
                  <a:pt x="2332935" y="676528"/>
                </a:cubicBezTo>
                <a:cubicBezTo>
                  <a:pt x="2332935" y="674422"/>
                  <a:pt x="2321675" y="667807"/>
                  <a:pt x="2299153" y="656682"/>
                </a:cubicBezTo>
                <a:cubicBezTo>
                  <a:pt x="2276631" y="645557"/>
                  <a:pt x="2248425" y="634446"/>
                  <a:pt x="2214535" y="623349"/>
                </a:cubicBezTo>
                <a:cubicBezTo>
                  <a:pt x="2176635" y="611148"/>
                  <a:pt x="2143640" y="600361"/>
                  <a:pt x="2115551" y="590988"/>
                </a:cubicBezTo>
                <a:cubicBezTo>
                  <a:pt x="2066859" y="575120"/>
                  <a:pt x="2024126" y="565380"/>
                  <a:pt x="1987349" y="561770"/>
                </a:cubicBezTo>
                <a:cubicBezTo>
                  <a:pt x="1976962" y="560613"/>
                  <a:pt x="1969172" y="558739"/>
                  <a:pt x="1963979" y="556148"/>
                </a:cubicBezTo>
                <a:lnTo>
                  <a:pt x="1962821" y="554674"/>
                </a:lnTo>
                <a:lnTo>
                  <a:pt x="1959360" y="556963"/>
                </a:lnTo>
                <a:cubicBezTo>
                  <a:pt x="1953474" y="558806"/>
                  <a:pt x="1946678" y="565918"/>
                  <a:pt x="1938972" y="578301"/>
                </a:cubicBezTo>
                <a:cubicBezTo>
                  <a:pt x="1931266" y="590683"/>
                  <a:pt x="1920255" y="605823"/>
                  <a:pt x="1905939" y="623721"/>
                </a:cubicBezTo>
                <a:cubicBezTo>
                  <a:pt x="1891623" y="641618"/>
                  <a:pt x="1882393" y="654415"/>
                  <a:pt x="1878250" y="662111"/>
                </a:cubicBezTo>
                <a:cubicBezTo>
                  <a:pt x="1873011" y="671951"/>
                  <a:pt x="1862736" y="684212"/>
                  <a:pt x="1847425" y="698895"/>
                </a:cubicBezTo>
                <a:cubicBezTo>
                  <a:pt x="1832114" y="713577"/>
                  <a:pt x="1820486" y="722905"/>
                  <a:pt x="1812542" y="726877"/>
                </a:cubicBezTo>
                <a:cubicBezTo>
                  <a:pt x="1789568" y="736487"/>
                  <a:pt x="1774873" y="737990"/>
                  <a:pt x="1768458" y="731384"/>
                </a:cubicBezTo>
                <a:cubicBezTo>
                  <a:pt x="1762043" y="724779"/>
                  <a:pt x="1758835" y="707089"/>
                  <a:pt x="1758835" y="678313"/>
                </a:cubicBezTo>
                <a:lnTo>
                  <a:pt x="1758835" y="635022"/>
                </a:lnTo>
                <a:lnTo>
                  <a:pt x="1804855" y="587545"/>
                </a:lnTo>
                <a:cubicBezTo>
                  <a:pt x="1830239" y="560037"/>
                  <a:pt x="1846899" y="547326"/>
                  <a:pt x="1854833" y="549412"/>
                </a:cubicBezTo>
                <a:cubicBezTo>
                  <a:pt x="1857500" y="549716"/>
                  <a:pt x="1862358" y="547254"/>
                  <a:pt x="1869406" y="542025"/>
                </a:cubicBezTo>
                <a:cubicBezTo>
                  <a:pt x="1876455" y="536796"/>
                  <a:pt x="1884127" y="527957"/>
                  <a:pt x="1892423" y="515507"/>
                </a:cubicBezTo>
                <a:cubicBezTo>
                  <a:pt x="1915779" y="478122"/>
                  <a:pt x="1944182" y="436321"/>
                  <a:pt x="1977634" y="390106"/>
                </a:cubicBezTo>
                <a:cubicBezTo>
                  <a:pt x="1995170" y="366141"/>
                  <a:pt x="2007259" y="347667"/>
                  <a:pt x="2013903" y="334685"/>
                </a:cubicBezTo>
                <a:cubicBezTo>
                  <a:pt x="2020547" y="321702"/>
                  <a:pt x="2027064" y="311377"/>
                  <a:pt x="2033455" y="303709"/>
                </a:cubicBezTo>
                <a:cubicBezTo>
                  <a:pt x="2037037" y="298785"/>
                  <a:pt x="2042547" y="290820"/>
                  <a:pt x="2049986" y="279814"/>
                </a:cubicBezTo>
                <a:cubicBezTo>
                  <a:pt x="2057425" y="268807"/>
                  <a:pt x="2061144" y="263200"/>
                  <a:pt x="2061144" y="262990"/>
                </a:cubicBezTo>
                <a:cubicBezTo>
                  <a:pt x="2061144" y="260247"/>
                  <a:pt x="2065554" y="252427"/>
                  <a:pt x="2074375" y="239530"/>
                </a:cubicBezTo>
                <a:cubicBezTo>
                  <a:pt x="2083424" y="226509"/>
                  <a:pt x="2101973" y="189262"/>
                  <a:pt x="2130024" y="127787"/>
                </a:cubicBezTo>
                <a:cubicBezTo>
                  <a:pt x="2139721" y="107385"/>
                  <a:pt x="2140535" y="88611"/>
                  <a:pt x="2132468" y="71466"/>
                </a:cubicBezTo>
                <a:cubicBezTo>
                  <a:pt x="2127972" y="59769"/>
                  <a:pt x="2125931" y="48823"/>
                  <a:pt x="2126345" y="38626"/>
                </a:cubicBezTo>
                <a:cubicBezTo>
                  <a:pt x="2126656" y="30979"/>
                  <a:pt x="2129845" y="26199"/>
                  <a:pt x="2135913" y="24288"/>
                </a:cubicBezTo>
                <a:lnTo>
                  <a:pt x="2139411" y="23812"/>
                </a:lnTo>
                <a:lnTo>
                  <a:pt x="2139250" y="21333"/>
                </a:lnTo>
                <a:cubicBezTo>
                  <a:pt x="2139898" y="14893"/>
                  <a:pt x="2143962" y="11673"/>
                  <a:pt x="2151441" y="11673"/>
                </a:cubicBezTo>
                <a:close/>
                <a:moveTo>
                  <a:pt x="1254777" y="6987"/>
                </a:moveTo>
                <a:cubicBezTo>
                  <a:pt x="1263407" y="5910"/>
                  <a:pt x="1270931" y="7410"/>
                  <a:pt x="1277351" y="11487"/>
                </a:cubicBezTo>
                <a:cubicBezTo>
                  <a:pt x="1285400" y="16316"/>
                  <a:pt x="1296201" y="27870"/>
                  <a:pt x="1309755" y="46149"/>
                </a:cubicBezTo>
                <a:cubicBezTo>
                  <a:pt x="1323309" y="64427"/>
                  <a:pt x="1330434" y="77462"/>
                  <a:pt x="1331129" y="85254"/>
                </a:cubicBezTo>
                <a:cubicBezTo>
                  <a:pt x="1333053" y="95560"/>
                  <a:pt x="1331175" y="108540"/>
                  <a:pt x="1325493" y="124194"/>
                </a:cubicBezTo>
                <a:cubicBezTo>
                  <a:pt x="1319811" y="139849"/>
                  <a:pt x="1317194" y="149366"/>
                  <a:pt x="1317642" y="152748"/>
                </a:cubicBezTo>
                <a:cubicBezTo>
                  <a:pt x="1317813" y="153443"/>
                  <a:pt x="1320578" y="153891"/>
                  <a:pt x="1325936" y="154091"/>
                </a:cubicBezTo>
                <a:cubicBezTo>
                  <a:pt x="1331294" y="154291"/>
                  <a:pt x="1352708" y="152310"/>
                  <a:pt x="1390180" y="148147"/>
                </a:cubicBezTo>
                <a:cubicBezTo>
                  <a:pt x="1419698" y="144461"/>
                  <a:pt x="1441010" y="144940"/>
                  <a:pt x="1454116" y="149583"/>
                </a:cubicBezTo>
                <a:cubicBezTo>
                  <a:pt x="1467223" y="154226"/>
                  <a:pt x="1477845" y="157363"/>
                  <a:pt x="1485984" y="158991"/>
                </a:cubicBezTo>
                <a:cubicBezTo>
                  <a:pt x="1494124" y="160620"/>
                  <a:pt x="1505963" y="168866"/>
                  <a:pt x="1521503" y="183730"/>
                </a:cubicBezTo>
                <a:cubicBezTo>
                  <a:pt x="1537043" y="198594"/>
                  <a:pt x="1542994" y="210436"/>
                  <a:pt x="1539355" y="219256"/>
                </a:cubicBezTo>
                <a:cubicBezTo>
                  <a:pt x="1531240" y="231419"/>
                  <a:pt x="1502499" y="245459"/>
                  <a:pt x="1453130" y="261376"/>
                </a:cubicBezTo>
                <a:cubicBezTo>
                  <a:pt x="1426346" y="270596"/>
                  <a:pt x="1412954" y="275025"/>
                  <a:pt x="1412954" y="274663"/>
                </a:cubicBezTo>
                <a:cubicBezTo>
                  <a:pt x="1412954" y="279140"/>
                  <a:pt x="1414587" y="283521"/>
                  <a:pt x="1417855" y="287807"/>
                </a:cubicBezTo>
                <a:cubicBezTo>
                  <a:pt x="1421122" y="292094"/>
                  <a:pt x="1424415" y="294237"/>
                  <a:pt x="1427734" y="294237"/>
                </a:cubicBezTo>
                <a:cubicBezTo>
                  <a:pt x="1431054" y="294237"/>
                  <a:pt x="1439724" y="296468"/>
                  <a:pt x="1453745" y="300931"/>
                </a:cubicBezTo>
                <a:cubicBezTo>
                  <a:pt x="1467766" y="305393"/>
                  <a:pt x="1479934" y="309877"/>
                  <a:pt x="1490249" y="314382"/>
                </a:cubicBezTo>
                <a:cubicBezTo>
                  <a:pt x="1498565" y="318916"/>
                  <a:pt x="1504237" y="324984"/>
                  <a:pt x="1507266" y="332585"/>
                </a:cubicBezTo>
                <a:cubicBezTo>
                  <a:pt x="1510171" y="339081"/>
                  <a:pt x="1510252" y="345034"/>
                  <a:pt x="1507509" y="350444"/>
                </a:cubicBezTo>
                <a:cubicBezTo>
                  <a:pt x="1504765" y="355854"/>
                  <a:pt x="1497064" y="364574"/>
                  <a:pt x="1484406" y="376604"/>
                </a:cubicBezTo>
                <a:cubicBezTo>
                  <a:pt x="1470261" y="390749"/>
                  <a:pt x="1463189" y="397731"/>
                  <a:pt x="1463189" y="397550"/>
                </a:cubicBezTo>
                <a:cubicBezTo>
                  <a:pt x="1463189" y="399121"/>
                  <a:pt x="1465451" y="401522"/>
                  <a:pt x="1469975" y="404751"/>
                </a:cubicBezTo>
                <a:cubicBezTo>
                  <a:pt x="1474500" y="407980"/>
                  <a:pt x="1480596" y="410237"/>
                  <a:pt x="1488263" y="411523"/>
                </a:cubicBezTo>
                <a:cubicBezTo>
                  <a:pt x="1507009" y="414838"/>
                  <a:pt x="1520751" y="418014"/>
                  <a:pt x="1529490" y="421053"/>
                </a:cubicBezTo>
                <a:cubicBezTo>
                  <a:pt x="1538229" y="424091"/>
                  <a:pt x="1543413" y="428863"/>
                  <a:pt x="1545042" y="435369"/>
                </a:cubicBezTo>
                <a:cubicBezTo>
                  <a:pt x="1546680" y="444437"/>
                  <a:pt x="1545575" y="453800"/>
                  <a:pt x="1541727" y="463458"/>
                </a:cubicBezTo>
                <a:cubicBezTo>
                  <a:pt x="1537879" y="473116"/>
                  <a:pt x="1531731" y="480908"/>
                  <a:pt x="1523282" y="486832"/>
                </a:cubicBezTo>
                <a:cubicBezTo>
                  <a:pt x="1516491" y="491357"/>
                  <a:pt x="1505218" y="496719"/>
                  <a:pt x="1489463" y="502920"/>
                </a:cubicBezTo>
                <a:cubicBezTo>
                  <a:pt x="1443315" y="520065"/>
                  <a:pt x="1414392" y="540334"/>
                  <a:pt x="1402695" y="563728"/>
                </a:cubicBezTo>
                <a:cubicBezTo>
                  <a:pt x="1399143" y="569833"/>
                  <a:pt x="1396823" y="578027"/>
                  <a:pt x="1395737" y="588309"/>
                </a:cubicBezTo>
                <a:cubicBezTo>
                  <a:pt x="1394652" y="598592"/>
                  <a:pt x="1394985" y="604528"/>
                  <a:pt x="1396738" y="606119"/>
                </a:cubicBezTo>
                <a:cubicBezTo>
                  <a:pt x="1398928" y="608748"/>
                  <a:pt x="1406844" y="613210"/>
                  <a:pt x="1420484" y="619506"/>
                </a:cubicBezTo>
                <a:cubicBezTo>
                  <a:pt x="1434514" y="626840"/>
                  <a:pt x="1454083" y="638780"/>
                  <a:pt x="1479191" y="655325"/>
                </a:cubicBezTo>
                <a:cubicBezTo>
                  <a:pt x="1504299" y="671870"/>
                  <a:pt x="1526035" y="687186"/>
                  <a:pt x="1544399" y="701273"/>
                </a:cubicBezTo>
                <a:cubicBezTo>
                  <a:pt x="1560477" y="714142"/>
                  <a:pt x="1575181" y="729303"/>
                  <a:pt x="1588511" y="746758"/>
                </a:cubicBezTo>
                <a:cubicBezTo>
                  <a:pt x="1601842" y="764212"/>
                  <a:pt x="1608507" y="777578"/>
                  <a:pt x="1608507" y="786856"/>
                </a:cubicBezTo>
                <a:cubicBezTo>
                  <a:pt x="1608507" y="810401"/>
                  <a:pt x="1592696" y="823574"/>
                  <a:pt x="1561072" y="826375"/>
                </a:cubicBezTo>
                <a:cubicBezTo>
                  <a:pt x="1542327" y="828251"/>
                  <a:pt x="1528392" y="825908"/>
                  <a:pt x="1519267" y="819345"/>
                </a:cubicBezTo>
                <a:cubicBezTo>
                  <a:pt x="1512152" y="814611"/>
                  <a:pt x="1496024" y="799829"/>
                  <a:pt x="1470882" y="774997"/>
                </a:cubicBezTo>
                <a:cubicBezTo>
                  <a:pt x="1445741" y="750165"/>
                  <a:pt x="1430775" y="734149"/>
                  <a:pt x="1425984" y="726948"/>
                </a:cubicBezTo>
                <a:cubicBezTo>
                  <a:pt x="1419136" y="717833"/>
                  <a:pt x="1407892" y="705684"/>
                  <a:pt x="1392251" y="690501"/>
                </a:cubicBezTo>
                <a:cubicBezTo>
                  <a:pt x="1376611" y="675318"/>
                  <a:pt x="1369287" y="667960"/>
                  <a:pt x="1370277" y="668426"/>
                </a:cubicBezTo>
                <a:cubicBezTo>
                  <a:pt x="1369925" y="668569"/>
                  <a:pt x="1364188" y="678056"/>
                  <a:pt x="1353068" y="696887"/>
                </a:cubicBezTo>
                <a:cubicBezTo>
                  <a:pt x="1341948" y="715718"/>
                  <a:pt x="1335151" y="725134"/>
                  <a:pt x="1332680" y="725134"/>
                </a:cubicBezTo>
                <a:cubicBezTo>
                  <a:pt x="1330208" y="725134"/>
                  <a:pt x="1322724" y="730029"/>
                  <a:pt x="1310227" y="739821"/>
                </a:cubicBezTo>
                <a:cubicBezTo>
                  <a:pt x="1297368" y="750832"/>
                  <a:pt x="1281299" y="760107"/>
                  <a:pt x="1262021" y="767646"/>
                </a:cubicBezTo>
                <a:cubicBezTo>
                  <a:pt x="1242742" y="775185"/>
                  <a:pt x="1226792" y="778645"/>
                  <a:pt x="1214172" y="778026"/>
                </a:cubicBezTo>
                <a:cubicBezTo>
                  <a:pt x="1206542" y="777331"/>
                  <a:pt x="1200332" y="775609"/>
                  <a:pt x="1195541" y="772861"/>
                </a:cubicBezTo>
                <a:cubicBezTo>
                  <a:pt x="1190750" y="770113"/>
                  <a:pt x="1188524" y="765684"/>
                  <a:pt x="1188862" y="759574"/>
                </a:cubicBezTo>
                <a:cubicBezTo>
                  <a:pt x="1189200" y="753463"/>
                  <a:pt x="1191310" y="747408"/>
                  <a:pt x="1195191" y="741407"/>
                </a:cubicBezTo>
                <a:cubicBezTo>
                  <a:pt x="1199073" y="735406"/>
                  <a:pt x="1204842" y="728258"/>
                  <a:pt x="1212500" y="719961"/>
                </a:cubicBezTo>
                <a:cubicBezTo>
                  <a:pt x="1225959" y="703693"/>
                  <a:pt x="1240332" y="681076"/>
                  <a:pt x="1255620" y="652110"/>
                </a:cubicBezTo>
                <a:lnTo>
                  <a:pt x="1278951" y="614805"/>
                </a:lnTo>
                <a:lnTo>
                  <a:pt x="1263250" y="627479"/>
                </a:lnTo>
                <a:cubicBezTo>
                  <a:pt x="1234551" y="640556"/>
                  <a:pt x="1213046" y="645678"/>
                  <a:pt x="1198734" y="642845"/>
                </a:cubicBezTo>
                <a:cubicBezTo>
                  <a:pt x="1184423" y="640011"/>
                  <a:pt x="1174872" y="628341"/>
                  <a:pt x="1170081" y="607833"/>
                </a:cubicBezTo>
                <a:cubicBezTo>
                  <a:pt x="1167309" y="596365"/>
                  <a:pt x="1166095" y="588286"/>
                  <a:pt x="1166437" y="583594"/>
                </a:cubicBezTo>
                <a:cubicBezTo>
                  <a:pt x="1166780" y="578903"/>
                  <a:pt x="1169128" y="572929"/>
                  <a:pt x="1173481" y="565671"/>
                </a:cubicBezTo>
                <a:cubicBezTo>
                  <a:pt x="1179387" y="555822"/>
                  <a:pt x="1188666" y="546423"/>
                  <a:pt x="1201320" y="537474"/>
                </a:cubicBezTo>
                <a:cubicBezTo>
                  <a:pt x="1213974" y="528526"/>
                  <a:pt x="1234765" y="512078"/>
                  <a:pt x="1263692" y="488133"/>
                </a:cubicBezTo>
                <a:cubicBezTo>
                  <a:pt x="1284400" y="469464"/>
                  <a:pt x="1297597" y="457017"/>
                  <a:pt x="1303283" y="450792"/>
                </a:cubicBezTo>
                <a:cubicBezTo>
                  <a:pt x="1308970" y="444568"/>
                  <a:pt x="1312251" y="439684"/>
                  <a:pt x="1313127" y="436140"/>
                </a:cubicBezTo>
                <a:cubicBezTo>
                  <a:pt x="1314261" y="430625"/>
                  <a:pt x="1315284" y="428225"/>
                  <a:pt x="1316199" y="428939"/>
                </a:cubicBezTo>
                <a:cubicBezTo>
                  <a:pt x="1317113" y="429654"/>
                  <a:pt x="1312680" y="431806"/>
                  <a:pt x="1302897" y="435397"/>
                </a:cubicBezTo>
                <a:cubicBezTo>
                  <a:pt x="1265645" y="447361"/>
                  <a:pt x="1239270" y="451452"/>
                  <a:pt x="1223773" y="447670"/>
                </a:cubicBezTo>
                <a:cubicBezTo>
                  <a:pt x="1214486" y="445137"/>
                  <a:pt x="1207285" y="438760"/>
                  <a:pt x="1202171" y="428539"/>
                </a:cubicBezTo>
                <a:cubicBezTo>
                  <a:pt x="1198932" y="421253"/>
                  <a:pt x="1197313" y="415116"/>
                  <a:pt x="1197313" y="410130"/>
                </a:cubicBezTo>
                <a:cubicBezTo>
                  <a:pt x="1197313" y="405144"/>
                  <a:pt x="1198508" y="397650"/>
                  <a:pt x="1200899" y="387649"/>
                </a:cubicBezTo>
                <a:cubicBezTo>
                  <a:pt x="1205690" y="370427"/>
                  <a:pt x="1211924" y="358673"/>
                  <a:pt x="1219601" y="352387"/>
                </a:cubicBezTo>
                <a:lnTo>
                  <a:pt x="1229479" y="345006"/>
                </a:lnTo>
                <a:lnTo>
                  <a:pt x="1224309" y="345427"/>
                </a:lnTo>
                <a:cubicBezTo>
                  <a:pt x="1219385" y="345457"/>
                  <a:pt x="1214696" y="345096"/>
                  <a:pt x="1210243" y="344343"/>
                </a:cubicBezTo>
                <a:cubicBezTo>
                  <a:pt x="1203404" y="342819"/>
                  <a:pt x="1198682" y="340235"/>
                  <a:pt x="1196077" y="336592"/>
                </a:cubicBezTo>
                <a:cubicBezTo>
                  <a:pt x="1193472" y="332949"/>
                  <a:pt x="1191831" y="327089"/>
                  <a:pt x="1191155" y="319011"/>
                </a:cubicBezTo>
                <a:cubicBezTo>
                  <a:pt x="1189983" y="308505"/>
                  <a:pt x="1188040" y="299995"/>
                  <a:pt x="1185325" y="293480"/>
                </a:cubicBezTo>
                <a:lnTo>
                  <a:pt x="1184825" y="288293"/>
                </a:lnTo>
                <a:lnTo>
                  <a:pt x="1173981" y="298495"/>
                </a:lnTo>
                <a:cubicBezTo>
                  <a:pt x="1164209" y="303381"/>
                  <a:pt x="1151747" y="312399"/>
                  <a:pt x="1136598" y="325548"/>
                </a:cubicBezTo>
                <a:cubicBezTo>
                  <a:pt x="1121449" y="338697"/>
                  <a:pt x="1110983" y="349606"/>
                  <a:pt x="1105201" y="358273"/>
                </a:cubicBezTo>
                <a:cubicBezTo>
                  <a:pt x="1102544" y="361817"/>
                  <a:pt x="1101144" y="363936"/>
                  <a:pt x="1101001" y="364631"/>
                </a:cubicBezTo>
                <a:cubicBezTo>
                  <a:pt x="1100858" y="365327"/>
                  <a:pt x="1102163" y="368051"/>
                  <a:pt x="1104915" y="372804"/>
                </a:cubicBezTo>
                <a:cubicBezTo>
                  <a:pt x="1107668" y="378309"/>
                  <a:pt x="1115988" y="386668"/>
                  <a:pt x="1129876" y="397878"/>
                </a:cubicBezTo>
                <a:cubicBezTo>
                  <a:pt x="1156584" y="418729"/>
                  <a:pt x="1172095" y="440241"/>
                  <a:pt x="1176410" y="462415"/>
                </a:cubicBezTo>
                <a:cubicBezTo>
                  <a:pt x="1181011" y="485313"/>
                  <a:pt x="1156965" y="549393"/>
                  <a:pt x="1104273" y="654653"/>
                </a:cubicBezTo>
                <a:cubicBezTo>
                  <a:pt x="1071954" y="718699"/>
                  <a:pt x="1051059" y="758397"/>
                  <a:pt x="1041586" y="773747"/>
                </a:cubicBezTo>
                <a:cubicBezTo>
                  <a:pt x="1032113" y="789096"/>
                  <a:pt x="1021257" y="798300"/>
                  <a:pt x="1009018" y="801357"/>
                </a:cubicBezTo>
                <a:cubicBezTo>
                  <a:pt x="1001855" y="803167"/>
                  <a:pt x="996126" y="803512"/>
                  <a:pt x="991830" y="802393"/>
                </a:cubicBezTo>
                <a:cubicBezTo>
                  <a:pt x="987534" y="801274"/>
                  <a:pt x="981405" y="797933"/>
                  <a:pt x="973442" y="792371"/>
                </a:cubicBezTo>
                <a:cubicBezTo>
                  <a:pt x="958240" y="781122"/>
                  <a:pt x="950639" y="765529"/>
                  <a:pt x="950639" y="745593"/>
                </a:cubicBezTo>
                <a:cubicBezTo>
                  <a:pt x="950639" y="740812"/>
                  <a:pt x="943857" y="716599"/>
                  <a:pt x="930294" y="672956"/>
                </a:cubicBezTo>
                <a:lnTo>
                  <a:pt x="921507" y="643409"/>
                </a:lnTo>
                <a:lnTo>
                  <a:pt x="897804" y="630779"/>
                </a:lnTo>
                <a:cubicBezTo>
                  <a:pt x="885174" y="624464"/>
                  <a:pt x="876563" y="619011"/>
                  <a:pt x="871972" y="614420"/>
                </a:cubicBezTo>
                <a:cubicBezTo>
                  <a:pt x="867381" y="609829"/>
                  <a:pt x="863185" y="603418"/>
                  <a:pt x="859385" y="595189"/>
                </a:cubicBezTo>
                <a:cubicBezTo>
                  <a:pt x="855718" y="585645"/>
                  <a:pt x="853565" y="578084"/>
                  <a:pt x="852927" y="572507"/>
                </a:cubicBezTo>
                <a:cubicBezTo>
                  <a:pt x="852289" y="566930"/>
                  <a:pt x="852865" y="559627"/>
                  <a:pt x="854656" y="550597"/>
                </a:cubicBezTo>
                <a:cubicBezTo>
                  <a:pt x="857894" y="531643"/>
                  <a:pt x="865957" y="512267"/>
                  <a:pt x="878844" y="492469"/>
                </a:cubicBezTo>
                <a:cubicBezTo>
                  <a:pt x="891732" y="472671"/>
                  <a:pt x="904857" y="458753"/>
                  <a:pt x="918221" y="450714"/>
                </a:cubicBezTo>
                <a:cubicBezTo>
                  <a:pt x="927936" y="444741"/>
                  <a:pt x="937754" y="436517"/>
                  <a:pt x="947674" y="426039"/>
                </a:cubicBezTo>
                <a:cubicBezTo>
                  <a:pt x="957595" y="415562"/>
                  <a:pt x="962769" y="408180"/>
                  <a:pt x="963198" y="403893"/>
                </a:cubicBezTo>
                <a:cubicBezTo>
                  <a:pt x="963798" y="398464"/>
                  <a:pt x="964098" y="386482"/>
                  <a:pt x="964098" y="367946"/>
                </a:cubicBezTo>
                <a:lnTo>
                  <a:pt x="964098" y="349287"/>
                </a:lnTo>
                <a:lnTo>
                  <a:pt x="963569" y="350973"/>
                </a:lnTo>
                <a:cubicBezTo>
                  <a:pt x="957083" y="352592"/>
                  <a:pt x="935027" y="362807"/>
                  <a:pt x="897404" y="381619"/>
                </a:cubicBezTo>
                <a:lnTo>
                  <a:pt x="838368" y="411137"/>
                </a:lnTo>
                <a:lnTo>
                  <a:pt x="789347" y="412080"/>
                </a:lnTo>
                <a:cubicBezTo>
                  <a:pt x="776498" y="412080"/>
                  <a:pt x="766442" y="411921"/>
                  <a:pt x="759179" y="411602"/>
                </a:cubicBezTo>
                <a:cubicBezTo>
                  <a:pt x="751917" y="411282"/>
                  <a:pt x="745556" y="410540"/>
                  <a:pt x="740098" y="409373"/>
                </a:cubicBezTo>
                <a:cubicBezTo>
                  <a:pt x="734641" y="408206"/>
                  <a:pt x="730840" y="405998"/>
                  <a:pt x="728697" y="402750"/>
                </a:cubicBezTo>
                <a:cubicBezTo>
                  <a:pt x="726554" y="399502"/>
                  <a:pt x="725782" y="395521"/>
                  <a:pt x="726382" y="390806"/>
                </a:cubicBezTo>
                <a:cubicBezTo>
                  <a:pt x="726382" y="385167"/>
                  <a:pt x="735343" y="378800"/>
                  <a:pt x="753264" y="371704"/>
                </a:cubicBezTo>
                <a:cubicBezTo>
                  <a:pt x="771186" y="364608"/>
                  <a:pt x="787757" y="359302"/>
                  <a:pt x="802978" y="355787"/>
                </a:cubicBezTo>
                <a:cubicBezTo>
                  <a:pt x="814817" y="353292"/>
                  <a:pt x="832298" y="347153"/>
                  <a:pt x="855420" y="337371"/>
                </a:cubicBezTo>
                <a:cubicBezTo>
                  <a:pt x="878542" y="327589"/>
                  <a:pt x="904643" y="317952"/>
                  <a:pt x="933722" y="308460"/>
                </a:cubicBezTo>
                <a:cubicBezTo>
                  <a:pt x="962802" y="298968"/>
                  <a:pt x="985600" y="290608"/>
                  <a:pt x="1002117" y="283378"/>
                </a:cubicBezTo>
                <a:cubicBezTo>
                  <a:pt x="1042065" y="265338"/>
                  <a:pt x="1080379" y="250722"/>
                  <a:pt x="1117060" y="239530"/>
                </a:cubicBezTo>
                <a:lnTo>
                  <a:pt x="1138777" y="232286"/>
                </a:lnTo>
                <a:lnTo>
                  <a:pt x="1153464" y="204554"/>
                </a:lnTo>
                <a:cubicBezTo>
                  <a:pt x="1164009" y="184628"/>
                  <a:pt x="1175229" y="158910"/>
                  <a:pt x="1187126" y="127402"/>
                </a:cubicBezTo>
                <a:cubicBezTo>
                  <a:pt x="1199820" y="94205"/>
                  <a:pt x="1210655" y="73457"/>
                  <a:pt x="1219632" y="65157"/>
                </a:cubicBezTo>
                <a:lnTo>
                  <a:pt x="1221363" y="63914"/>
                </a:lnTo>
                <a:lnTo>
                  <a:pt x="1219751" y="56932"/>
                </a:lnTo>
                <a:cubicBezTo>
                  <a:pt x="1219754" y="52467"/>
                  <a:pt x="1220654" y="47416"/>
                  <a:pt x="1222452" y="41777"/>
                </a:cubicBezTo>
                <a:cubicBezTo>
                  <a:pt x="1226047" y="30499"/>
                  <a:pt x="1230322" y="22050"/>
                  <a:pt x="1235275" y="16431"/>
                </a:cubicBezTo>
                <a:cubicBezTo>
                  <a:pt x="1239647" y="11211"/>
                  <a:pt x="1246147" y="8063"/>
                  <a:pt x="1254777" y="6987"/>
                </a:cubicBezTo>
                <a:close/>
                <a:moveTo>
                  <a:pt x="5884441" y="2700"/>
                </a:moveTo>
                <a:cubicBezTo>
                  <a:pt x="5900214" y="2700"/>
                  <a:pt x="5909206" y="4355"/>
                  <a:pt x="5911416" y="7665"/>
                </a:cubicBezTo>
                <a:cubicBezTo>
                  <a:pt x="5913626" y="10975"/>
                  <a:pt x="5918893" y="14302"/>
                  <a:pt x="5927218" y="17645"/>
                </a:cubicBezTo>
                <a:lnTo>
                  <a:pt x="5944448" y="27761"/>
                </a:lnTo>
                <a:lnTo>
                  <a:pt x="5935218" y="46063"/>
                </a:lnTo>
                <a:cubicBezTo>
                  <a:pt x="5921464" y="63103"/>
                  <a:pt x="5902588" y="79260"/>
                  <a:pt x="5878590" y="94533"/>
                </a:cubicBezTo>
                <a:cubicBezTo>
                  <a:pt x="5854592" y="109807"/>
                  <a:pt x="5833030" y="119763"/>
                  <a:pt x="5813904" y="124401"/>
                </a:cubicBezTo>
                <a:cubicBezTo>
                  <a:pt x="5803998" y="126249"/>
                  <a:pt x="5798278" y="127711"/>
                  <a:pt x="5796744" y="128788"/>
                </a:cubicBezTo>
                <a:cubicBezTo>
                  <a:pt x="5795211" y="129864"/>
                  <a:pt x="5794144" y="131612"/>
                  <a:pt x="5793544" y="134031"/>
                </a:cubicBezTo>
                <a:cubicBezTo>
                  <a:pt x="5791286" y="140899"/>
                  <a:pt x="5791803" y="151795"/>
                  <a:pt x="5795094" y="166721"/>
                </a:cubicBezTo>
                <a:cubicBezTo>
                  <a:pt x="5798384" y="181647"/>
                  <a:pt x="5800030" y="195717"/>
                  <a:pt x="5800030" y="208933"/>
                </a:cubicBezTo>
                <a:cubicBezTo>
                  <a:pt x="5800030" y="215541"/>
                  <a:pt x="5799642" y="220497"/>
                  <a:pt x="5798864" y="223801"/>
                </a:cubicBezTo>
                <a:lnTo>
                  <a:pt x="5797788" y="226543"/>
                </a:lnTo>
                <a:lnTo>
                  <a:pt x="5801525" y="224464"/>
                </a:lnTo>
                <a:cubicBezTo>
                  <a:pt x="5807186" y="221602"/>
                  <a:pt x="5816456" y="217308"/>
                  <a:pt x="5829334" y="211584"/>
                </a:cubicBezTo>
                <a:cubicBezTo>
                  <a:pt x="5854376" y="200944"/>
                  <a:pt x="5872701" y="195806"/>
                  <a:pt x="5884312" y="196167"/>
                </a:cubicBezTo>
                <a:cubicBezTo>
                  <a:pt x="5895924" y="196529"/>
                  <a:pt x="5908391" y="203035"/>
                  <a:pt x="5921716" y="215684"/>
                </a:cubicBezTo>
                <a:cubicBezTo>
                  <a:pt x="5930746" y="224028"/>
                  <a:pt x="5936494" y="231908"/>
                  <a:pt x="5938962" y="239323"/>
                </a:cubicBezTo>
                <a:cubicBezTo>
                  <a:pt x="5941430" y="246738"/>
                  <a:pt x="5939226" y="256732"/>
                  <a:pt x="5932354" y="269305"/>
                </a:cubicBezTo>
                <a:cubicBezTo>
                  <a:pt x="5925482" y="281878"/>
                  <a:pt x="5915466" y="295206"/>
                  <a:pt x="5902308" y="309289"/>
                </a:cubicBezTo>
                <a:cubicBezTo>
                  <a:pt x="5889148" y="323371"/>
                  <a:pt x="5869053" y="343619"/>
                  <a:pt x="5842021" y="370032"/>
                </a:cubicBezTo>
                <a:cubicBezTo>
                  <a:pt x="5822376" y="389238"/>
                  <a:pt x="5806337" y="404998"/>
                  <a:pt x="5793904" y="417311"/>
                </a:cubicBezTo>
                <a:lnTo>
                  <a:pt x="5790821" y="420376"/>
                </a:lnTo>
                <a:lnTo>
                  <a:pt x="5792515" y="419824"/>
                </a:lnTo>
                <a:cubicBezTo>
                  <a:pt x="5798744" y="419824"/>
                  <a:pt x="5811424" y="414740"/>
                  <a:pt x="5830556" y="404572"/>
                </a:cubicBezTo>
                <a:cubicBezTo>
                  <a:pt x="5849686" y="394404"/>
                  <a:pt x="5861293" y="389320"/>
                  <a:pt x="5865374" y="389320"/>
                </a:cubicBezTo>
                <a:cubicBezTo>
                  <a:pt x="5869456" y="389320"/>
                  <a:pt x="5877178" y="386887"/>
                  <a:pt x="5888542" y="382019"/>
                </a:cubicBezTo>
                <a:lnTo>
                  <a:pt x="5901943" y="378319"/>
                </a:lnTo>
                <a:lnTo>
                  <a:pt x="5895656" y="376290"/>
                </a:lnTo>
                <a:cubicBezTo>
                  <a:pt x="5890504" y="369642"/>
                  <a:pt x="5887722" y="364393"/>
                  <a:pt x="5887312" y="360545"/>
                </a:cubicBezTo>
                <a:cubicBezTo>
                  <a:pt x="5886903" y="356697"/>
                  <a:pt x="5888436" y="351768"/>
                  <a:pt x="5891913" y="345758"/>
                </a:cubicBezTo>
                <a:cubicBezTo>
                  <a:pt x="5902381" y="326346"/>
                  <a:pt x="5921950" y="319197"/>
                  <a:pt x="5950620" y="324312"/>
                </a:cubicBezTo>
                <a:cubicBezTo>
                  <a:pt x="5968204" y="327951"/>
                  <a:pt x="5990621" y="336271"/>
                  <a:pt x="6017872" y="349272"/>
                </a:cubicBezTo>
                <a:cubicBezTo>
                  <a:pt x="6045123" y="362274"/>
                  <a:pt x="6062944" y="373618"/>
                  <a:pt x="6071336" y="383305"/>
                </a:cubicBezTo>
                <a:lnTo>
                  <a:pt x="6084394" y="400150"/>
                </a:lnTo>
                <a:lnTo>
                  <a:pt x="6071878" y="429197"/>
                </a:lnTo>
                <a:cubicBezTo>
                  <a:pt x="6065868" y="441217"/>
                  <a:pt x="6060010" y="449671"/>
                  <a:pt x="6054305" y="454557"/>
                </a:cubicBezTo>
                <a:cubicBezTo>
                  <a:pt x="6049324" y="457872"/>
                  <a:pt x="6041284" y="459693"/>
                  <a:pt x="6030188" y="460022"/>
                </a:cubicBezTo>
                <a:cubicBezTo>
                  <a:pt x="6019091" y="460351"/>
                  <a:pt x="6009928" y="459169"/>
                  <a:pt x="6002698" y="456479"/>
                </a:cubicBezTo>
                <a:cubicBezTo>
                  <a:pt x="5995469" y="453788"/>
                  <a:pt x="5981534" y="452442"/>
                  <a:pt x="5960893" y="452442"/>
                </a:cubicBezTo>
                <a:cubicBezTo>
                  <a:pt x="5947920" y="451842"/>
                  <a:pt x="5937397" y="452388"/>
                  <a:pt x="5929325" y="454078"/>
                </a:cubicBezTo>
                <a:cubicBezTo>
                  <a:pt x="5921252" y="455769"/>
                  <a:pt x="5908649" y="459567"/>
                  <a:pt x="5891513" y="465473"/>
                </a:cubicBezTo>
                <a:cubicBezTo>
                  <a:pt x="5866252" y="473902"/>
                  <a:pt x="5853213" y="478560"/>
                  <a:pt x="5852394" y="479446"/>
                </a:cubicBezTo>
                <a:cubicBezTo>
                  <a:pt x="5851575" y="480332"/>
                  <a:pt x="5852630" y="501544"/>
                  <a:pt x="5855558" y="543082"/>
                </a:cubicBezTo>
                <a:cubicBezTo>
                  <a:pt x="5858488" y="584621"/>
                  <a:pt x="5860994" y="625683"/>
                  <a:pt x="5863080" y="666269"/>
                </a:cubicBezTo>
                <a:cubicBezTo>
                  <a:pt x="5865166" y="706855"/>
                  <a:pt x="5867124" y="731120"/>
                  <a:pt x="5868953" y="739064"/>
                </a:cubicBezTo>
                <a:cubicBezTo>
                  <a:pt x="5870144" y="746779"/>
                  <a:pt x="5872492" y="758223"/>
                  <a:pt x="5875996" y="773397"/>
                </a:cubicBezTo>
                <a:cubicBezTo>
                  <a:pt x="5882760" y="804001"/>
                  <a:pt x="5880022" y="826056"/>
                  <a:pt x="5867782" y="839562"/>
                </a:cubicBezTo>
                <a:cubicBezTo>
                  <a:pt x="5861876" y="844010"/>
                  <a:pt x="5856658" y="846051"/>
                  <a:pt x="5852130" y="845684"/>
                </a:cubicBezTo>
                <a:cubicBezTo>
                  <a:pt x="5847600" y="845318"/>
                  <a:pt x="5840636" y="842601"/>
                  <a:pt x="5831234" y="837533"/>
                </a:cubicBezTo>
                <a:cubicBezTo>
                  <a:pt x="5817966" y="831209"/>
                  <a:pt x="5810008" y="825901"/>
                  <a:pt x="5807360" y="821610"/>
                </a:cubicBezTo>
                <a:cubicBezTo>
                  <a:pt x="5804712" y="817319"/>
                  <a:pt x="5798883" y="811149"/>
                  <a:pt x="5789872" y="803100"/>
                </a:cubicBezTo>
                <a:cubicBezTo>
                  <a:pt x="5780861" y="795052"/>
                  <a:pt x="5776356" y="785763"/>
                  <a:pt x="5776356" y="775233"/>
                </a:cubicBezTo>
                <a:cubicBezTo>
                  <a:pt x="5776356" y="764703"/>
                  <a:pt x="5772146" y="753642"/>
                  <a:pt x="5763726" y="742050"/>
                </a:cubicBezTo>
                <a:cubicBezTo>
                  <a:pt x="5747628" y="719628"/>
                  <a:pt x="5733664" y="704383"/>
                  <a:pt x="5721834" y="696316"/>
                </a:cubicBezTo>
                <a:lnTo>
                  <a:pt x="5717376" y="690158"/>
                </a:lnTo>
                <a:lnTo>
                  <a:pt x="5668000" y="737692"/>
                </a:lnTo>
                <a:cubicBezTo>
                  <a:pt x="5639415" y="769992"/>
                  <a:pt x="5621475" y="786141"/>
                  <a:pt x="5614178" y="786141"/>
                </a:cubicBezTo>
                <a:cubicBezTo>
                  <a:pt x="5600024" y="786141"/>
                  <a:pt x="5586440" y="775959"/>
                  <a:pt x="5573424" y="755595"/>
                </a:cubicBezTo>
                <a:cubicBezTo>
                  <a:pt x="5560407" y="735230"/>
                  <a:pt x="5553900" y="716051"/>
                  <a:pt x="5553900" y="698059"/>
                </a:cubicBezTo>
                <a:cubicBezTo>
                  <a:pt x="5553900" y="685800"/>
                  <a:pt x="5555533" y="674118"/>
                  <a:pt x="5558800" y="663012"/>
                </a:cubicBezTo>
                <a:cubicBezTo>
                  <a:pt x="5562068" y="651905"/>
                  <a:pt x="5567696" y="643578"/>
                  <a:pt x="5575688" y="638030"/>
                </a:cubicBezTo>
                <a:cubicBezTo>
                  <a:pt x="5583680" y="632482"/>
                  <a:pt x="5591000" y="633870"/>
                  <a:pt x="5597648" y="642195"/>
                </a:cubicBezTo>
                <a:cubicBezTo>
                  <a:pt x="5601439" y="647491"/>
                  <a:pt x="5607102" y="658292"/>
                  <a:pt x="5614636" y="674599"/>
                </a:cubicBezTo>
                <a:cubicBezTo>
                  <a:pt x="5617512" y="680352"/>
                  <a:pt x="5619696" y="683812"/>
                  <a:pt x="5621186" y="684979"/>
                </a:cubicBezTo>
                <a:cubicBezTo>
                  <a:pt x="5622678" y="686145"/>
                  <a:pt x="5625066" y="686934"/>
                  <a:pt x="5628352" y="687343"/>
                </a:cubicBezTo>
                <a:cubicBezTo>
                  <a:pt x="5632952" y="687191"/>
                  <a:pt x="5642025" y="684909"/>
                  <a:pt x="5655570" y="680499"/>
                </a:cubicBezTo>
                <a:cubicBezTo>
                  <a:pt x="5669114" y="676089"/>
                  <a:pt x="5678500" y="671770"/>
                  <a:pt x="5683730" y="667541"/>
                </a:cubicBezTo>
                <a:lnTo>
                  <a:pt x="5689344" y="666712"/>
                </a:lnTo>
                <a:lnTo>
                  <a:pt x="5676200" y="659168"/>
                </a:lnTo>
                <a:cubicBezTo>
                  <a:pt x="5661646" y="640185"/>
                  <a:pt x="5657984" y="629322"/>
                  <a:pt x="5665213" y="626578"/>
                </a:cubicBezTo>
                <a:cubicBezTo>
                  <a:pt x="5669652" y="625073"/>
                  <a:pt x="5677077" y="627536"/>
                  <a:pt x="5687488" y="633965"/>
                </a:cubicBezTo>
                <a:cubicBezTo>
                  <a:pt x="5699536" y="642166"/>
                  <a:pt x="5707345" y="646348"/>
                  <a:pt x="5710912" y="646509"/>
                </a:cubicBezTo>
                <a:cubicBezTo>
                  <a:pt x="5714479" y="646671"/>
                  <a:pt x="5720573" y="644709"/>
                  <a:pt x="5729193" y="640623"/>
                </a:cubicBezTo>
                <a:cubicBezTo>
                  <a:pt x="5751900" y="632146"/>
                  <a:pt x="5763254" y="631855"/>
                  <a:pt x="5763254" y="639751"/>
                </a:cubicBezTo>
                <a:cubicBezTo>
                  <a:pt x="5763254" y="644114"/>
                  <a:pt x="5759058" y="650491"/>
                  <a:pt x="5750666" y="658882"/>
                </a:cubicBezTo>
                <a:cubicBezTo>
                  <a:pt x="5743504" y="665083"/>
                  <a:pt x="5740437" y="668260"/>
                  <a:pt x="5741466" y="668412"/>
                </a:cubicBezTo>
                <a:cubicBezTo>
                  <a:pt x="5741542" y="668707"/>
                  <a:pt x="5745728" y="671320"/>
                  <a:pt x="5754024" y="676249"/>
                </a:cubicBezTo>
                <a:cubicBezTo>
                  <a:pt x="5762321" y="681178"/>
                  <a:pt x="5769579" y="684681"/>
                  <a:pt x="5775798" y="686757"/>
                </a:cubicBezTo>
                <a:cubicBezTo>
                  <a:pt x="5776237" y="687596"/>
                  <a:pt x="5776804" y="687043"/>
                  <a:pt x="5777498" y="685100"/>
                </a:cubicBezTo>
                <a:cubicBezTo>
                  <a:pt x="5779223" y="682090"/>
                  <a:pt x="5782006" y="660197"/>
                  <a:pt x="5785850" y="619420"/>
                </a:cubicBezTo>
                <a:cubicBezTo>
                  <a:pt x="5789693" y="578644"/>
                  <a:pt x="5791614" y="548640"/>
                  <a:pt x="5791614" y="529409"/>
                </a:cubicBezTo>
                <a:lnTo>
                  <a:pt x="5791614" y="515236"/>
                </a:lnTo>
                <a:lnTo>
                  <a:pt x="5790157" y="519294"/>
                </a:lnTo>
                <a:cubicBezTo>
                  <a:pt x="5782328" y="521903"/>
                  <a:pt x="5775296" y="526032"/>
                  <a:pt x="5769062" y="531681"/>
                </a:cubicBezTo>
                <a:cubicBezTo>
                  <a:pt x="5762828" y="537329"/>
                  <a:pt x="5750014" y="544216"/>
                  <a:pt x="5730622" y="552341"/>
                </a:cubicBezTo>
                <a:cubicBezTo>
                  <a:pt x="5696770" y="566104"/>
                  <a:pt x="5673276" y="580806"/>
                  <a:pt x="5660142" y="596446"/>
                </a:cubicBezTo>
                <a:cubicBezTo>
                  <a:pt x="5656065" y="601542"/>
                  <a:pt x="5651852" y="604828"/>
                  <a:pt x="5647504" y="606304"/>
                </a:cubicBezTo>
                <a:cubicBezTo>
                  <a:pt x="5643156" y="607781"/>
                  <a:pt x="5637781" y="606023"/>
                  <a:pt x="5631380" y="601032"/>
                </a:cubicBezTo>
                <a:cubicBezTo>
                  <a:pt x="5629532" y="599451"/>
                  <a:pt x="5626254" y="598661"/>
                  <a:pt x="5621544" y="598661"/>
                </a:cubicBezTo>
                <a:cubicBezTo>
                  <a:pt x="5616834" y="598661"/>
                  <a:pt x="5609797" y="588550"/>
                  <a:pt x="5600434" y="568328"/>
                </a:cubicBezTo>
                <a:cubicBezTo>
                  <a:pt x="5594633" y="556051"/>
                  <a:pt x="5591256" y="546902"/>
                  <a:pt x="5590304" y="540882"/>
                </a:cubicBezTo>
                <a:cubicBezTo>
                  <a:pt x="5589352" y="534862"/>
                  <a:pt x="5589475" y="525699"/>
                  <a:pt x="5590675" y="513393"/>
                </a:cubicBezTo>
                <a:cubicBezTo>
                  <a:pt x="5591990" y="499601"/>
                  <a:pt x="5593974" y="490619"/>
                  <a:pt x="5596626" y="486447"/>
                </a:cubicBezTo>
                <a:cubicBezTo>
                  <a:pt x="5599280" y="482275"/>
                  <a:pt x="5606316" y="475907"/>
                  <a:pt x="5617736" y="467344"/>
                </a:cubicBezTo>
                <a:cubicBezTo>
                  <a:pt x="5630252" y="457657"/>
                  <a:pt x="5640298" y="450992"/>
                  <a:pt x="5647875" y="447349"/>
                </a:cubicBezTo>
                <a:cubicBezTo>
                  <a:pt x="5655452" y="443706"/>
                  <a:pt x="5661741" y="437621"/>
                  <a:pt x="5666742" y="429097"/>
                </a:cubicBezTo>
                <a:cubicBezTo>
                  <a:pt x="5671743" y="420572"/>
                  <a:pt x="5683626" y="410175"/>
                  <a:pt x="5702390" y="397907"/>
                </a:cubicBezTo>
                <a:cubicBezTo>
                  <a:pt x="5723592" y="384153"/>
                  <a:pt x="5734193" y="372670"/>
                  <a:pt x="5734193" y="363460"/>
                </a:cubicBezTo>
                <a:cubicBezTo>
                  <a:pt x="5734193" y="358307"/>
                  <a:pt x="5749593" y="340793"/>
                  <a:pt x="5780392" y="310918"/>
                </a:cubicBezTo>
                <a:cubicBezTo>
                  <a:pt x="5795792" y="295980"/>
                  <a:pt x="5807228" y="284867"/>
                  <a:pt x="5814702" y="277579"/>
                </a:cubicBezTo>
                <a:lnTo>
                  <a:pt x="5820270" y="272129"/>
                </a:lnTo>
                <a:lnTo>
                  <a:pt x="5808424" y="280407"/>
                </a:lnTo>
                <a:cubicBezTo>
                  <a:pt x="5796408" y="288312"/>
                  <a:pt x="5781430" y="298590"/>
                  <a:pt x="5763490" y="311239"/>
                </a:cubicBezTo>
                <a:cubicBezTo>
                  <a:pt x="5745550" y="323888"/>
                  <a:pt x="5732656" y="334423"/>
                  <a:pt x="5724806" y="342843"/>
                </a:cubicBezTo>
                <a:cubicBezTo>
                  <a:pt x="5714376" y="353873"/>
                  <a:pt x="5706382" y="361891"/>
                  <a:pt x="5700825" y="366896"/>
                </a:cubicBezTo>
                <a:cubicBezTo>
                  <a:pt x="5695267" y="371901"/>
                  <a:pt x="5685869" y="381019"/>
                  <a:pt x="5672628" y="394249"/>
                </a:cubicBezTo>
                <a:cubicBezTo>
                  <a:pt x="5658056" y="408527"/>
                  <a:pt x="5646114" y="415252"/>
                  <a:pt x="5636802" y="414423"/>
                </a:cubicBezTo>
                <a:cubicBezTo>
                  <a:pt x="5627492" y="413595"/>
                  <a:pt x="5620656" y="404093"/>
                  <a:pt x="5616293" y="385920"/>
                </a:cubicBezTo>
                <a:cubicBezTo>
                  <a:pt x="5612368" y="367527"/>
                  <a:pt x="5611064" y="353954"/>
                  <a:pt x="5612378" y="345200"/>
                </a:cubicBezTo>
                <a:cubicBezTo>
                  <a:pt x="5613692" y="336447"/>
                  <a:pt x="5618212" y="328217"/>
                  <a:pt x="5625937" y="320512"/>
                </a:cubicBezTo>
                <a:cubicBezTo>
                  <a:pt x="5637320" y="309834"/>
                  <a:pt x="5646596" y="301914"/>
                  <a:pt x="5653769" y="296751"/>
                </a:cubicBezTo>
                <a:cubicBezTo>
                  <a:pt x="5660941" y="291589"/>
                  <a:pt x="5668252" y="283250"/>
                  <a:pt x="5675700" y="271734"/>
                </a:cubicBezTo>
                <a:cubicBezTo>
                  <a:pt x="5703047" y="231281"/>
                  <a:pt x="5719392" y="205993"/>
                  <a:pt x="5724735" y="195867"/>
                </a:cubicBezTo>
                <a:cubicBezTo>
                  <a:pt x="5730078" y="185742"/>
                  <a:pt x="5734593" y="170550"/>
                  <a:pt x="5738280" y="150290"/>
                </a:cubicBezTo>
                <a:cubicBezTo>
                  <a:pt x="5740113" y="142323"/>
                  <a:pt x="5741886" y="135952"/>
                  <a:pt x="5743598" y="131177"/>
                </a:cubicBezTo>
                <a:lnTo>
                  <a:pt x="5745319" y="127108"/>
                </a:lnTo>
                <a:lnTo>
                  <a:pt x="5711919" y="121258"/>
                </a:lnTo>
                <a:cubicBezTo>
                  <a:pt x="5692660" y="118782"/>
                  <a:pt x="5677043" y="112667"/>
                  <a:pt x="5665070" y="102913"/>
                </a:cubicBezTo>
                <a:cubicBezTo>
                  <a:pt x="5656136" y="93807"/>
                  <a:pt x="5653304" y="86887"/>
                  <a:pt x="5656576" y="82153"/>
                </a:cubicBezTo>
                <a:cubicBezTo>
                  <a:pt x="5659848" y="77419"/>
                  <a:pt x="5673524" y="73466"/>
                  <a:pt x="5697603" y="70295"/>
                </a:cubicBezTo>
                <a:cubicBezTo>
                  <a:pt x="5714691" y="67856"/>
                  <a:pt x="5734168" y="62991"/>
                  <a:pt x="5756032" y="55700"/>
                </a:cubicBezTo>
                <a:cubicBezTo>
                  <a:pt x="5777896" y="48408"/>
                  <a:pt x="5789276" y="43982"/>
                  <a:pt x="5790172" y="42420"/>
                </a:cubicBezTo>
                <a:cubicBezTo>
                  <a:pt x="5793258" y="36276"/>
                  <a:pt x="5797572" y="33204"/>
                  <a:pt x="5803116" y="33204"/>
                </a:cubicBezTo>
                <a:cubicBezTo>
                  <a:pt x="5808660" y="33204"/>
                  <a:pt x="5819656" y="28120"/>
                  <a:pt x="5836106" y="17952"/>
                </a:cubicBezTo>
                <a:cubicBezTo>
                  <a:pt x="5852556" y="7784"/>
                  <a:pt x="5868668" y="2700"/>
                  <a:pt x="5884441" y="2700"/>
                </a:cubicBezTo>
                <a:close/>
                <a:moveTo>
                  <a:pt x="4091160" y="0"/>
                </a:moveTo>
                <a:lnTo>
                  <a:pt x="4115292" y="2829"/>
                </a:lnTo>
                <a:cubicBezTo>
                  <a:pt x="4130360" y="4143"/>
                  <a:pt x="4142223" y="6791"/>
                  <a:pt x="4150882" y="10773"/>
                </a:cubicBezTo>
                <a:cubicBezTo>
                  <a:pt x="4157692" y="14192"/>
                  <a:pt x="4162045" y="17797"/>
                  <a:pt x="4163940" y="21588"/>
                </a:cubicBezTo>
                <a:cubicBezTo>
                  <a:pt x="4165836" y="25379"/>
                  <a:pt x="4166784" y="31394"/>
                  <a:pt x="4166784" y="39634"/>
                </a:cubicBezTo>
                <a:cubicBezTo>
                  <a:pt x="4166784" y="51845"/>
                  <a:pt x="4161895" y="64572"/>
                  <a:pt x="4152118" y="77817"/>
                </a:cubicBezTo>
                <a:cubicBezTo>
                  <a:pt x="4142340" y="91061"/>
                  <a:pt x="4132968" y="107249"/>
                  <a:pt x="4124000" y="126380"/>
                </a:cubicBezTo>
                <a:cubicBezTo>
                  <a:pt x="4115032" y="145511"/>
                  <a:pt x="4105118" y="161244"/>
                  <a:pt x="4094260" y="173579"/>
                </a:cubicBezTo>
                <a:lnTo>
                  <a:pt x="4090139" y="178053"/>
                </a:lnTo>
                <a:lnTo>
                  <a:pt x="4098789" y="173579"/>
                </a:lnTo>
                <a:cubicBezTo>
                  <a:pt x="4115220" y="166111"/>
                  <a:pt x="4130950" y="162378"/>
                  <a:pt x="4145981" y="162378"/>
                </a:cubicBezTo>
                <a:cubicBezTo>
                  <a:pt x="4154496" y="162378"/>
                  <a:pt x="4162536" y="163097"/>
                  <a:pt x="4170098" y="164535"/>
                </a:cubicBezTo>
                <a:cubicBezTo>
                  <a:pt x="4177661" y="165973"/>
                  <a:pt x="4183784" y="168771"/>
                  <a:pt x="4188465" y="172929"/>
                </a:cubicBezTo>
                <a:cubicBezTo>
                  <a:pt x="4193146" y="177087"/>
                  <a:pt x="4194625" y="182585"/>
                  <a:pt x="4192901" y="189424"/>
                </a:cubicBezTo>
                <a:cubicBezTo>
                  <a:pt x="4191444" y="192815"/>
                  <a:pt x="4190120" y="198392"/>
                  <a:pt x="4188929" y="206154"/>
                </a:cubicBezTo>
                <a:cubicBezTo>
                  <a:pt x="4188176" y="213698"/>
                  <a:pt x="4185888" y="219139"/>
                  <a:pt x="4182064" y="222478"/>
                </a:cubicBezTo>
                <a:cubicBezTo>
                  <a:pt x="4178240" y="225816"/>
                  <a:pt x="4170670" y="228905"/>
                  <a:pt x="4159354" y="231743"/>
                </a:cubicBezTo>
                <a:cubicBezTo>
                  <a:pt x="4138418" y="238030"/>
                  <a:pt x="4125016" y="246579"/>
                  <a:pt x="4119149" y="257389"/>
                </a:cubicBezTo>
                <a:cubicBezTo>
                  <a:pt x="4117416" y="258971"/>
                  <a:pt x="4117484" y="261054"/>
                  <a:pt x="4119356" y="263640"/>
                </a:cubicBezTo>
                <a:cubicBezTo>
                  <a:pt x="4121228" y="266226"/>
                  <a:pt x="4123821" y="271039"/>
                  <a:pt x="4127136" y="278078"/>
                </a:cubicBezTo>
                <a:cubicBezTo>
                  <a:pt x="4146110" y="294432"/>
                  <a:pt x="4157311" y="306693"/>
                  <a:pt x="4160740" y="314861"/>
                </a:cubicBezTo>
                <a:cubicBezTo>
                  <a:pt x="4164169" y="323029"/>
                  <a:pt x="4164150" y="331146"/>
                  <a:pt x="4160683" y="339214"/>
                </a:cubicBezTo>
                <a:cubicBezTo>
                  <a:pt x="4152920" y="351311"/>
                  <a:pt x="4136466" y="353173"/>
                  <a:pt x="4111319" y="344800"/>
                </a:cubicBezTo>
                <a:cubicBezTo>
                  <a:pt x="4096013" y="339409"/>
                  <a:pt x="4070824" y="336566"/>
                  <a:pt x="4035752" y="336271"/>
                </a:cubicBezTo>
                <a:cubicBezTo>
                  <a:pt x="4000682" y="335975"/>
                  <a:pt x="3982806" y="335430"/>
                  <a:pt x="3982124" y="334635"/>
                </a:cubicBezTo>
                <a:cubicBezTo>
                  <a:pt x="3981444" y="333839"/>
                  <a:pt x="3986185" y="335904"/>
                  <a:pt x="3996348" y="340828"/>
                </a:cubicBezTo>
                <a:cubicBezTo>
                  <a:pt x="4008645" y="348867"/>
                  <a:pt x="4015158" y="359136"/>
                  <a:pt x="4015886" y="371632"/>
                </a:cubicBezTo>
                <a:lnTo>
                  <a:pt x="4012258" y="385150"/>
                </a:lnTo>
                <a:lnTo>
                  <a:pt x="4033638" y="380605"/>
                </a:lnTo>
                <a:cubicBezTo>
                  <a:pt x="4055984" y="375776"/>
                  <a:pt x="4083250" y="372594"/>
                  <a:pt x="4115434" y="371061"/>
                </a:cubicBezTo>
                <a:cubicBezTo>
                  <a:pt x="4147620" y="369527"/>
                  <a:pt x="4172532" y="369975"/>
                  <a:pt x="4190172" y="372404"/>
                </a:cubicBezTo>
                <a:cubicBezTo>
                  <a:pt x="4208432" y="374918"/>
                  <a:pt x="4226012" y="379843"/>
                  <a:pt x="4242914" y="387177"/>
                </a:cubicBezTo>
                <a:cubicBezTo>
                  <a:pt x="4259816" y="394511"/>
                  <a:pt x="4272896" y="402808"/>
                  <a:pt x="4282155" y="412066"/>
                </a:cubicBezTo>
                <a:cubicBezTo>
                  <a:pt x="4289080" y="419695"/>
                  <a:pt x="4292962" y="425456"/>
                  <a:pt x="4293800" y="429347"/>
                </a:cubicBezTo>
                <a:cubicBezTo>
                  <a:pt x="4294638" y="433238"/>
                  <a:pt x="4293562" y="438360"/>
                  <a:pt x="4290570" y="444713"/>
                </a:cubicBezTo>
                <a:lnTo>
                  <a:pt x="4281069" y="468587"/>
                </a:lnTo>
                <a:lnTo>
                  <a:pt x="4252723" y="468587"/>
                </a:lnTo>
                <a:cubicBezTo>
                  <a:pt x="4236149" y="468587"/>
                  <a:pt x="4222419" y="465868"/>
                  <a:pt x="4211532" y="460429"/>
                </a:cubicBezTo>
                <a:cubicBezTo>
                  <a:pt x="4197244" y="453314"/>
                  <a:pt x="4184528" y="451752"/>
                  <a:pt x="4173384" y="455743"/>
                </a:cubicBezTo>
                <a:cubicBezTo>
                  <a:pt x="4163831" y="458286"/>
                  <a:pt x="4149791" y="460143"/>
                  <a:pt x="4131265" y="461315"/>
                </a:cubicBezTo>
                <a:lnTo>
                  <a:pt x="4102625" y="463472"/>
                </a:lnTo>
                <a:lnTo>
                  <a:pt x="4116978" y="469173"/>
                </a:lnTo>
                <a:cubicBezTo>
                  <a:pt x="4132122" y="476117"/>
                  <a:pt x="4142442" y="485670"/>
                  <a:pt x="4147938" y="497834"/>
                </a:cubicBezTo>
                <a:cubicBezTo>
                  <a:pt x="4154520" y="512550"/>
                  <a:pt x="4153510" y="525880"/>
                  <a:pt x="4144910" y="537824"/>
                </a:cubicBezTo>
                <a:cubicBezTo>
                  <a:pt x="4141842" y="541654"/>
                  <a:pt x="4136318" y="546171"/>
                  <a:pt x="4128336" y="551376"/>
                </a:cubicBezTo>
                <a:cubicBezTo>
                  <a:pt x="4120354" y="556582"/>
                  <a:pt x="4113977" y="559184"/>
                  <a:pt x="4109205" y="559184"/>
                </a:cubicBezTo>
                <a:cubicBezTo>
                  <a:pt x="4108272" y="559184"/>
                  <a:pt x="4102638" y="564609"/>
                  <a:pt x="4092302" y="575458"/>
                </a:cubicBezTo>
                <a:cubicBezTo>
                  <a:pt x="4085121" y="582640"/>
                  <a:pt x="4080937" y="587002"/>
                  <a:pt x="4079751" y="588545"/>
                </a:cubicBezTo>
                <a:cubicBezTo>
                  <a:pt x="4078565" y="590088"/>
                  <a:pt x="4078568" y="591364"/>
                  <a:pt x="4079758" y="592374"/>
                </a:cubicBezTo>
                <a:cubicBezTo>
                  <a:pt x="4081844" y="595708"/>
                  <a:pt x="4084462" y="598361"/>
                  <a:pt x="4087610" y="600332"/>
                </a:cubicBezTo>
                <a:cubicBezTo>
                  <a:pt x="4090758" y="602304"/>
                  <a:pt x="4092331" y="609762"/>
                  <a:pt x="4092331" y="622707"/>
                </a:cubicBezTo>
                <a:cubicBezTo>
                  <a:pt x="4092331" y="634356"/>
                  <a:pt x="4089016" y="644474"/>
                  <a:pt x="4082388" y="653060"/>
                </a:cubicBezTo>
                <a:cubicBezTo>
                  <a:pt x="4075758" y="661647"/>
                  <a:pt x="4067352" y="665940"/>
                  <a:pt x="4057170" y="665940"/>
                </a:cubicBezTo>
                <a:cubicBezTo>
                  <a:pt x="4047807" y="665940"/>
                  <a:pt x="4033178" y="668103"/>
                  <a:pt x="4013286" y="672427"/>
                </a:cubicBezTo>
                <a:cubicBezTo>
                  <a:pt x="3993393" y="676751"/>
                  <a:pt x="3981804" y="679942"/>
                  <a:pt x="3978517" y="682000"/>
                </a:cubicBezTo>
                <a:cubicBezTo>
                  <a:pt x="3975855" y="683776"/>
                  <a:pt x="3973028" y="685875"/>
                  <a:pt x="3970036" y="688297"/>
                </a:cubicBezTo>
                <a:lnTo>
                  <a:pt x="3968688" y="689468"/>
                </a:lnTo>
                <a:lnTo>
                  <a:pt x="3992904" y="683528"/>
                </a:lnTo>
                <a:cubicBezTo>
                  <a:pt x="4041054" y="671698"/>
                  <a:pt x="4070786" y="664705"/>
                  <a:pt x="4082102" y="662547"/>
                </a:cubicBezTo>
                <a:cubicBezTo>
                  <a:pt x="4093417" y="660390"/>
                  <a:pt x="4104209" y="662226"/>
                  <a:pt x="4114477" y="668055"/>
                </a:cubicBezTo>
                <a:cubicBezTo>
                  <a:pt x="4142548" y="681161"/>
                  <a:pt x="4159950" y="694444"/>
                  <a:pt x="4166684" y="707903"/>
                </a:cubicBezTo>
                <a:cubicBezTo>
                  <a:pt x="4169741" y="714027"/>
                  <a:pt x="4171270" y="719092"/>
                  <a:pt x="4171270" y="723098"/>
                </a:cubicBezTo>
                <a:cubicBezTo>
                  <a:pt x="4171270" y="727103"/>
                  <a:pt x="4169088" y="733092"/>
                  <a:pt x="4164726" y="741064"/>
                </a:cubicBezTo>
                <a:cubicBezTo>
                  <a:pt x="4158449" y="753628"/>
                  <a:pt x="4150510" y="769815"/>
                  <a:pt x="4140908" y="789627"/>
                </a:cubicBezTo>
                <a:cubicBezTo>
                  <a:pt x="4135794" y="799857"/>
                  <a:pt x="4132996" y="805796"/>
                  <a:pt x="4132514" y="807444"/>
                </a:cubicBezTo>
                <a:cubicBezTo>
                  <a:pt x="4132034" y="809092"/>
                  <a:pt x="4131894" y="809835"/>
                  <a:pt x="4132093" y="809673"/>
                </a:cubicBezTo>
                <a:cubicBezTo>
                  <a:pt x="4136637" y="812511"/>
                  <a:pt x="4140576" y="814642"/>
                  <a:pt x="4143909" y="816066"/>
                </a:cubicBezTo>
                <a:cubicBezTo>
                  <a:pt x="4147243" y="817490"/>
                  <a:pt x="4150000" y="824779"/>
                  <a:pt x="4152182" y="837933"/>
                </a:cubicBezTo>
                <a:cubicBezTo>
                  <a:pt x="4152944" y="847163"/>
                  <a:pt x="4152694" y="853895"/>
                  <a:pt x="4151432" y="858129"/>
                </a:cubicBezTo>
                <a:cubicBezTo>
                  <a:pt x="4150170" y="862363"/>
                  <a:pt x="4146310" y="867709"/>
                  <a:pt x="4139852" y="874166"/>
                </a:cubicBezTo>
                <a:cubicBezTo>
                  <a:pt x="4132632" y="881386"/>
                  <a:pt x="4126796" y="885413"/>
                  <a:pt x="4122342" y="886247"/>
                </a:cubicBezTo>
                <a:cubicBezTo>
                  <a:pt x="4117890" y="887080"/>
                  <a:pt x="4109896" y="886835"/>
                  <a:pt x="4098360" y="885511"/>
                </a:cubicBezTo>
                <a:cubicBezTo>
                  <a:pt x="4082035" y="882653"/>
                  <a:pt x="4038844" y="882420"/>
                  <a:pt x="3968787" y="884811"/>
                </a:cubicBezTo>
                <a:cubicBezTo>
                  <a:pt x="3954748" y="884811"/>
                  <a:pt x="3943604" y="884811"/>
                  <a:pt x="3935355" y="884811"/>
                </a:cubicBezTo>
                <a:cubicBezTo>
                  <a:pt x="3921420" y="883610"/>
                  <a:pt x="3911637" y="885139"/>
                  <a:pt x="3906008" y="889397"/>
                </a:cubicBezTo>
                <a:cubicBezTo>
                  <a:pt x="3882129" y="901884"/>
                  <a:pt x="3866079" y="891635"/>
                  <a:pt x="3857859" y="858650"/>
                </a:cubicBezTo>
                <a:cubicBezTo>
                  <a:pt x="3852478" y="841496"/>
                  <a:pt x="3853516" y="814759"/>
                  <a:pt x="3860974" y="778440"/>
                </a:cubicBezTo>
                <a:cubicBezTo>
                  <a:pt x="3866089" y="751751"/>
                  <a:pt x="3870587" y="715597"/>
                  <a:pt x="3874468" y="669977"/>
                </a:cubicBezTo>
                <a:cubicBezTo>
                  <a:pt x="3878350" y="624357"/>
                  <a:pt x="3879990" y="586316"/>
                  <a:pt x="3879390" y="555855"/>
                </a:cubicBezTo>
                <a:cubicBezTo>
                  <a:pt x="3878819" y="538139"/>
                  <a:pt x="3878145" y="526823"/>
                  <a:pt x="3877369" y="521908"/>
                </a:cubicBezTo>
                <a:cubicBezTo>
                  <a:pt x="3876593" y="516993"/>
                  <a:pt x="3875266" y="513445"/>
                  <a:pt x="3873390" y="511264"/>
                </a:cubicBezTo>
                <a:lnTo>
                  <a:pt x="3861445" y="494933"/>
                </a:lnTo>
                <a:lnTo>
                  <a:pt x="3876533" y="479932"/>
                </a:lnTo>
                <a:cubicBezTo>
                  <a:pt x="3885172" y="473283"/>
                  <a:pt x="3893400" y="469021"/>
                  <a:pt x="3901215" y="467144"/>
                </a:cubicBezTo>
                <a:cubicBezTo>
                  <a:pt x="3905122" y="466206"/>
                  <a:pt x="3910631" y="464325"/>
                  <a:pt x="3917740" y="461501"/>
                </a:cubicBezTo>
                <a:lnTo>
                  <a:pt x="3936823" y="453247"/>
                </a:lnTo>
                <a:lnTo>
                  <a:pt x="3892064" y="464715"/>
                </a:lnTo>
                <a:cubicBezTo>
                  <a:pt x="3863489" y="471269"/>
                  <a:pt x="3834638" y="481232"/>
                  <a:pt x="3805510" y="494605"/>
                </a:cubicBezTo>
                <a:cubicBezTo>
                  <a:pt x="3793204" y="502282"/>
                  <a:pt x="3785603" y="507183"/>
                  <a:pt x="3782707" y="509307"/>
                </a:cubicBezTo>
                <a:cubicBezTo>
                  <a:pt x="3779811" y="511431"/>
                  <a:pt x="3778364" y="513350"/>
                  <a:pt x="3778364" y="515064"/>
                </a:cubicBezTo>
                <a:cubicBezTo>
                  <a:pt x="3778364" y="522656"/>
                  <a:pt x="3776571" y="531538"/>
                  <a:pt x="3772984" y="541711"/>
                </a:cubicBezTo>
                <a:cubicBezTo>
                  <a:pt x="3769398" y="551883"/>
                  <a:pt x="3767605" y="564828"/>
                  <a:pt x="3767605" y="580544"/>
                </a:cubicBezTo>
                <a:lnTo>
                  <a:pt x="3767605" y="610805"/>
                </a:lnTo>
                <a:lnTo>
                  <a:pt x="3747831" y="622907"/>
                </a:lnTo>
                <a:cubicBezTo>
                  <a:pt x="3735297" y="631260"/>
                  <a:pt x="3726186" y="635437"/>
                  <a:pt x="3720499" y="635437"/>
                </a:cubicBezTo>
                <a:cubicBezTo>
                  <a:pt x="3714813" y="635437"/>
                  <a:pt x="3706459" y="628950"/>
                  <a:pt x="3695439" y="615977"/>
                </a:cubicBezTo>
                <a:cubicBezTo>
                  <a:pt x="3686628" y="606443"/>
                  <a:pt x="3681297" y="599073"/>
                  <a:pt x="3679444" y="593867"/>
                </a:cubicBezTo>
                <a:cubicBezTo>
                  <a:pt x="3677591" y="588662"/>
                  <a:pt x="3676665" y="580930"/>
                  <a:pt x="3676665" y="570671"/>
                </a:cubicBezTo>
                <a:cubicBezTo>
                  <a:pt x="3676665" y="557108"/>
                  <a:pt x="3679256" y="543161"/>
                  <a:pt x="3684438" y="528830"/>
                </a:cubicBezTo>
                <a:cubicBezTo>
                  <a:pt x="3689620" y="514500"/>
                  <a:pt x="3693306" y="502744"/>
                  <a:pt x="3695496" y="493562"/>
                </a:cubicBezTo>
                <a:cubicBezTo>
                  <a:pt x="3698773" y="472445"/>
                  <a:pt x="3705193" y="458012"/>
                  <a:pt x="3714755" y="450263"/>
                </a:cubicBezTo>
                <a:cubicBezTo>
                  <a:pt x="3724319" y="442515"/>
                  <a:pt x="3734754" y="443346"/>
                  <a:pt x="3746060" y="452757"/>
                </a:cubicBezTo>
                <a:cubicBezTo>
                  <a:pt x="3748812" y="455309"/>
                  <a:pt x="3752187" y="456338"/>
                  <a:pt x="3756182" y="455843"/>
                </a:cubicBezTo>
                <a:cubicBezTo>
                  <a:pt x="3760178" y="455347"/>
                  <a:pt x="3773849" y="450433"/>
                  <a:pt x="3797195" y="441098"/>
                </a:cubicBezTo>
                <a:cubicBezTo>
                  <a:pt x="3814597" y="434259"/>
                  <a:pt x="3834799" y="428654"/>
                  <a:pt x="3857802" y="424282"/>
                </a:cubicBezTo>
                <a:cubicBezTo>
                  <a:pt x="3894188" y="417100"/>
                  <a:pt x="3920643" y="406337"/>
                  <a:pt x="3937169" y="391992"/>
                </a:cubicBezTo>
                <a:cubicBezTo>
                  <a:pt x="3942904" y="387630"/>
                  <a:pt x="3942556" y="382572"/>
                  <a:pt x="3936126" y="376819"/>
                </a:cubicBezTo>
                <a:cubicBezTo>
                  <a:pt x="3929821" y="368141"/>
                  <a:pt x="3926135" y="361831"/>
                  <a:pt x="3925068" y="357888"/>
                </a:cubicBezTo>
                <a:cubicBezTo>
                  <a:pt x="3924001" y="353944"/>
                  <a:pt x="3923667" y="352487"/>
                  <a:pt x="3924067" y="353516"/>
                </a:cubicBezTo>
                <a:cubicBezTo>
                  <a:pt x="3916562" y="355478"/>
                  <a:pt x="3905680" y="352861"/>
                  <a:pt x="3891421" y="345665"/>
                </a:cubicBezTo>
                <a:cubicBezTo>
                  <a:pt x="3877162" y="338469"/>
                  <a:pt x="3866732" y="331294"/>
                  <a:pt x="3860131" y="324141"/>
                </a:cubicBezTo>
                <a:cubicBezTo>
                  <a:pt x="3853530" y="316987"/>
                  <a:pt x="3849244" y="313411"/>
                  <a:pt x="3847272" y="313411"/>
                </a:cubicBezTo>
                <a:cubicBezTo>
                  <a:pt x="3844329" y="313411"/>
                  <a:pt x="3835895" y="319828"/>
                  <a:pt x="3821969" y="332663"/>
                </a:cubicBezTo>
                <a:cubicBezTo>
                  <a:pt x="3808044" y="345498"/>
                  <a:pt x="3799852" y="354863"/>
                  <a:pt x="3797395" y="360759"/>
                </a:cubicBezTo>
                <a:cubicBezTo>
                  <a:pt x="3793356" y="370437"/>
                  <a:pt x="3785726" y="377285"/>
                  <a:pt x="3774506" y="381305"/>
                </a:cubicBezTo>
                <a:cubicBezTo>
                  <a:pt x="3767829" y="383877"/>
                  <a:pt x="3762136" y="384674"/>
                  <a:pt x="3757425" y="383698"/>
                </a:cubicBezTo>
                <a:cubicBezTo>
                  <a:pt x="3752715" y="382722"/>
                  <a:pt x="3744712" y="379571"/>
                  <a:pt x="3733415" y="374247"/>
                </a:cubicBezTo>
                <a:cubicBezTo>
                  <a:pt x="3716775" y="364931"/>
                  <a:pt x="3704819" y="353497"/>
                  <a:pt x="3697546" y="339943"/>
                </a:cubicBezTo>
                <a:cubicBezTo>
                  <a:pt x="3690274" y="326389"/>
                  <a:pt x="3686019" y="308072"/>
                  <a:pt x="3684781" y="284993"/>
                </a:cubicBezTo>
                <a:cubicBezTo>
                  <a:pt x="3684152" y="268105"/>
                  <a:pt x="3684326" y="257180"/>
                  <a:pt x="3685302" y="252217"/>
                </a:cubicBezTo>
                <a:cubicBezTo>
                  <a:pt x="3686278" y="247255"/>
                  <a:pt x="3692296" y="243316"/>
                  <a:pt x="3703354" y="240402"/>
                </a:cubicBezTo>
                <a:cubicBezTo>
                  <a:pt x="3705097" y="240097"/>
                  <a:pt x="3709896" y="234615"/>
                  <a:pt x="3717749" y="223957"/>
                </a:cubicBezTo>
                <a:cubicBezTo>
                  <a:pt x="3725602" y="213298"/>
                  <a:pt x="3733425" y="203656"/>
                  <a:pt x="3741216" y="195032"/>
                </a:cubicBezTo>
                <a:cubicBezTo>
                  <a:pt x="3749008" y="186407"/>
                  <a:pt x="3752903" y="180470"/>
                  <a:pt x="3752903" y="177222"/>
                </a:cubicBezTo>
                <a:cubicBezTo>
                  <a:pt x="3752903" y="173974"/>
                  <a:pt x="3756909" y="167616"/>
                  <a:pt x="3764919" y="158148"/>
                </a:cubicBezTo>
                <a:cubicBezTo>
                  <a:pt x="3770510" y="151529"/>
                  <a:pt x="3775587" y="140237"/>
                  <a:pt x="3780149" y="124273"/>
                </a:cubicBezTo>
                <a:cubicBezTo>
                  <a:pt x="3784712" y="108309"/>
                  <a:pt x="3786993" y="93555"/>
                  <a:pt x="3786993" y="80010"/>
                </a:cubicBezTo>
                <a:cubicBezTo>
                  <a:pt x="3786993" y="58369"/>
                  <a:pt x="3791537" y="47549"/>
                  <a:pt x="3800623" y="47549"/>
                </a:cubicBezTo>
                <a:cubicBezTo>
                  <a:pt x="3807186" y="47549"/>
                  <a:pt x="3815325" y="53450"/>
                  <a:pt x="3825041" y="65251"/>
                </a:cubicBezTo>
                <a:cubicBezTo>
                  <a:pt x="3834756" y="77053"/>
                  <a:pt x="3840286" y="85982"/>
                  <a:pt x="3841629" y="92040"/>
                </a:cubicBezTo>
                <a:cubicBezTo>
                  <a:pt x="3843419" y="98022"/>
                  <a:pt x="3844946" y="103049"/>
                  <a:pt x="3846208" y="107121"/>
                </a:cubicBezTo>
                <a:cubicBezTo>
                  <a:pt x="3847470" y="111193"/>
                  <a:pt x="3849030" y="120672"/>
                  <a:pt x="3850887" y="135560"/>
                </a:cubicBezTo>
                <a:lnTo>
                  <a:pt x="3852687" y="149262"/>
                </a:lnTo>
                <a:lnTo>
                  <a:pt x="3873018" y="149819"/>
                </a:lnTo>
                <a:cubicBezTo>
                  <a:pt x="3899164" y="149819"/>
                  <a:pt x="3915676" y="150848"/>
                  <a:pt x="3922553" y="152905"/>
                </a:cubicBezTo>
                <a:cubicBezTo>
                  <a:pt x="3926935" y="153819"/>
                  <a:pt x="3934697" y="149926"/>
                  <a:pt x="3945842" y="141225"/>
                </a:cubicBezTo>
                <a:cubicBezTo>
                  <a:pt x="3956986" y="132524"/>
                  <a:pt x="3979984" y="113590"/>
                  <a:pt x="4014836" y="84425"/>
                </a:cubicBezTo>
                <a:close/>
              </a:path>
            </a:pathLst>
          </a:custGeom>
          <a:solidFill>
            <a:schemeClr val="tx1">
              <a:lumMod val="95000"/>
              <a:lumOff val="5000"/>
            </a:schemeClr>
          </a:solidFill>
          <a:ln>
            <a:noFill/>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sz="7200" b="1" dirty="0">
              <a:solidFill>
                <a:schemeClr val="bg1"/>
              </a:solidFill>
              <a:latin typeface="李旭科书法" panose="02000603000000000000" pitchFamily="2" charset="-122"/>
              <a:ea typeface="李旭科书法" panose="02000603000000000000" pitchFamily="2" charset="-122"/>
            </a:endParaRPr>
          </a:p>
        </p:txBody>
      </p:sp>
      <p:sp>
        <p:nvSpPr>
          <p:cNvPr id="9" name="PA-任意多边形 8"/>
          <p:cNvSpPr/>
          <p:nvPr>
            <p:custDataLst>
              <p:tags r:id="rId1"/>
            </p:custDataLst>
          </p:nvPr>
        </p:nvSpPr>
        <p:spPr>
          <a:xfrm>
            <a:off x="310610" y="435189"/>
            <a:ext cx="1819999" cy="323174"/>
          </a:xfrm>
          <a:custGeom>
            <a:avLst/>
            <a:gdLst/>
            <a:ahLst/>
            <a:cxnLst/>
            <a:rect l="l" t="t" r="r" b="b"/>
            <a:pathLst>
              <a:path w="1819999" h="323174">
                <a:moveTo>
                  <a:pt x="249364" y="251279"/>
                </a:moveTo>
                <a:cubicBezTo>
                  <a:pt x="255708" y="251279"/>
                  <a:pt x="260759" y="253629"/>
                  <a:pt x="264518" y="258328"/>
                </a:cubicBezTo>
                <a:cubicBezTo>
                  <a:pt x="267808" y="263262"/>
                  <a:pt x="268747" y="269253"/>
                  <a:pt x="267338" y="276301"/>
                </a:cubicBezTo>
                <a:cubicBezTo>
                  <a:pt x="265928" y="283350"/>
                  <a:pt x="262404" y="289224"/>
                  <a:pt x="256765" y="293922"/>
                </a:cubicBezTo>
                <a:cubicBezTo>
                  <a:pt x="251361" y="298387"/>
                  <a:pt x="245370" y="300619"/>
                  <a:pt x="238791" y="300619"/>
                </a:cubicBezTo>
                <a:cubicBezTo>
                  <a:pt x="232213" y="300619"/>
                  <a:pt x="227279" y="298387"/>
                  <a:pt x="223990" y="293922"/>
                </a:cubicBezTo>
                <a:cubicBezTo>
                  <a:pt x="220465" y="289224"/>
                  <a:pt x="219408" y="283350"/>
                  <a:pt x="220818" y="276301"/>
                </a:cubicBezTo>
                <a:cubicBezTo>
                  <a:pt x="222227" y="269253"/>
                  <a:pt x="225869" y="263262"/>
                  <a:pt x="231743" y="258328"/>
                </a:cubicBezTo>
                <a:cubicBezTo>
                  <a:pt x="237147" y="253629"/>
                  <a:pt x="243020" y="251279"/>
                  <a:pt x="249364" y="251279"/>
                </a:cubicBezTo>
                <a:close/>
                <a:moveTo>
                  <a:pt x="1221895" y="243526"/>
                </a:moveTo>
                <a:lnTo>
                  <a:pt x="1221190" y="266433"/>
                </a:lnTo>
                <a:cubicBezTo>
                  <a:pt x="1207563" y="270662"/>
                  <a:pt x="1186535" y="277006"/>
                  <a:pt x="1158106" y="285464"/>
                </a:cubicBezTo>
                <a:lnTo>
                  <a:pt x="1101718" y="302381"/>
                </a:lnTo>
                <a:lnTo>
                  <a:pt x="1101366" y="276301"/>
                </a:lnTo>
                <a:cubicBezTo>
                  <a:pt x="1125096" y="270427"/>
                  <a:pt x="1165272" y="259502"/>
                  <a:pt x="1221895" y="243526"/>
                </a:cubicBezTo>
                <a:close/>
                <a:moveTo>
                  <a:pt x="799976" y="224142"/>
                </a:moveTo>
                <a:cubicBezTo>
                  <a:pt x="850960" y="230016"/>
                  <a:pt x="896070" y="240119"/>
                  <a:pt x="935307" y="254451"/>
                </a:cubicBezTo>
                <a:lnTo>
                  <a:pt x="919095" y="273834"/>
                </a:lnTo>
                <a:cubicBezTo>
                  <a:pt x="881268" y="259032"/>
                  <a:pt x="836393" y="248460"/>
                  <a:pt x="784469" y="242116"/>
                </a:cubicBezTo>
                <a:close/>
                <a:moveTo>
                  <a:pt x="842619" y="181851"/>
                </a:moveTo>
                <a:cubicBezTo>
                  <a:pt x="871988" y="187960"/>
                  <a:pt x="897832" y="196536"/>
                  <a:pt x="920153" y="207578"/>
                </a:cubicBezTo>
                <a:lnTo>
                  <a:pt x="905703" y="225200"/>
                </a:lnTo>
                <a:cubicBezTo>
                  <a:pt x="884793" y="213687"/>
                  <a:pt x="859066" y="204524"/>
                  <a:pt x="828522" y="197710"/>
                </a:cubicBezTo>
                <a:close/>
                <a:moveTo>
                  <a:pt x="1287446" y="172336"/>
                </a:moveTo>
                <a:lnTo>
                  <a:pt x="1313173" y="172336"/>
                </a:lnTo>
                <a:cubicBezTo>
                  <a:pt x="1302131" y="215567"/>
                  <a:pt x="1290031" y="247167"/>
                  <a:pt x="1276873" y="267138"/>
                </a:cubicBezTo>
                <a:cubicBezTo>
                  <a:pt x="1260662" y="291573"/>
                  <a:pt x="1236227" y="309782"/>
                  <a:pt x="1203569" y="321764"/>
                </a:cubicBezTo>
                <a:cubicBezTo>
                  <a:pt x="1201455" y="312366"/>
                  <a:pt x="1197695" y="305435"/>
                  <a:pt x="1192291" y="300971"/>
                </a:cubicBezTo>
                <a:cubicBezTo>
                  <a:pt x="1221190" y="290868"/>
                  <a:pt x="1242571" y="275361"/>
                  <a:pt x="1256433" y="254451"/>
                </a:cubicBezTo>
                <a:cubicBezTo>
                  <a:pt x="1267476" y="238004"/>
                  <a:pt x="1277813" y="210633"/>
                  <a:pt x="1287446" y="172336"/>
                </a:cubicBezTo>
                <a:close/>
                <a:moveTo>
                  <a:pt x="1352997" y="171983"/>
                </a:moveTo>
                <a:lnTo>
                  <a:pt x="1378724" y="171983"/>
                </a:lnTo>
                <a:lnTo>
                  <a:pt x="1355112" y="282645"/>
                </a:lnTo>
                <a:cubicBezTo>
                  <a:pt x="1354172" y="287344"/>
                  <a:pt x="1354055" y="290281"/>
                  <a:pt x="1354759" y="291456"/>
                </a:cubicBezTo>
                <a:cubicBezTo>
                  <a:pt x="1355699" y="292630"/>
                  <a:pt x="1358049" y="293218"/>
                  <a:pt x="1361808" y="293218"/>
                </a:cubicBezTo>
                <a:lnTo>
                  <a:pt x="1385773" y="293218"/>
                </a:lnTo>
                <a:cubicBezTo>
                  <a:pt x="1389532" y="293218"/>
                  <a:pt x="1392586" y="290398"/>
                  <a:pt x="1394936" y="284759"/>
                </a:cubicBezTo>
                <a:cubicBezTo>
                  <a:pt x="1397285" y="278886"/>
                  <a:pt x="1400927" y="265494"/>
                  <a:pt x="1405861" y="244583"/>
                </a:cubicBezTo>
                <a:cubicBezTo>
                  <a:pt x="1409620" y="248812"/>
                  <a:pt x="1416434" y="252336"/>
                  <a:pt x="1426302" y="255156"/>
                </a:cubicBezTo>
                <a:cubicBezTo>
                  <a:pt x="1419958" y="279121"/>
                  <a:pt x="1414084" y="295215"/>
                  <a:pt x="1408680" y="303438"/>
                </a:cubicBezTo>
                <a:cubicBezTo>
                  <a:pt x="1402807" y="311661"/>
                  <a:pt x="1394466" y="315773"/>
                  <a:pt x="1383658" y="315773"/>
                </a:cubicBezTo>
                <a:lnTo>
                  <a:pt x="1352997" y="315773"/>
                </a:lnTo>
                <a:cubicBezTo>
                  <a:pt x="1340780" y="315773"/>
                  <a:pt x="1333027" y="313423"/>
                  <a:pt x="1329737" y="308724"/>
                </a:cubicBezTo>
                <a:cubicBezTo>
                  <a:pt x="1326683" y="304260"/>
                  <a:pt x="1326565" y="295567"/>
                  <a:pt x="1329385" y="282645"/>
                </a:cubicBezTo>
                <a:close/>
                <a:moveTo>
                  <a:pt x="1501759" y="111366"/>
                </a:moveTo>
                <a:lnTo>
                  <a:pt x="1583521" y="111366"/>
                </a:lnTo>
                <a:lnTo>
                  <a:pt x="1551803" y="260795"/>
                </a:lnTo>
                <a:lnTo>
                  <a:pt x="1601143" y="231896"/>
                </a:lnTo>
                <a:cubicBezTo>
                  <a:pt x="1601143" y="235420"/>
                  <a:pt x="1602317" y="243056"/>
                  <a:pt x="1604667" y="254803"/>
                </a:cubicBezTo>
                <a:cubicBezTo>
                  <a:pt x="1547809" y="289811"/>
                  <a:pt x="1516443" y="310369"/>
                  <a:pt x="1510569" y="316478"/>
                </a:cubicBezTo>
                <a:cubicBezTo>
                  <a:pt x="1509395" y="308254"/>
                  <a:pt x="1506458" y="300266"/>
                  <a:pt x="1501759" y="292513"/>
                </a:cubicBezTo>
                <a:cubicBezTo>
                  <a:pt x="1514681" y="284759"/>
                  <a:pt x="1522434" y="275009"/>
                  <a:pt x="1525019" y="263262"/>
                </a:cubicBezTo>
                <a:lnTo>
                  <a:pt x="1551803" y="137093"/>
                </a:lnTo>
                <a:lnTo>
                  <a:pt x="1496472" y="137093"/>
                </a:lnTo>
                <a:close/>
                <a:moveTo>
                  <a:pt x="853192" y="95860"/>
                </a:moveTo>
                <a:lnTo>
                  <a:pt x="850373" y="97974"/>
                </a:lnTo>
                <a:cubicBezTo>
                  <a:pt x="859301" y="110661"/>
                  <a:pt x="871871" y="122174"/>
                  <a:pt x="888082" y="132512"/>
                </a:cubicBezTo>
                <a:cubicBezTo>
                  <a:pt x="910167" y="121234"/>
                  <a:pt x="928846" y="109017"/>
                  <a:pt x="944118" y="95860"/>
                </a:cubicBezTo>
                <a:close/>
                <a:moveTo>
                  <a:pt x="145551" y="72952"/>
                </a:moveTo>
                <a:cubicBezTo>
                  <a:pt x="137328" y="84230"/>
                  <a:pt x="127695" y="96917"/>
                  <a:pt x="116652" y="111014"/>
                </a:cubicBezTo>
                <a:lnTo>
                  <a:pt x="38766" y="199120"/>
                </a:lnTo>
                <a:lnTo>
                  <a:pt x="117710" y="199120"/>
                </a:lnTo>
                <a:lnTo>
                  <a:pt x="134626" y="119825"/>
                </a:lnTo>
                <a:cubicBezTo>
                  <a:pt x="135566" y="115360"/>
                  <a:pt x="139677" y="99736"/>
                  <a:pt x="146961" y="72952"/>
                </a:cubicBezTo>
                <a:close/>
                <a:moveTo>
                  <a:pt x="873985" y="47930"/>
                </a:moveTo>
                <a:lnTo>
                  <a:pt x="893721" y="54978"/>
                </a:lnTo>
                <a:cubicBezTo>
                  <a:pt x="889492" y="60617"/>
                  <a:pt x="883383" y="67431"/>
                  <a:pt x="875395" y="75419"/>
                </a:cubicBezTo>
                <a:lnTo>
                  <a:pt x="965968" y="75419"/>
                </a:lnTo>
                <a:lnTo>
                  <a:pt x="970549" y="74362"/>
                </a:lnTo>
                <a:lnTo>
                  <a:pt x="983237" y="83525"/>
                </a:lnTo>
                <a:cubicBezTo>
                  <a:pt x="964676" y="105375"/>
                  <a:pt x="939536" y="125463"/>
                  <a:pt x="907818" y="143789"/>
                </a:cubicBezTo>
                <a:cubicBezTo>
                  <a:pt x="931548" y="156477"/>
                  <a:pt x="959037" y="165757"/>
                  <a:pt x="990285" y="171631"/>
                </a:cubicBezTo>
                <a:cubicBezTo>
                  <a:pt x="983472" y="177270"/>
                  <a:pt x="977245" y="183848"/>
                  <a:pt x="971607" y="191367"/>
                </a:cubicBezTo>
                <a:cubicBezTo>
                  <a:pt x="939184" y="184083"/>
                  <a:pt x="909815" y="172453"/>
                  <a:pt x="883501" y="156477"/>
                </a:cubicBezTo>
                <a:cubicBezTo>
                  <a:pt x="847553" y="173863"/>
                  <a:pt x="810079" y="186785"/>
                  <a:pt x="771077" y="195244"/>
                </a:cubicBezTo>
                <a:cubicBezTo>
                  <a:pt x="769197" y="186785"/>
                  <a:pt x="766613" y="179619"/>
                  <a:pt x="763324" y="173746"/>
                </a:cubicBezTo>
                <a:cubicBezTo>
                  <a:pt x="795747" y="168107"/>
                  <a:pt x="829345" y="158004"/>
                  <a:pt x="864117" y="143437"/>
                </a:cubicBezTo>
                <a:cubicBezTo>
                  <a:pt x="851430" y="133569"/>
                  <a:pt x="840975" y="123114"/>
                  <a:pt x="832751" y="112071"/>
                </a:cubicBezTo>
                <a:cubicBezTo>
                  <a:pt x="819359" y="122174"/>
                  <a:pt x="806907" y="130515"/>
                  <a:pt x="795394" y="137093"/>
                </a:cubicBezTo>
                <a:cubicBezTo>
                  <a:pt x="790695" y="130515"/>
                  <a:pt x="785761" y="125228"/>
                  <a:pt x="780592" y="121234"/>
                </a:cubicBezTo>
                <a:cubicBezTo>
                  <a:pt x="818654" y="101263"/>
                  <a:pt x="849785" y="76829"/>
                  <a:pt x="873985" y="47930"/>
                </a:cubicBezTo>
                <a:close/>
                <a:moveTo>
                  <a:pt x="785174" y="40529"/>
                </a:moveTo>
                <a:lnTo>
                  <a:pt x="733367" y="285112"/>
                </a:lnTo>
                <a:lnTo>
                  <a:pt x="973369" y="285112"/>
                </a:lnTo>
                <a:lnTo>
                  <a:pt x="1025175" y="40529"/>
                </a:lnTo>
                <a:close/>
                <a:moveTo>
                  <a:pt x="147313" y="37709"/>
                </a:moveTo>
                <a:lnTo>
                  <a:pt x="182908" y="37709"/>
                </a:lnTo>
                <a:lnTo>
                  <a:pt x="148371" y="199120"/>
                </a:lnTo>
                <a:lnTo>
                  <a:pt x="182556" y="199120"/>
                </a:lnTo>
                <a:lnTo>
                  <a:pt x="177269" y="224847"/>
                </a:lnTo>
                <a:lnTo>
                  <a:pt x="143084" y="224847"/>
                </a:lnTo>
                <a:lnTo>
                  <a:pt x="127930" y="296037"/>
                </a:lnTo>
                <a:lnTo>
                  <a:pt x="97269" y="296037"/>
                </a:lnTo>
                <a:lnTo>
                  <a:pt x="112423" y="224847"/>
                </a:lnTo>
                <a:lnTo>
                  <a:pt x="0" y="224847"/>
                </a:lnTo>
                <a:lnTo>
                  <a:pt x="4581" y="203702"/>
                </a:lnTo>
                <a:close/>
                <a:moveTo>
                  <a:pt x="765086" y="16564"/>
                </a:moveTo>
                <a:lnTo>
                  <a:pt x="1056189" y="16564"/>
                </a:lnTo>
                <a:lnTo>
                  <a:pt x="990990" y="323174"/>
                </a:lnTo>
                <a:lnTo>
                  <a:pt x="965263" y="323174"/>
                </a:lnTo>
                <a:lnTo>
                  <a:pt x="968435" y="308372"/>
                </a:lnTo>
                <a:lnTo>
                  <a:pt x="728434" y="308372"/>
                </a:lnTo>
                <a:lnTo>
                  <a:pt x="725262" y="323174"/>
                </a:lnTo>
                <a:lnTo>
                  <a:pt x="699887" y="323174"/>
                </a:lnTo>
                <a:close/>
                <a:moveTo>
                  <a:pt x="1572596" y="7401"/>
                </a:moveTo>
                <a:cubicBezTo>
                  <a:pt x="1593037" y="27137"/>
                  <a:pt x="1607956" y="44641"/>
                  <a:pt x="1617354" y="59912"/>
                </a:cubicBezTo>
                <a:lnTo>
                  <a:pt x="1595856" y="79296"/>
                </a:lnTo>
                <a:cubicBezTo>
                  <a:pt x="1586693" y="63084"/>
                  <a:pt x="1572126" y="44758"/>
                  <a:pt x="1552156" y="24317"/>
                </a:cubicBezTo>
                <a:close/>
                <a:moveTo>
                  <a:pt x="408765" y="5286"/>
                </a:moveTo>
                <a:lnTo>
                  <a:pt x="433435" y="5286"/>
                </a:lnTo>
                <a:lnTo>
                  <a:pt x="416518" y="85287"/>
                </a:lnTo>
                <a:lnTo>
                  <a:pt x="457752" y="85287"/>
                </a:lnTo>
                <a:lnTo>
                  <a:pt x="452466" y="110309"/>
                </a:lnTo>
                <a:lnTo>
                  <a:pt x="411232" y="110309"/>
                </a:lnTo>
                <a:lnTo>
                  <a:pt x="389734" y="212160"/>
                </a:lnTo>
                <a:cubicBezTo>
                  <a:pt x="412054" y="203232"/>
                  <a:pt x="426621" y="197593"/>
                  <a:pt x="433435" y="195244"/>
                </a:cubicBezTo>
                <a:lnTo>
                  <a:pt x="433787" y="218504"/>
                </a:lnTo>
                <a:cubicBezTo>
                  <a:pt x="416166" y="226022"/>
                  <a:pt x="376577" y="242233"/>
                  <a:pt x="315020" y="267138"/>
                </a:cubicBezTo>
                <a:lnTo>
                  <a:pt x="310439" y="241059"/>
                </a:lnTo>
                <a:cubicBezTo>
                  <a:pt x="324300" y="236595"/>
                  <a:pt x="341804" y="230251"/>
                  <a:pt x="362950" y="222028"/>
                </a:cubicBezTo>
                <a:lnTo>
                  <a:pt x="386562" y="110309"/>
                </a:lnTo>
                <a:lnTo>
                  <a:pt x="341452" y="110309"/>
                </a:lnTo>
                <a:lnTo>
                  <a:pt x="346738" y="85287"/>
                </a:lnTo>
                <a:lnTo>
                  <a:pt x="391849" y="85287"/>
                </a:lnTo>
                <a:close/>
                <a:moveTo>
                  <a:pt x="1728016" y="2467"/>
                </a:moveTo>
                <a:lnTo>
                  <a:pt x="1755152" y="2467"/>
                </a:lnTo>
                <a:lnTo>
                  <a:pt x="1730835" y="117710"/>
                </a:lnTo>
                <a:lnTo>
                  <a:pt x="1819999" y="117710"/>
                </a:lnTo>
                <a:lnTo>
                  <a:pt x="1814360" y="144142"/>
                </a:lnTo>
                <a:lnTo>
                  <a:pt x="1725196" y="144142"/>
                </a:lnTo>
                <a:lnTo>
                  <a:pt x="1687134" y="323174"/>
                </a:lnTo>
                <a:lnTo>
                  <a:pt x="1659998" y="323174"/>
                </a:lnTo>
                <a:lnTo>
                  <a:pt x="1698059" y="144142"/>
                </a:lnTo>
                <a:lnTo>
                  <a:pt x="1608543" y="144142"/>
                </a:lnTo>
                <a:lnTo>
                  <a:pt x="1614182" y="117710"/>
                </a:lnTo>
                <a:lnTo>
                  <a:pt x="1703698" y="117710"/>
                </a:lnTo>
                <a:close/>
                <a:moveTo>
                  <a:pt x="572290" y="1057"/>
                </a:moveTo>
                <a:lnTo>
                  <a:pt x="597312" y="1057"/>
                </a:lnTo>
                <a:lnTo>
                  <a:pt x="578634" y="88811"/>
                </a:lnTo>
                <a:lnTo>
                  <a:pt x="629383" y="69075"/>
                </a:lnTo>
                <a:lnTo>
                  <a:pt x="641718" y="60265"/>
                </a:lnTo>
                <a:lnTo>
                  <a:pt x="658634" y="67313"/>
                </a:lnTo>
                <a:lnTo>
                  <a:pt x="656167" y="72247"/>
                </a:lnTo>
                <a:cubicBezTo>
                  <a:pt x="639956" y="148841"/>
                  <a:pt x="629383" y="192777"/>
                  <a:pt x="624449" y="204054"/>
                </a:cubicBezTo>
                <a:cubicBezTo>
                  <a:pt x="620220" y="216741"/>
                  <a:pt x="612349" y="224495"/>
                  <a:pt x="600837" y="227314"/>
                </a:cubicBezTo>
                <a:cubicBezTo>
                  <a:pt x="594023" y="228959"/>
                  <a:pt x="582863" y="229781"/>
                  <a:pt x="567356" y="229781"/>
                </a:cubicBezTo>
                <a:cubicBezTo>
                  <a:pt x="567826" y="219443"/>
                  <a:pt x="567356" y="211925"/>
                  <a:pt x="565946" y="207226"/>
                </a:cubicBezTo>
                <a:cubicBezTo>
                  <a:pt x="571350" y="207461"/>
                  <a:pt x="579104" y="207578"/>
                  <a:pt x="589207" y="207578"/>
                </a:cubicBezTo>
                <a:cubicBezTo>
                  <a:pt x="594845" y="207578"/>
                  <a:pt x="599074" y="204524"/>
                  <a:pt x="601894" y="198415"/>
                </a:cubicBezTo>
                <a:cubicBezTo>
                  <a:pt x="605183" y="190427"/>
                  <a:pt x="613289" y="155889"/>
                  <a:pt x="626211" y="94802"/>
                </a:cubicBezTo>
                <a:lnTo>
                  <a:pt x="572995" y="115595"/>
                </a:lnTo>
                <a:lnTo>
                  <a:pt x="545506" y="244935"/>
                </a:lnTo>
                <a:lnTo>
                  <a:pt x="520484" y="244935"/>
                </a:lnTo>
                <a:lnTo>
                  <a:pt x="545506" y="126168"/>
                </a:lnTo>
                <a:lnTo>
                  <a:pt x="494052" y="146256"/>
                </a:lnTo>
                <a:lnTo>
                  <a:pt x="468325" y="268195"/>
                </a:lnTo>
                <a:cubicBezTo>
                  <a:pt x="466210" y="277593"/>
                  <a:pt x="466680" y="283820"/>
                  <a:pt x="469735" y="286874"/>
                </a:cubicBezTo>
                <a:cubicBezTo>
                  <a:pt x="472554" y="289928"/>
                  <a:pt x="479602" y="291456"/>
                  <a:pt x="490880" y="291456"/>
                </a:cubicBezTo>
                <a:lnTo>
                  <a:pt x="575814" y="291456"/>
                </a:lnTo>
                <a:cubicBezTo>
                  <a:pt x="585917" y="291456"/>
                  <a:pt x="593318" y="288166"/>
                  <a:pt x="598017" y="281588"/>
                </a:cubicBezTo>
                <a:cubicBezTo>
                  <a:pt x="602246" y="275479"/>
                  <a:pt x="607180" y="262087"/>
                  <a:pt x="612819" y="241411"/>
                </a:cubicBezTo>
                <a:cubicBezTo>
                  <a:pt x="618928" y="246580"/>
                  <a:pt x="626094" y="249987"/>
                  <a:pt x="634317" y="251632"/>
                </a:cubicBezTo>
                <a:cubicBezTo>
                  <a:pt x="626799" y="276536"/>
                  <a:pt x="619163" y="293100"/>
                  <a:pt x="611409" y="301323"/>
                </a:cubicBezTo>
                <a:cubicBezTo>
                  <a:pt x="602716" y="310486"/>
                  <a:pt x="589442" y="315068"/>
                  <a:pt x="571585" y="315068"/>
                </a:cubicBezTo>
                <a:lnTo>
                  <a:pt x="485241" y="315068"/>
                </a:lnTo>
                <a:cubicBezTo>
                  <a:pt x="465035" y="315068"/>
                  <a:pt x="451996" y="311896"/>
                  <a:pt x="446122" y="305553"/>
                </a:cubicBezTo>
                <a:cubicBezTo>
                  <a:pt x="440248" y="298974"/>
                  <a:pt x="439308" y="286404"/>
                  <a:pt x="443303" y="267843"/>
                </a:cubicBezTo>
                <a:lnTo>
                  <a:pt x="466915" y="156829"/>
                </a:lnTo>
                <a:lnTo>
                  <a:pt x="436607" y="168459"/>
                </a:lnTo>
                <a:lnTo>
                  <a:pt x="431320" y="145904"/>
                </a:lnTo>
                <a:lnTo>
                  <a:pt x="472554" y="129692"/>
                </a:lnTo>
                <a:lnTo>
                  <a:pt x="492995" y="33833"/>
                </a:lnTo>
                <a:lnTo>
                  <a:pt x="518017" y="33833"/>
                </a:lnTo>
                <a:lnTo>
                  <a:pt x="500043" y="119120"/>
                </a:lnTo>
                <a:lnTo>
                  <a:pt x="551497" y="99031"/>
                </a:lnTo>
                <a:close/>
                <a:moveTo>
                  <a:pt x="1377315" y="352"/>
                </a:moveTo>
                <a:cubicBezTo>
                  <a:pt x="1382953" y="17034"/>
                  <a:pt x="1386830" y="31953"/>
                  <a:pt x="1388945" y="45110"/>
                </a:cubicBezTo>
                <a:lnTo>
                  <a:pt x="1365332" y="52159"/>
                </a:lnTo>
                <a:lnTo>
                  <a:pt x="1465421" y="52159"/>
                </a:lnTo>
                <a:lnTo>
                  <a:pt x="1460487" y="75771"/>
                </a:lnTo>
                <a:lnTo>
                  <a:pt x="1365684" y="75771"/>
                </a:lnTo>
                <a:cubicBezTo>
                  <a:pt x="1340545" y="102791"/>
                  <a:pt x="1318929" y="125111"/>
                  <a:pt x="1300838" y="142732"/>
                </a:cubicBezTo>
                <a:lnTo>
                  <a:pt x="1399165" y="134626"/>
                </a:lnTo>
                <a:cubicBezTo>
                  <a:pt x="1393761" y="122409"/>
                  <a:pt x="1388357" y="111366"/>
                  <a:pt x="1382953" y="101498"/>
                </a:cubicBezTo>
                <a:lnTo>
                  <a:pt x="1405509" y="91278"/>
                </a:lnTo>
                <a:cubicBezTo>
                  <a:pt x="1423600" y="124171"/>
                  <a:pt x="1435465" y="149898"/>
                  <a:pt x="1441103" y="168459"/>
                </a:cubicBezTo>
                <a:lnTo>
                  <a:pt x="1416434" y="181146"/>
                </a:lnTo>
                <a:cubicBezTo>
                  <a:pt x="1414789" y="174568"/>
                  <a:pt x="1411970" y="165992"/>
                  <a:pt x="1407976" y="155419"/>
                </a:cubicBezTo>
                <a:cubicBezTo>
                  <a:pt x="1312116" y="164348"/>
                  <a:pt x="1260310" y="170339"/>
                  <a:pt x="1252556" y="173393"/>
                </a:cubicBezTo>
                <a:cubicBezTo>
                  <a:pt x="1252321" y="165170"/>
                  <a:pt x="1251146" y="156712"/>
                  <a:pt x="1249032" y="148019"/>
                </a:cubicBezTo>
                <a:cubicBezTo>
                  <a:pt x="1260075" y="145199"/>
                  <a:pt x="1268180" y="141557"/>
                  <a:pt x="1273349" y="137093"/>
                </a:cubicBezTo>
                <a:cubicBezTo>
                  <a:pt x="1284862" y="128165"/>
                  <a:pt x="1305420" y="107725"/>
                  <a:pt x="1335024" y="75771"/>
                </a:cubicBezTo>
                <a:lnTo>
                  <a:pt x="1271587" y="75771"/>
                </a:lnTo>
                <a:lnTo>
                  <a:pt x="1276521" y="52159"/>
                </a:lnTo>
                <a:lnTo>
                  <a:pt x="1361455" y="52159"/>
                </a:lnTo>
                <a:cubicBezTo>
                  <a:pt x="1360751" y="43231"/>
                  <a:pt x="1357579" y="28194"/>
                  <a:pt x="1351940" y="7049"/>
                </a:cubicBezTo>
                <a:close/>
                <a:moveTo>
                  <a:pt x="1227181" y="0"/>
                </a:moveTo>
                <a:lnTo>
                  <a:pt x="1251146" y="12335"/>
                </a:lnTo>
                <a:cubicBezTo>
                  <a:pt x="1224832" y="52041"/>
                  <a:pt x="1197695" y="87049"/>
                  <a:pt x="1169736" y="117358"/>
                </a:cubicBezTo>
                <a:lnTo>
                  <a:pt x="1213437" y="112776"/>
                </a:lnTo>
                <a:cubicBezTo>
                  <a:pt x="1221895" y="102908"/>
                  <a:pt x="1231998" y="90103"/>
                  <a:pt x="1243745" y="74362"/>
                </a:cubicBezTo>
                <a:lnTo>
                  <a:pt x="1263834" y="88106"/>
                </a:lnTo>
                <a:cubicBezTo>
                  <a:pt x="1233290" y="126873"/>
                  <a:pt x="1200867" y="162233"/>
                  <a:pt x="1166564" y="194186"/>
                </a:cubicBezTo>
                <a:lnTo>
                  <a:pt x="1235287" y="181146"/>
                </a:lnTo>
                <a:cubicBezTo>
                  <a:pt x="1232468" y="189840"/>
                  <a:pt x="1231058" y="197476"/>
                  <a:pt x="1231058" y="204054"/>
                </a:cubicBezTo>
                <a:cubicBezTo>
                  <a:pt x="1164097" y="218151"/>
                  <a:pt x="1126858" y="227197"/>
                  <a:pt x="1119339" y="231191"/>
                </a:cubicBezTo>
                <a:cubicBezTo>
                  <a:pt x="1118870" y="223437"/>
                  <a:pt x="1117812" y="215097"/>
                  <a:pt x="1116168" y="206169"/>
                </a:cubicBezTo>
                <a:cubicBezTo>
                  <a:pt x="1122276" y="204759"/>
                  <a:pt x="1132732" y="197006"/>
                  <a:pt x="1147533" y="182909"/>
                </a:cubicBezTo>
                <a:cubicBezTo>
                  <a:pt x="1157871" y="173981"/>
                  <a:pt x="1172791" y="158591"/>
                  <a:pt x="1192291" y="136741"/>
                </a:cubicBezTo>
                <a:cubicBezTo>
                  <a:pt x="1158929" y="141440"/>
                  <a:pt x="1139780" y="144964"/>
                  <a:pt x="1134846" y="147314"/>
                </a:cubicBezTo>
                <a:cubicBezTo>
                  <a:pt x="1134846" y="139795"/>
                  <a:pt x="1133671" y="130750"/>
                  <a:pt x="1131322" y="120177"/>
                </a:cubicBezTo>
                <a:cubicBezTo>
                  <a:pt x="1136961" y="119002"/>
                  <a:pt x="1145301" y="111954"/>
                  <a:pt x="1156344" y="99031"/>
                </a:cubicBezTo>
                <a:cubicBezTo>
                  <a:pt x="1180309" y="73422"/>
                  <a:pt x="1203921" y="40411"/>
                  <a:pt x="1227181" y="0"/>
                </a:cubicBezTo>
                <a:close/>
              </a:path>
            </a:pathLst>
          </a:custGeom>
          <a:solidFill>
            <a:schemeClr val="lt1"/>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sz="2800" dirty="0" smtClean="0">
              <a:effectLst>
                <a:outerShdw blurRad="50800" dist="38100" dir="2700000" algn="tl" rotWithShape="0">
                  <a:prstClr val="black">
                    <a:alpha val="40000"/>
                  </a:prstClr>
                </a:outerShdw>
              </a:effectLst>
              <a:latin typeface="思源黑体" panose="020B0500000000090000" pitchFamily="34" charset="-122"/>
              <a:ea typeface="思源黑体" panose="020B0500000000090000" pitchFamily="34" charset="-122"/>
            </a:endParaRPr>
          </a:p>
        </p:txBody>
      </p:sp>
      <p:cxnSp>
        <p:nvCxnSpPr>
          <p:cNvPr id="837" name="直接连接符 836"/>
          <p:cNvCxnSpPr/>
          <p:nvPr/>
        </p:nvCxnSpPr>
        <p:spPr>
          <a:xfrm>
            <a:off x="559362" y="844951"/>
            <a:ext cx="2623676" cy="0"/>
          </a:xfrm>
          <a:prstGeom prst="line">
            <a:avLst/>
          </a:prstGeom>
          <a:ln>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PA-任意多边形 10"/>
          <p:cNvSpPr/>
          <p:nvPr>
            <p:custDataLst>
              <p:tags r:id="rId2"/>
            </p:custDataLst>
          </p:nvPr>
        </p:nvSpPr>
        <p:spPr>
          <a:xfrm>
            <a:off x="1367490" y="963142"/>
            <a:ext cx="1184758" cy="235229"/>
          </a:xfrm>
          <a:custGeom>
            <a:avLst/>
            <a:gdLst/>
            <a:ahLst/>
            <a:cxnLst/>
            <a:rect l="l" t="t" r="r" b="b"/>
            <a:pathLst>
              <a:path w="1184758" h="235229">
                <a:moveTo>
                  <a:pt x="626821" y="105156"/>
                </a:moveTo>
                <a:lnTo>
                  <a:pt x="596646" y="180365"/>
                </a:lnTo>
                <a:lnTo>
                  <a:pt x="613791" y="180365"/>
                </a:lnTo>
                <a:close/>
                <a:moveTo>
                  <a:pt x="245821" y="105156"/>
                </a:moveTo>
                <a:lnTo>
                  <a:pt x="215646" y="180365"/>
                </a:lnTo>
                <a:lnTo>
                  <a:pt x="232791" y="180365"/>
                </a:lnTo>
                <a:close/>
                <a:moveTo>
                  <a:pt x="342138" y="95783"/>
                </a:moveTo>
                <a:lnTo>
                  <a:pt x="322936" y="160934"/>
                </a:lnTo>
                <a:lnTo>
                  <a:pt x="335280" y="160934"/>
                </a:lnTo>
                <a:cubicBezTo>
                  <a:pt x="337109" y="160934"/>
                  <a:pt x="338519" y="160553"/>
                  <a:pt x="339509" y="159791"/>
                </a:cubicBezTo>
                <a:cubicBezTo>
                  <a:pt x="340500" y="159029"/>
                  <a:pt x="341376" y="157276"/>
                  <a:pt x="342138" y="154533"/>
                </a:cubicBezTo>
                <a:lnTo>
                  <a:pt x="357454" y="102641"/>
                </a:lnTo>
                <a:cubicBezTo>
                  <a:pt x="358064" y="100507"/>
                  <a:pt x="357988" y="98831"/>
                  <a:pt x="357226" y="97612"/>
                </a:cubicBezTo>
                <a:cubicBezTo>
                  <a:pt x="356464" y="96393"/>
                  <a:pt x="354787" y="95783"/>
                  <a:pt x="352197" y="95783"/>
                </a:cubicBezTo>
                <a:close/>
                <a:moveTo>
                  <a:pt x="1131494" y="69037"/>
                </a:moveTo>
                <a:lnTo>
                  <a:pt x="1184758" y="69037"/>
                </a:lnTo>
                <a:lnTo>
                  <a:pt x="1175842" y="98983"/>
                </a:lnTo>
                <a:lnTo>
                  <a:pt x="1145667" y="98983"/>
                </a:lnTo>
                <a:cubicBezTo>
                  <a:pt x="1144448" y="98983"/>
                  <a:pt x="1143267" y="99326"/>
                  <a:pt x="1142124" y="100012"/>
                </a:cubicBezTo>
                <a:cubicBezTo>
                  <a:pt x="1140981" y="100698"/>
                  <a:pt x="1140105" y="101955"/>
                  <a:pt x="1139495" y="103784"/>
                </a:cubicBezTo>
                <a:lnTo>
                  <a:pt x="1129665" y="137617"/>
                </a:lnTo>
                <a:lnTo>
                  <a:pt x="1148182" y="137617"/>
                </a:lnTo>
                <a:cubicBezTo>
                  <a:pt x="1151230" y="137617"/>
                  <a:pt x="1153973" y="138074"/>
                  <a:pt x="1156411" y="138988"/>
                </a:cubicBezTo>
                <a:cubicBezTo>
                  <a:pt x="1158850" y="139903"/>
                  <a:pt x="1160793" y="141274"/>
                  <a:pt x="1162241" y="143103"/>
                </a:cubicBezTo>
                <a:cubicBezTo>
                  <a:pt x="1163689" y="144932"/>
                  <a:pt x="1164565" y="147294"/>
                  <a:pt x="1164870" y="150190"/>
                </a:cubicBezTo>
                <a:cubicBezTo>
                  <a:pt x="1165174" y="153085"/>
                  <a:pt x="1164717" y="156591"/>
                  <a:pt x="1163498" y="160705"/>
                </a:cubicBezTo>
                <a:lnTo>
                  <a:pt x="1144524" y="225171"/>
                </a:lnTo>
                <a:cubicBezTo>
                  <a:pt x="1143610" y="228523"/>
                  <a:pt x="1141514" y="231038"/>
                  <a:pt x="1138238" y="232714"/>
                </a:cubicBezTo>
                <a:cubicBezTo>
                  <a:pt x="1134961" y="234391"/>
                  <a:pt x="1131570" y="235229"/>
                  <a:pt x="1128065" y="235229"/>
                </a:cubicBezTo>
                <a:lnTo>
                  <a:pt x="1071601" y="235229"/>
                </a:lnTo>
                <a:lnTo>
                  <a:pt x="1080973" y="203682"/>
                </a:lnTo>
                <a:lnTo>
                  <a:pt x="1109777" y="203682"/>
                </a:lnTo>
                <a:cubicBezTo>
                  <a:pt x="1112977" y="203682"/>
                  <a:pt x="1115035" y="203263"/>
                  <a:pt x="1115949" y="202425"/>
                </a:cubicBezTo>
                <a:cubicBezTo>
                  <a:pt x="1116864" y="201587"/>
                  <a:pt x="1117702" y="200101"/>
                  <a:pt x="1118464" y="197967"/>
                </a:cubicBezTo>
                <a:lnTo>
                  <a:pt x="1126465" y="169849"/>
                </a:lnTo>
                <a:cubicBezTo>
                  <a:pt x="1126770" y="169087"/>
                  <a:pt x="1126846" y="168516"/>
                  <a:pt x="1126693" y="168135"/>
                </a:cubicBezTo>
                <a:cubicBezTo>
                  <a:pt x="1126541" y="167754"/>
                  <a:pt x="1125931" y="167563"/>
                  <a:pt x="1124865" y="167563"/>
                </a:cubicBezTo>
                <a:lnTo>
                  <a:pt x="1106577" y="167563"/>
                </a:lnTo>
                <a:cubicBezTo>
                  <a:pt x="1099261" y="167563"/>
                  <a:pt x="1094613" y="165735"/>
                  <a:pt x="1092632" y="162077"/>
                </a:cubicBezTo>
                <a:cubicBezTo>
                  <a:pt x="1090651" y="158419"/>
                  <a:pt x="1090498" y="153543"/>
                  <a:pt x="1092175" y="147447"/>
                </a:cubicBezTo>
                <a:lnTo>
                  <a:pt x="1111149" y="82981"/>
                </a:lnTo>
                <a:cubicBezTo>
                  <a:pt x="1113130" y="77190"/>
                  <a:pt x="1115987" y="73418"/>
                  <a:pt x="1119721" y="71666"/>
                </a:cubicBezTo>
                <a:cubicBezTo>
                  <a:pt x="1123455" y="69913"/>
                  <a:pt x="1127379" y="69037"/>
                  <a:pt x="1131494" y="69037"/>
                </a:cubicBezTo>
                <a:close/>
                <a:moveTo>
                  <a:pt x="1037844" y="69037"/>
                </a:moveTo>
                <a:lnTo>
                  <a:pt x="1101624" y="69037"/>
                </a:lnTo>
                <a:lnTo>
                  <a:pt x="1086765" y="119557"/>
                </a:lnTo>
                <a:lnTo>
                  <a:pt x="1053389" y="127330"/>
                </a:lnTo>
                <a:lnTo>
                  <a:pt x="1062533" y="95783"/>
                </a:lnTo>
                <a:lnTo>
                  <a:pt x="1051332" y="95783"/>
                </a:lnTo>
                <a:cubicBezTo>
                  <a:pt x="1049503" y="95783"/>
                  <a:pt x="1048131" y="96088"/>
                  <a:pt x="1047217" y="96697"/>
                </a:cubicBezTo>
                <a:cubicBezTo>
                  <a:pt x="1046302" y="97307"/>
                  <a:pt x="1045540" y="98679"/>
                  <a:pt x="1044931" y="100812"/>
                </a:cubicBezTo>
                <a:lnTo>
                  <a:pt x="1016813" y="196367"/>
                </a:lnTo>
                <a:cubicBezTo>
                  <a:pt x="1015289" y="201244"/>
                  <a:pt x="1016965" y="203682"/>
                  <a:pt x="1021842" y="203682"/>
                </a:cubicBezTo>
                <a:lnTo>
                  <a:pt x="1060018" y="203682"/>
                </a:lnTo>
                <a:lnTo>
                  <a:pt x="1047674" y="235229"/>
                </a:lnTo>
                <a:lnTo>
                  <a:pt x="1002640" y="235229"/>
                </a:lnTo>
                <a:cubicBezTo>
                  <a:pt x="998677" y="235229"/>
                  <a:pt x="995020" y="234658"/>
                  <a:pt x="991667" y="233515"/>
                </a:cubicBezTo>
                <a:cubicBezTo>
                  <a:pt x="988314" y="232372"/>
                  <a:pt x="985533" y="230581"/>
                  <a:pt x="983323" y="228142"/>
                </a:cubicBezTo>
                <a:cubicBezTo>
                  <a:pt x="981113" y="225704"/>
                  <a:pt x="979666" y="222580"/>
                  <a:pt x="978980" y="218770"/>
                </a:cubicBezTo>
                <a:cubicBezTo>
                  <a:pt x="978294" y="214960"/>
                  <a:pt x="978789" y="210312"/>
                  <a:pt x="980466" y="204825"/>
                </a:cubicBezTo>
                <a:lnTo>
                  <a:pt x="1015899" y="84582"/>
                </a:lnTo>
                <a:cubicBezTo>
                  <a:pt x="1017727" y="78333"/>
                  <a:pt x="1020432" y="74180"/>
                  <a:pt x="1024014" y="72123"/>
                </a:cubicBezTo>
                <a:cubicBezTo>
                  <a:pt x="1027595" y="70066"/>
                  <a:pt x="1032205" y="69037"/>
                  <a:pt x="1037844" y="69037"/>
                </a:cubicBezTo>
                <a:close/>
                <a:moveTo>
                  <a:pt x="972846" y="69037"/>
                </a:moveTo>
                <a:lnTo>
                  <a:pt x="1008279" y="69037"/>
                </a:lnTo>
                <a:lnTo>
                  <a:pt x="959358" y="235229"/>
                </a:lnTo>
                <a:lnTo>
                  <a:pt x="923925" y="235229"/>
                </a:lnTo>
                <a:close/>
                <a:moveTo>
                  <a:pt x="885520" y="69037"/>
                </a:moveTo>
                <a:lnTo>
                  <a:pt x="965988" y="69037"/>
                </a:lnTo>
                <a:lnTo>
                  <a:pt x="957072" y="98983"/>
                </a:lnTo>
                <a:lnTo>
                  <a:pt x="933755" y="98983"/>
                </a:lnTo>
                <a:lnTo>
                  <a:pt x="894207" y="235229"/>
                </a:lnTo>
                <a:lnTo>
                  <a:pt x="859917" y="235229"/>
                </a:lnTo>
                <a:lnTo>
                  <a:pt x="900379" y="98983"/>
                </a:lnTo>
                <a:lnTo>
                  <a:pt x="876605" y="98983"/>
                </a:lnTo>
                <a:close/>
                <a:moveTo>
                  <a:pt x="826694" y="69037"/>
                </a:moveTo>
                <a:lnTo>
                  <a:pt x="879958" y="69037"/>
                </a:lnTo>
                <a:lnTo>
                  <a:pt x="871042" y="98983"/>
                </a:lnTo>
                <a:lnTo>
                  <a:pt x="840867" y="98983"/>
                </a:lnTo>
                <a:cubicBezTo>
                  <a:pt x="839648" y="98983"/>
                  <a:pt x="838467" y="99326"/>
                  <a:pt x="837324" y="100012"/>
                </a:cubicBezTo>
                <a:cubicBezTo>
                  <a:pt x="836181" y="100698"/>
                  <a:pt x="835305" y="101955"/>
                  <a:pt x="834695" y="103784"/>
                </a:cubicBezTo>
                <a:lnTo>
                  <a:pt x="824865" y="137617"/>
                </a:lnTo>
                <a:lnTo>
                  <a:pt x="843382" y="137617"/>
                </a:lnTo>
                <a:cubicBezTo>
                  <a:pt x="846430" y="137617"/>
                  <a:pt x="849173" y="138074"/>
                  <a:pt x="851611" y="138988"/>
                </a:cubicBezTo>
                <a:cubicBezTo>
                  <a:pt x="854050" y="139903"/>
                  <a:pt x="855993" y="141274"/>
                  <a:pt x="857441" y="143103"/>
                </a:cubicBezTo>
                <a:cubicBezTo>
                  <a:pt x="858888" y="144932"/>
                  <a:pt x="859765" y="147294"/>
                  <a:pt x="860070" y="150190"/>
                </a:cubicBezTo>
                <a:cubicBezTo>
                  <a:pt x="860374" y="153085"/>
                  <a:pt x="859917" y="156591"/>
                  <a:pt x="858698" y="160705"/>
                </a:cubicBezTo>
                <a:lnTo>
                  <a:pt x="839724" y="225171"/>
                </a:lnTo>
                <a:cubicBezTo>
                  <a:pt x="838810" y="228523"/>
                  <a:pt x="836714" y="231038"/>
                  <a:pt x="833438" y="232714"/>
                </a:cubicBezTo>
                <a:cubicBezTo>
                  <a:pt x="830161" y="234391"/>
                  <a:pt x="826770" y="235229"/>
                  <a:pt x="823265" y="235229"/>
                </a:cubicBezTo>
                <a:lnTo>
                  <a:pt x="766801" y="235229"/>
                </a:lnTo>
                <a:lnTo>
                  <a:pt x="776173" y="203682"/>
                </a:lnTo>
                <a:lnTo>
                  <a:pt x="804977" y="203682"/>
                </a:lnTo>
                <a:cubicBezTo>
                  <a:pt x="808177" y="203682"/>
                  <a:pt x="810235" y="203263"/>
                  <a:pt x="811149" y="202425"/>
                </a:cubicBezTo>
                <a:cubicBezTo>
                  <a:pt x="812063" y="201587"/>
                  <a:pt x="812902" y="200101"/>
                  <a:pt x="813664" y="197967"/>
                </a:cubicBezTo>
                <a:lnTo>
                  <a:pt x="821665" y="169849"/>
                </a:lnTo>
                <a:cubicBezTo>
                  <a:pt x="821970" y="169087"/>
                  <a:pt x="822046" y="168516"/>
                  <a:pt x="821893" y="168135"/>
                </a:cubicBezTo>
                <a:cubicBezTo>
                  <a:pt x="821741" y="167754"/>
                  <a:pt x="821131" y="167563"/>
                  <a:pt x="820065" y="167563"/>
                </a:cubicBezTo>
                <a:lnTo>
                  <a:pt x="801777" y="167563"/>
                </a:lnTo>
                <a:cubicBezTo>
                  <a:pt x="794461" y="167563"/>
                  <a:pt x="789813" y="165735"/>
                  <a:pt x="787832" y="162077"/>
                </a:cubicBezTo>
                <a:cubicBezTo>
                  <a:pt x="785851" y="158419"/>
                  <a:pt x="785698" y="153543"/>
                  <a:pt x="787375" y="147447"/>
                </a:cubicBezTo>
                <a:lnTo>
                  <a:pt x="806349" y="82981"/>
                </a:lnTo>
                <a:cubicBezTo>
                  <a:pt x="808330" y="77190"/>
                  <a:pt x="811187" y="73418"/>
                  <a:pt x="814921" y="71666"/>
                </a:cubicBezTo>
                <a:cubicBezTo>
                  <a:pt x="818655" y="69913"/>
                  <a:pt x="822579" y="69037"/>
                  <a:pt x="826694" y="69037"/>
                </a:cubicBezTo>
                <a:close/>
                <a:moveTo>
                  <a:pt x="763296" y="69037"/>
                </a:moveTo>
                <a:lnTo>
                  <a:pt x="798729" y="69037"/>
                </a:lnTo>
                <a:lnTo>
                  <a:pt x="749808" y="235229"/>
                </a:lnTo>
                <a:lnTo>
                  <a:pt x="714375" y="235229"/>
                </a:lnTo>
                <a:close/>
                <a:moveTo>
                  <a:pt x="675970" y="69037"/>
                </a:moveTo>
                <a:lnTo>
                  <a:pt x="756438" y="69037"/>
                </a:lnTo>
                <a:lnTo>
                  <a:pt x="747522" y="98983"/>
                </a:lnTo>
                <a:lnTo>
                  <a:pt x="724205" y="98983"/>
                </a:lnTo>
                <a:lnTo>
                  <a:pt x="684657" y="235229"/>
                </a:lnTo>
                <a:lnTo>
                  <a:pt x="650367" y="235229"/>
                </a:lnTo>
                <a:lnTo>
                  <a:pt x="690829" y="98983"/>
                </a:lnTo>
                <a:lnTo>
                  <a:pt x="667055" y="98983"/>
                </a:lnTo>
                <a:close/>
                <a:moveTo>
                  <a:pt x="612420" y="69037"/>
                </a:moveTo>
                <a:lnTo>
                  <a:pt x="661568" y="69037"/>
                </a:lnTo>
                <a:lnTo>
                  <a:pt x="638937" y="235229"/>
                </a:lnTo>
                <a:lnTo>
                  <a:pt x="604647" y="235229"/>
                </a:lnTo>
                <a:lnTo>
                  <a:pt x="609905" y="205282"/>
                </a:lnTo>
                <a:lnTo>
                  <a:pt x="587274" y="205282"/>
                </a:lnTo>
                <a:lnTo>
                  <a:pt x="575386" y="235229"/>
                </a:lnTo>
                <a:lnTo>
                  <a:pt x="539496" y="235229"/>
                </a:lnTo>
                <a:close/>
                <a:moveTo>
                  <a:pt x="514045" y="69037"/>
                </a:moveTo>
                <a:lnTo>
                  <a:pt x="594513" y="69037"/>
                </a:lnTo>
                <a:lnTo>
                  <a:pt x="585597" y="98983"/>
                </a:lnTo>
                <a:lnTo>
                  <a:pt x="562280" y="98983"/>
                </a:lnTo>
                <a:lnTo>
                  <a:pt x="522732" y="235229"/>
                </a:lnTo>
                <a:lnTo>
                  <a:pt x="488442" y="235229"/>
                </a:lnTo>
                <a:lnTo>
                  <a:pt x="528904" y="98983"/>
                </a:lnTo>
                <a:lnTo>
                  <a:pt x="505130" y="98983"/>
                </a:lnTo>
                <a:close/>
                <a:moveTo>
                  <a:pt x="455219" y="69037"/>
                </a:moveTo>
                <a:lnTo>
                  <a:pt x="508483" y="69037"/>
                </a:lnTo>
                <a:lnTo>
                  <a:pt x="499567" y="98983"/>
                </a:lnTo>
                <a:lnTo>
                  <a:pt x="469392" y="98983"/>
                </a:lnTo>
                <a:cubicBezTo>
                  <a:pt x="468173" y="98983"/>
                  <a:pt x="466992" y="99326"/>
                  <a:pt x="465849" y="100012"/>
                </a:cubicBezTo>
                <a:cubicBezTo>
                  <a:pt x="464706" y="100698"/>
                  <a:pt x="463830" y="101955"/>
                  <a:pt x="463220" y="103784"/>
                </a:cubicBezTo>
                <a:lnTo>
                  <a:pt x="453390" y="137617"/>
                </a:lnTo>
                <a:lnTo>
                  <a:pt x="471907" y="137617"/>
                </a:lnTo>
                <a:cubicBezTo>
                  <a:pt x="474955" y="137617"/>
                  <a:pt x="477698" y="138074"/>
                  <a:pt x="480136" y="138988"/>
                </a:cubicBezTo>
                <a:cubicBezTo>
                  <a:pt x="482575" y="139903"/>
                  <a:pt x="484518" y="141274"/>
                  <a:pt x="485966" y="143103"/>
                </a:cubicBezTo>
                <a:cubicBezTo>
                  <a:pt x="487413" y="144932"/>
                  <a:pt x="488290" y="147294"/>
                  <a:pt x="488594" y="150190"/>
                </a:cubicBezTo>
                <a:cubicBezTo>
                  <a:pt x="488899" y="153085"/>
                  <a:pt x="488442" y="156591"/>
                  <a:pt x="487223" y="160705"/>
                </a:cubicBezTo>
                <a:lnTo>
                  <a:pt x="468249" y="225171"/>
                </a:lnTo>
                <a:cubicBezTo>
                  <a:pt x="467335" y="228523"/>
                  <a:pt x="465239" y="231038"/>
                  <a:pt x="461963" y="232714"/>
                </a:cubicBezTo>
                <a:cubicBezTo>
                  <a:pt x="458686" y="234391"/>
                  <a:pt x="455295" y="235229"/>
                  <a:pt x="451790" y="235229"/>
                </a:cubicBezTo>
                <a:lnTo>
                  <a:pt x="395326" y="235229"/>
                </a:lnTo>
                <a:lnTo>
                  <a:pt x="404698" y="203682"/>
                </a:lnTo>
                <a:lnTo>
                  <a:pt x="433502" y="203682"/>
                </a:lnTo>
                <a:cubicBezTo>
                  <a:pt x="436702" y="203682"/>
                  <a:pt x="438760" y="203263"/>
                  <a:pt x="439674" y="202425"/>
                </a:cubicBezTo>
                <a:cubicBezTo>
                  <a:pt x="440589" y="201587"/>
                  <a:pt x="441427" y="200101"/>
                  <a:pt x="442189" y="197967"/>
                </a:cubicBezTo>
                <a:lnTo>
                  <a:pt x="450190" y="169849"/>
                </a:lnTo>
                <a:cubicBezTo>
                  <a:pt x="450495" y="169087"/>
                  <a:pt x="450571" y="168516"/>
                  <a:pt x="450418" y="168135"/>
                </a:cubicBezTo>
                <a:cubicBezTo>
                  <a:pt x="450266" y="167754"/>
                  <a:pt x="449656" y="167563"/>
                  <a:pt x="448589" y="167563"/>
                </a:cubicBezTo>
                <a:lnTo>
                  <a:pt x="430301" y="167563"/>
                </a:lnTo>
                <a:cubicBezTo>
                  <a:pt x="422986" y="167563"/>
                  <a:pt x="418338" y="165735"/>
                  <a:pt x="416357" y="162077"/>
                </a:cubicBezTo>
                <a:cubicBezTo>
                  <a:pt x="414376" y="158419"/>
                  <a:pt x="414223" y="153543"/>
                  <a:pt x="415900" y="147447"/>
                </a:cubicBezTo>
                <a:lnTo>
                  <a:pt x="434873" y="82981"/>
                </a:lnTo>
                <a:cubicBezTo>
                  <a:pt x="436855" y="77190"/>
                  <a:pt x="439712" y="73418"/>
                  <a:pt x="443446" y="71666"/>
                </a:cubicBezTo>
                <a:cubicBezTo>
                  <a:pt x="447180" y="69913"/>
                  <a:pt x="451104" y="69037"/>
                  <a:pt x="455219" y="69037"/>
                </a:cubicBezTo>
                <a:close/>
                <a:moveTo>
                  <a:pt x="315620" y="69037"/>
                </a:moveTo>
                <a:lnTo>
                  <a:pt x="376657" y="69037"/>
                </a:lnTo>
                <a:cubicBezTo>
                  <a:pt x="380467" y="69037"/>
                  <a:pt x="383591" y="69646"/>
                  <a:pt x="386029" y="70866"/>
                </a:cubicBezTo>
                <a:cubicBezTo>
                  <a:pt x="388468" y="72085"/>
                  <a:pt x="390297" y="73685"/>
                  <a:pt x="391516" y="75666"/>
                </a:cubicBezTo>
                <a:cubicBezTo>
                  <a:pt x="392735" y="77647"/>
                  <a:pt x="393421" y="79895"/>
                  <a:pt x="393573" y="82410"/>
                </a:cubicBezTo>
                <a:cubicBezTo>
                  <a:pt x="393726" y="84925"/>
                  <a:pt x="393421" y="87553"/>
                  <a:pt x="392659" y="90297"/>
                </a:cubicBezTo>
                <a:lnTo>
                  <a:pt x="369799" y="168249"/>
                </a:lnTo>
                <a:cubicBezTo>
                  <a:pt x="368122" y="174040"/>
                  <a:pt x="365036" y="178308"/>
                  <a:pt x="360540" y="181051"/>
                </a:cubicBezTo>
                <a:cubicBezTo>
                  <a:pt x="356045" y="183794"/>
                  <a:pt x="351092" y="185623"/>
                  <a:pt x="345681" y="186537"/>
                </a:cubicBezTo>
                <a:cubicBezTo>
                  <a:pt x="340271" y="187452"/>
                  <a:pt x="334823" y="187756"/>
                  <a:pt x="329336" y="187452"/>
                </a:cubicBezTo>
                <a:cubicBezTo>
                  <a:pt x="323850" y="187147"/>
                  <a:pt x="319278" y="186690"/>
                  <a:pt x="315620" y="186080"/>
                </a:cubicBezTo>
                <a:lnTo>
                  <a:pt x="301219" y="235229"/>
                </a:lnTo>
                <a:lnTo>
                  <a:pt x="266700" y="235229"/>
                </a:lnTo>
                <a:close/>
                <a:moveTo>
                  <a:pt x="231419" y="69037"/>
                </a:moveTo>
                <a:lnTo>
                  <a:pt x="280568" y="69037"/>
                </a:lnTo>
                <a:lnTo>
                  <a:pt x="257937" y="235229"/>
                </a:lnTo>
                <a:lnTo>
                  <a:pt x="223647" y="235229"/>
                </a:lnTo>
                <a:lnTo>
                  <a:pt x="228905" y="205282"/>
                </a:lnTo>
                <a:lnTo>
                  <a:pt x="206273" y="205282"/>
                </a:lnTo>
                <a:lnTo>
                  <a:pt x="194386" y="235229"/>
                </a:lnTo>
                <a:lnTo>
                  <a:pt x="158496" y="235229"/>
                </a:lnTo>
                <a:close/>
                <a:moveTo>
                  <a:pt x="114757" y="38633"/>
                </a:moveTo>
                <a:lnTo>
                  <a:pt x="153162" y="38633"/>
                </a:lnTo>
                <a:lnTo>
                  <a:pt x="95326" y="235229"/>
                </a:lnTo>
                <a:lnTo>
                  <a:pt x="56921" y="235229"/>
                </a:lnTo>
                <a:close/>
                <a:moveTo>
                  <a:pt x="57836" y="38633"/>
                </a:moveTo>
                <a:lnTo>
                  <a:pt x="96241" y="38633"/>
                </a:lnTo>
                <a:lnTo>
                  <a:pt x="38405" y="235229"/>
                </a:lnTo>
                <a:lnTo>
                  <a:pt x="0" y="235229"/>
                </a:lnTo>
                <a:close/>
                <a:moveTo>
                  <a:pt x="62179" y="0"/>
                </a:moveTo>
                <a:lnTo>
                  <a:pt x="193396" y="0"/>
                </a:lnTo>
                <a:cubicBezTo>
                  <a:pt x="202082" y="0"/>
                  <a:pt x="208179" y="2590"/>
                  <a:pt x="211684" y="7772"/>
                </a:cubicBezTo>
                <a:cubicBezTo>
                  <a:pt x="215189" y="12954"/>
                  <a:pt x="215799" y="19431"/>
                  <a:pt x="213512" y="27203"/>
                </a:cubicBezTo>
                <a:lnTo>
                  <a:pt x="152248" y="235229"/>
                </a:lnTo>
                <a:lnTo>
                  <a:pt x="113843" y="235229"/>
                </a:lnTo>
                <a:lnTo>
                  <a:pt x="170993" y="41148"/>
                </a:lnTo>
                <a:cubicBezTo>
                  <a:pt x="172517" y="35814"/>
                  <a:pt x="170383" y="33147"/>
                  <a:pt x="164592" y="33147"/>
                </a:cubicBezTo>
                <a:lnTo>
                  <a:pt x="41148" y="33147"/>
                </a:lnTo>
                <a:close/>
              </a:path>
            </a:pathLst>
          </a:custGeom>
          <a:solidFill>
            <a:schemeClr val="bg1"/>
          </a:solidFill>
          <a:ln>
            <a:noFill/>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effectLst>
                <a:outerShdw blurRad="50800" dist="38100" dir="2700000" algn="tl" rotWithShape="0">
                  <a:prstClr val="black">
                    <a:alpha val="40000"/>
                  </a:prstClr>
                </a:outerShdw>
              </a:effectLst>
              <a:latin typeface="Avengeance Heroic Avenger" pitchFamily="2" charset="0"/>
            </a:endParaRPr>
          </a:p>
        </p:txBody>
      </p:sp>
      <p:sp>
        <p:nvSpPr>
          <p:cNvPr id="2" name="矩形 1"/>
          <p:cNvSpPr/>
          <p:nvPr/>
        </p:nvSpPr>
        <p:spPr>
          <a:xfrm>
            <a:off x="559362" y="2705120"/>
            <a:ext cx="5536638" cy="137473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marL="342900" lvl="0" indent="-342900" algn="just">
              <a:lnSpc>
                <a:spcPts val="2500"/>
              </a:lnSpc>
              <a:spcAft>
                <a:spcPts val="0"/>
              </a:spcAft>
              <a:buFont typeface="Times New Roman" panose="02020603050405020304" pitchFamily="18" charset="0"/>
              <a:buAutoNum type="arabicParenBoth"/>
            </a:pPr>
            <a:r>
              <a:rPr lang="zh-CN" altLang="zh-CN" kern="100" dirty="0">
                <a:solidFill>
                  <a:schemeClr val="bg1"/>
                </a:solidFill>
                <a:latin typeface="华文宋体" panose="02010600040101010101" pitchFamily="2" charset="-122"/>
                <a:ea typeface="华文宋体" panose="02010600040101010101" pitchFamily="2" charset="-122"/>
                <a:cs typeface="Times New Roman" panose="02020603050405020304" pitchFamily="18" charset="0"/>
              </a:rPr>
              <a:t>人口分布图：通过专题图形式将各民族在不同地区的分布以符号化形式表现出来</a:t>
            </a:r>
          </a:p>
          <a:p>
            <a:pPr marL="342900" lvl="0" indent="-342900" algn="just">
              <a:lnSpc>
                <a:spcPts val="2500"/>
              </a:lnSpc>
              <a:spcAft>
                <a:spcPts val="0"/>
              </a:spcAft>
              <a:buFont typeface="Times New Roman" panose="02020603050405020304" pitchFamily="18" charset="0"/>
              <a:buAutoNum type="arabicParenBoth"/>
            </a:pPr>
            <a:r>
              <a:rPr lang="zh-CN" altLang="zh-CN" kern="100" dirty="0">
                <a:solidFill>
                  <a:schemeClr val="bg1"/>
                </a:solidFill>
                <a:latin typeface="华文宋体" panose="02010600040101010101" pitchFamily="2" charset="-122"/>
                <a:ea typeface="华文宋体" panose="02010600040101010101" pitchFamily="2" charset="-122"/>
                <a:cs typeface="Times New Roman" panose="02020603050405020304" pitchFamily="18" charset="0"/>
              </a:rPr>
              <a:t>男女比例图：通过专题图形式将不同地区的男女比例以符号化形式表现出来</a:t>
            </a:r>
          </a:p>
        </p:txBody>
      </p:sp>
      <p:pic>
        <p:nvPicPr>
          <p:cNvPr id="5" name="图片 4"/>
          <p:cNvPicPr>
            <a:picLocks noChangeAspect="1"/>
          </p:cNvPicPr>
          <p:nvPr/>
        </p:nvPicPr>
        <p:blipFill rotWithShape="1">
          <a:blip r:embed="rId5"/>
          <a:srcRect l="13610" r="8348"/>
          <a:stretch/>
        </p:blipFill>
        <p:spPr>
          <a:xfrm>
            <a:off x="6597570" y="1503009"/>
            <a:ext cx="4745620" cy="455627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259033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7" name="图片 8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28" name="文本框 827"/>
          <p:cNvSpPr txBox="1"/>
          <p:nvPr/>
        </p:nvSpPr>
        <p:spPr>
          <a:xfrm>
            <a:off x="212122" y="6307904"/>
            <a:ext cx="2493289" cy="310867"/>
          </a:xfrm>
          <a:custGeom>
            <a:avLst/>
            <a:gdLst/>
            <a:ahLst/>
            <a:cxnLst/>
            <a:rect l="l" t="t" r="r" b="b"/>
            <a:pathLst>
              <a:path w="7174602" h="894540">
                <a:moveTo>
                  <a:pt x="4047126" y="740221"/>
                </a:moveTo>
                <a:cubicBezTo>
                  <a:pt x="4047126" y="742126"/>
                  <a:pt x="4042540" y="746322"/>
                  <a:pt x="4033366" y="752808"/>
                </a:cubicBezTo>
                <a:cubicBezTo>
                  <a:pt x="4024814" y="755866"/>
                  <a:pt x="4010221" y="761405"/>
                  <a:pt x="3989590" y="769425"/>
                </a:cubicBezTo>
                <a:cubicBezTo>
                  <a:pt x="3957615" y="782207"/>
                  <a:pt x="3941627" y="789813"/>
                  <a:pt x="3941627" y="792242"/>
                </a:cubicBezTo>
                <a:cubicBezTo>
                  <a:pt x="3941627" y="791785"/>
                  <a:pt x="3941927" y="791732"/>
                  <a:pt x="3942527" y="792085"/>
                </a:cubicBezTo>
                <a:cubicBezTo>
                  <a:pt x="3946385" y="795066"/>
                  <a:pt x="3955839" y="796009"/>
                  <a:pt x="3970888" y="794914"/>
                </a:cubicBezTo>
                <a:cubicBezTo>
                  <a:pt x="3985937" y="793818"/>
                  <a:pt x="3999310" y="790466"/>
                  <a:pt x="4011006" y="784855"/>
                </a:cubicBezTo>
                <a:cubicBezTo>
                  <a:pt x="4018950" y="781112"/>
                  <a:pt x="4024502" y="777781"/>
                  <a:pt x="4027659" y="774861"/>
                </a:cubicBezTo>
                <a:cubicBezTo>
                  <a:pt x="4030816" y="771942"/>
                  <a:pt x="4034806" y="765667"/>
                  <a:pt x="4039625" y="756037"/>
                </a:cubicBezTo>
                <a:cubicBezTo>
                  <a:pt x="4044626" y="745569"/>
                  <a:pt x="4047126" y="740297"/>
                  <a:pt x="4047126" y="740221"/>
                </a:cubicBezTo>
                <a:close/>
                <a:moveTo>
                  <a:pt x="5943891" y="611605"/>
                </a:moveTo>
                <a:cubicBezTo>
                  <a:pt x="5956312" y="611205"/>
                  <a:pt x="5968792" y="611472"/>
                  <a:pt x="5981332" y="612405"/>
                </a:cubicBezTo>
                <a:cubicBezTo>
                  <a:pt x="5993872" y="613339"/>
                  <a:pt x="6002760" y="614024"/>
                  <a:pt x="6007999" y="614463"/>
                </a:cubicBezTo>
                <a:cubicBezTo>
                  <a:pt x="6026392" y="618577"/>
                  <a:pt x="6042432" y="626236"/>
                  <a:pt x="6056120" y="637437"/>
                </a:cubicBezTo>
                <a:cubicBezTo>
                  <a:pt x="6076712" y="653658"/>
                  <a:pt x="6090400" y="666010"/>
                  <a:pt x="6097182" y="674492"/>
                </a:cubicBezTo>
                <a:cubicBezTo>
                  <a:pt x="6103964" y="682974"/>
                  <a:pt x="6107983" y="692853"/>
                  <a:pt x="6109240" y="704131"/>
                </a:cubicBezTo>
                <a:cubicBezTo>
                  <a:pt x="6110612" y="721019"/>
                  <a:pt x="6108578" y="732273"/>
                  <a:pt x="6103139" y="737892"/>
                </a:cubicBezTo>
                <a:cubicBezTo>
                  <a:pt x="6093881" y="744941"/>
                  <a:pt x="6080304" y="744455"/>
                  <a:pt x="6062406" y="736435"/>
                </a:cubicBezTo>
                <a:cubicBezTo>
                  <a:pt x="6044508" y="728415"/>
                  <a:pt x="6027212" y="716366"/>
                  <a:pt x="6010514" y="700288"/>
                </a:cubicBezTo>
                <a:cubicBezTo>
                  <a:pt x="5992616" y="682981"/>
                  <a:pt x="5973933" y="666636"/>
                  <a:pt x="5954464" y="651253"/>
                </a:cubicBezTo>
                <a:cubicBezTo>
                  <a:pt x="5934995" y="635870"/>
                  <a:pt x="5925260" y="625755"/>
                  <a:pt x="5925260" y="620906"/>
                </a:cubicBezTo>
                <a:cubicBezTo>
                  <a:pt x="5925260" y="615106"/>
                  <a:pt x="5931470" y="612005"/>
                  <a:pt x="5943891" y="611605"/>
                </a:cubicBezTo>
                <a:close/>
                <a:moveTo>
                  <a:pt x="4008264" y="559663"/>
                </a:moveTo>
                <a:lnTo>
                  <a:pt x="4004870" y="560027"/>
                </a:lnTo>
                <a:cubicBezTo>
                  <a:pt x="3999837" y="560589"/>
                  <a:pt x="3994790" y="561499"/>
                  <a:pt x="3989732" y="562756"/>
                </a:cubicBezTo>
                <a:cubicBezTo>
                  <a:pt x="3980913" y="565690"/>
                  <a:pt x="3972740" y="567447"/>
                  <a:pt x="3965216" y="568028"/>
                </a:cubicBezTo>
                <a:cubicBezTo>
                  <a:pt x="3955471" y="569647"/>
                  <a:pt x="3950600" y="576510"/>
                  <a:pt x="3950600" y="588617"/>
                </a:cubicBezTo>
                <a:cubicBezTo>
                  <a:pt x="3950600" y="603456"/>
                  <a:pt x="3961806" y="602037"/>
                  <a:pt x="3984218" y="584359"/>
                </a:cubicBezTo>
                <a:cubicBezTo>
                  <a:pt x="3989056" y="581482"/>
                  <a:pt x="3995072" y="575784"/>
                  <a:pt x="4002263" y="567264"/>
                </a:cubicBezTo>
                <a:close/>
                <a:moveTo>
                  <a:pt x="4984472" y="558766"/>
                </a:moveTo>
                <a:lnTo>
                  <a:pt x="4983628" y="559327"/>
                </a:lnTo>
                <a:cubicBezTo>
                  <a:pt x="4979375" y="562580"/>
                  <a:pt x="4975856" y="565416"/>
                  <a:pt x="4973070" y="567835"/>
                </a:cubicBezTo>
                <a:lnTo>
                  <a:pt x="4966934" y="573822"/>
                </a:lnTo>
                <a:lnTo>
                  <a:pt x="4970926" y="573400"/>
                </a:lnTo>
                <a:cubicBezTo>
                  <a:pt x="4975518" y="573048"/>
                  <a:pt x="4979584" y="569212"/>
                  <a:pt x="4983128" y="561892"/>
                </a:cubicBezTo>
                <a:close/>
                <a:moveTo>
                  <a:pt x="1084170" y="479474"/>
                </a:moveTo>
                <a:cubicBezTo>
                  <a:pt x="1084808" y="479989"/>
                  <a:pt x="1082627" y="480384"/>
                  <a:pt x="1077626" y="480660"/>
                </a:cubicBezTo>
                <a:cubicBezTo>
                  <a:pt x="1072626" y="480936"/>
                  <a:pt x="1068306" y="481758"/>
                  <a:pt x="1064668" y="483125"/>
                </a:cubicBezTo>
                <a:cubicBezTo>
                  <a:pt x="1061029" y="484492"/>
                  <a:pt x="1052876" y="492214"/>
                  <a:pt x="1040207" y="506292"/>
                </a:cubicBezTo>
                <a:cubicBezTo>
                  <a:pt x="1027539" y="520370"/>
                  <a:pt x="1019248" y="530747"/>
                  <a:pt x="1015333" y="537424"/>
                </a:cubicBezTo>
                <a:cubicBezTo>
                  <a:pt x="1011751" y="545225"/>
                  <a:pt x="1003870" y="557572"/>
                  <a:pt x="991687" y="574465"/>
                </a:cubicBezTo>
                <a:cubicBezTo>
                  <a:pt x="979504" y="591357"/>
                  <a:pt x="974132" y="600647"/>
                  <a:pt x="975571" y="602333"/>
                </a:cubicBezTo>
                <a:cubicBezTo>
                  <a:pt x="977771" y="608924"/>
                  <a:pt x="981926" y="616472"/>
                  <a:pt x="988037" y="624978"/>
                </a:cubicBezTo>
                <a:cubicBezTo>
                  <a:pt x="994147" y="633484"/>
                  <a:pt x="999012" y="638413"/>
                  <a:pt x="1002631" y="639766"/>
                </a:cubicBezTo>
                <a:cubicBezTo>
                  <a:pt x="1004336" y="640833"/>
                  <a:pt x="1005170" y="641349"/>
                  <a:pt x="1005131" y="641316"/>
                </a:cubicBezTo>
                <a:cubicBezTo>
                  <a:pt x="1005093" y="641283"/>
                  <a:pt x="1008189" y="637713"/>
                  <a:pt x="1014418" y="630607"/>
                </a:cubicBezTo>
                <a:cubicBezTo>
                  <a:pt x="1018447" y="626350"/>
                  <a:pt x="1021705" y="620335"/>
                  <a:pt x="1024191" y="612562"/>
                </a:cubicBezTo>
                <a:cubicBezTo>
                  <a:pt x="1026753" y="600980"/>
                  <a:pt x="1029027" y="593205"/>
                  <a:pt x="1031013" y="589238"/>
                </a:cubicBezTo>
                <a:cubicBezTo>
                  <a:pt x="1032999" y="585271"/>
                  <a:pt x="1038126" y="577244"/>
                  <a:pt x="1046394" y="565156"/>
                </a:cubicBezTo>
                <a:cubicBezTo>
                  <a:pt x="1054890" y="552679"/>
                  <a:pt x="1063629" y="535350"/>
                  <a:pt x="1072611" y="513171"/>
                </a:cubicBezTo>
                <a:cubicBezTo>
                  <a:pt x="1081594" y="490992"/>
                  <a:pt x="1085446" y="479760"/>
                  <a:pt x="1084170" y="479474"/>
                </a:cubicBezTo>
                <a:close/>
                <a:moveTo>
                  <a:pt x="4016668" y="472325"/>
                </a:moveTo>
                <a:lnTo>
                  <a:pt x="3993769" y="475038"/>
                </a:lnTo>
                <a:cubicBezTo>
                  <a:pt x="3981353" y="476667"/>
                  <a:pt x="3972259" y="478060"/>
                  <a:pt x="3966487" y="479217"/>
                </a:cubicBezTo>
                <a:cubicBezTo>
                  <a:pt x="3935560" y="484113"/>
                  <a:pt x="3927173" y="490118"/>
                  <a:pt x="3941327" y="497234"/>
                </a:cubicBezTo>
                <a:cubicBezTo>
                  <a:pt x="3942337" y="497643"/>
                  <a:pt x="3943504" y="497900"/>
                  <a:pt x="3944827" y="498005"/>
                </a:cubicBezTo>
                <a:cubicBezTo>
                  <a:pt x="3946152" y="498110"/>
                  <a:pt x="3953319" y="495500"/>
                  <a:pt x="3966330" y="490176"/>
                </a:cubicBezTo>
                <a:cubicBezTo>
                  <a:pt x="3978922" y="485530"/>
                  <a:pt x="3990391" y="481386"/>
                  <a:pt x="4000738" y="477746"/>
                </a:cubicBezTo>
                <a:close/>
                <a:moveTo>
                  <a:pt x="6855830" y="431811"/>
                </a:moveTo>
                <a:cubicBezTo>
                  <a:pt x="6858461" y="431425"/>
                  <a:pt x="6860662" y="431754"/>
                  <a:pt x="6862434" y="432797"/>
                </a:cubicBezTo>
                <a:cubicBezTo>
                  <a:pt x="6865978" y="434883"/>
                  <a:pt x="6870452" y="447220"/>
                  <a:pt x="6875857" y="469809"/>
                </a:cubicBezTo>
                <a:cubicBezTo>
                  <a:pt x="6881263" y="492397"/>
                  <a:pt x="6883966" y="526318"/>
                  <a:pt x="6883966" y="571571"/>
                </a:cubicBezTo>
                <a:cubicBezTo>
                  <a:pt x="6883966" y="603899"/>
                  <a:pt x="6884796" y="626288"/>
                  <a:pt x="6886459" y="638737"/>
                </a:cubicBezTo>
                <a:cubicBezTo>
                  <a:pt x="6888121" y="651186"/>
                  <a:pt x="6891200" y="660283"/>
                  <a:pt x="6895696" y="666026"/>
                </a:cubicBezTo>
                <a:cubicBezTo>
                  <a:pt x="6900192" y="671770"/>
                  <a:pt x="6909345" y="677647"/>
                  <a:pt x="6923156" y="683657"/>
                </a:cubicBezTo>
                <a:cubicBezTo>
                  <a:pt x="6934748" y="688962"/>
                  <a:pt x="6948555" y="691615"/>
                  <a:pt x="6964576" y="691615"/>
                </a:cubicBezTo>
                <a:cubicBezTo>
                  <a:pt x="6980596" y="691615"/>
                  <a:pt x="7002824" y="688272"/>
                  <a:pt x="7031255" y="681585"/>
                </a:cubicBezTo>
                <a:cubicBezTo>
                  <a:pt x="7047638" y="677480"/>
                  <a:pt x="7056580" y="674753"/>
                  <a:pt x="7058080" y="673406"/>
                </a:cubicBezTo>
                <a:cubicBezTo>
                  <a:pt x="7059580" y="672058"/>
                  <a:pt x="7060330" y="657482"/>
                  <a:pt x="7060330" y="629679"/>
                </a:cubicBezTo>
                <a:cubicBezTo>
                  <a:pt x="7060330" y="601875"/>
                  <a:pt x="7061254" y="576325"/>
                  <a:pt x="7063102" y="553026"/>
                </a:cubicBezTo>
                <a:cubicBezTo>
                  <a:pt x="7066712" y="527014"/>
                  <a:pt x="7073494" y="514007"/>
                  <a:pt x="7083448" y="514007"/>
                </a:cubicBezTo>
                <a:cubicBezTo>
                  <a:pt x="7088839" y="518046"/>
                  <a:pt x="7094466" y="527233"/>
                  <a:pt x="7100328" y="541568"/>
                </a:cubicBezTo>
                <a:cubicBezTo>
                  <a:pt x="7106192" y="555903"/>
                  <a:pt x="7109122" y="566061"/>
                  <a:pt x="7109122" y="572043"/>
                </a:cubicBezTo>
                <a:cubicBezTo>
                  <a:pt x="7109427" y="573853"/>
                  <a:pt x="7111708" y="577310"/>
                  <a:pt x="7115966" y="582416"/>
                </a:cubicBezTo>
                <a:cubicBezTo>
                  <a:pt x="7120224" y="587521"/>
                  <a:pt x="7125288" y="597858"/>
                  <a:pt x="7131161" y="613427"/>
                </a:cubicBezTo>
                <a:cubicBezTo>
                  <a:pt x="7137033" y="628995"/>
                  <a:pt x="7145742" y="641618"/>
                  <a:pt x="7157286" y="651296"/>
                </a:cubicBezTo>
                <a:cubicBezTo>
                  <a:pt x="7168830" y="660973"/>
                  <a:pt x="7174602" y="669684"/>
                  <a:pt x="7174602" y="677428"/>
                </a:cubicBezTo>
                <a:cubicBezTo>
                  <a:pt x="7174602" y="685686"/>
                  <a:pt x="7170620" y="696570"/>
                  <a:pt x="7162658" y="710082"/>
                </a:cubicBezTo>
                <a:cubicBezTo>
                  <a:pt x="7154695" y="723593"/>
                  <a:pt x="7146866" y="731301"/>
                  <a:pt x="7139169" y="733206"/>
                </a:cubicBezTo>
                <a:cubicBezTo>
                  <a:pt x="7135321" y="734501"/>
                  <a:pt x="7130230" y="737207"/>
                  <a:pt x="7123896" y="741321"/>
                </a:cubicBezTo>
                <a:cubicBezTo>
                  <a:pt x="7117562" y="745436"/>
                  <a:pt x="7103092" y="747801"/>
                  <a:pt x="7080490" y="748415"/>
                </a:cubicBezTo>
                <a:cubicBezTo>
                  <a:pt x="7057888" y="749029"/>
                  <a:pt x="7037194" y="751389"/>
                  <a:pt x="7018410" y="755494"/>
                </a:cubicBezTo>
                <a:cubicBezTo>
                  <a:pt x="6998866" y="759771"/>
                  <a:pt x="6976341" y="762060"/>
                  <a:pt x="6950838" y="762360"/>
                </a:cubicBezTo>
                <a:cubicBezTo>
                  <a:pt x="6925335" y="762660"/>
                  <a:pt x="6904550" y="760371"/>
                  <a:pt x="6888480" y="755494"/>
                </a:cubicBezTo>
                <a:cubicBezTo>
                  <a:pt x="6876022" y="752094"/>
                  <a:pt x="6863790" y="746179"/>
                  <a:pt x="6851783" y="737749"/>
                </a:cubicBezTo>
                <a:cubicBezTo>
                  <a:pt x="6839777" y="729320"/>
                  <a:pt x="6830840" y="719961"/>
                  <a:pt x="6824972" y="709675"/>
                </a:cubicBezTo>
                <a:cubicBezTo>
                  <a:pt x="6820468" y="700654"/>
                  <a:pt x="6817752" y="682154"/>
                  <a:pt x="6816829" y="654175"/>
                </a:cubicBezTo>
                <a:cubicBezTo>
                  <a:pt x="6815905" y="626195"/>
                  <a:pt x="6816938" y="599856"/>
                  <a:pt x="6819929" y="575158"/>
                </a:cubicBezTo>
                <a:cubicBezTo>
                  <a:pt x="6822940" y="551050"/>
                  <a:pt x="6824734" y="530333"/>
                  <a:pt x="6825316" y="513007"/>
                </a:cubicBezTo>
                <a:cubicBezTo>
                  <a:pt x="6825954" y="497767"/>
                  <a:pt x="6828348" y="481853"/>
                  <a:pt x="6832494" y="465265"/>
                </a:cubicBezTo>
                <a:cubicBezTo>
                  <a:pt x="6836644" y="448678"/>
                  <a:pt x="6841360" y="438626"/>
                  <a:pt x="6846646" y="435112"/>
                </a:cubicBezTo>
                <a:cubicBezTo>
                  <a:pt x="6850138" y="433297"/>
                  <a:pt x="6853198" y="432197"/>
                  <a:pt x="6855830" y="431811"/>
                </a:cubicBezTo>
                <a:close/>
                <a:moveTo>
                  <a:pt x="4664788" y="430911"/>
                </a:moveTo>
                <a:cubicBezTo>
                  <a:pt x="4661169" y="430911"/>
                  <a:pt x="4653416" y="438441"/>
                  <a:pt x="4641528" y="453500"/>
                </a:cubicBezTo>
                <a:cubicBezTo>
                  <a:pt x="4629642" y="468559"/>
                  <a:pt x="4623698" y="478912"/>
                  <a:pt x="4623698" y="484561"/>
                </a:cubicBezTo>
                <a:cubicBezTo>
                  <a:pt x="4623698" y="485885"/>
                  <a:pt x="4627105" y="487832"/>
                  <a:pt x="4633920" y="490404"/>
                </a:cubicBezTo>
                <a:cubicBezTo>
                  <a:pt x="4640736" y="492976"/>
                  <a:pt x="4647177" y="494333"/>
                  <a:pt x="4653244" y="494476"/>
                </a:cubicBezTo>
                <a:cubicBezTo>
                  <a:pt x="4653444" y="494448"/>
                  <a:pt x="4654864" y="479622"/>
                  <a:pt x="4657502" y="449999"/>
                </a:cubicBezTo>
                <a:cubicBezTo>
                  <a:pt x="4658654" y="437274"/>
                  <a:pt x="4661084" y="430911"/>
                  <a:pt x="4664788" y="430911"/>
                </a:cubicBezTo>
                <a:close/>
                <a:moveTo>
                  <a:pt x="1323269" y="313981"/>
                </a:moveTo>
                <a:lnTo>
                  <a:pt x="1320599" y="316032"/>
                </a:lnTo>
                <a:cubicBezTo>
                  <a:pt x="1316566" y="319109"/>
                  <a:pt x="1310384" y="323788"/>
                  <a:pt x="1302054" y="330070"/>
                </a:cubicBezTo>
                <a:cubicBezTo>
                  <a:pt x="1293725" y="336352"/>
                  <a:pt x="1286988" y="341552"/>
                  <a:pt x="1281845" y="345672"/>
                </a:cubicBezTo>
                <a:lnTo>
                  <a:pt x="1281405" y="346048"/>
                </a:lnTo>
                <a:lnTo>
                  <a:pt x="1281770" y="345983"/>
                </a:lnTo>
                <a:cubicBezTo>
                  <a:pt x="1286668" y="344813"/>
                  <a:pt x="1292610" y="343167"/>
                  <a:pt x="1299597" y="341043"/>
                </a:cubicBezTo>
                <a:cubicBezTo>
                  <a:pt x="1314589" y="335871"/>
                  <a:pt x="1323567" y="332044"/>
                  <a:pt x="1326529" y="329563"/>
                </a:cubicBezTo>
                <a:cubicBezTo>
                  <a:pt x="1329491" y="327081"/>
                  <a:pt x="1328591" y="322812"/>
                  <a:pt x="1323829" y="316754"/>
                </a:cubicBezTo>
                <a:close/>
                <a:moveTo>
                  <a:pt x="5002823" y="312603"/>
                </a:moveTo>
                <a:cubicBezTo>
                  <a:pt x="5003562" y="312542"/>
                  <a:pt x="4998970" y="315732"/>
                  <a:pt x="4989050" y="322176"/>
                </a:cubicBezTo>
                <a:lnTo>
                  <a:pt x="4970433" y="337248"/>
                </a:lnTo>
                <a:lnTo>
                  <a:pt x="4971927" y="337557"/>
                </a:lnTo>
                <a:cubicBezTo>
                  <a:pt x="4983718" y="340357"/>
                  <a:pt x="4991960" y="340352"/>
                  <a:pt x="4996651" y="337542"/>
                </a:cubicBezTo>
                <a:cubicBezTo>
                  <a:pt x="5001342" y="334732"/>
                  <a:pt x="5003412" y="329322"/>
                  <a:pt x="5002860" y="321312"/>
                </a:cubicBezTo>
                <a:cubicBezTo>
                  <a:pt x="5002097" y="315568"/>
                  <a:pt x="5002086" y="312665"/>
                  <a:pt x="5002823" y="312603"/>
                </a:cubicBezTo>
                <a:close/>
                <a:moveTo>
                  <a:pt x="6842258" y="310537"/>
                </a:moveTo>
                <a:lnTo>
                  <a:pt x="6819686" y="331409"/>
                </a:lnTo>
                <a:cubicBezTo>
                  <a:pt x="6810124" y="341256"/>
                  <a:pt x="6800374" y="352277"/>
                  <a:pt x="6790440" y="364474"/>
                </a:cubicBezTo>
                <a:cubicBezTo>
                  <a:pt x="6766675" y="387020"/>
                  <a:pt x="6755036" y="398293"/>
                  <a:pt x="6755521" y="398293"/>
                </a:cubicBezTo>
                <a:cubicBezTo>
                  <a:pt x="6755740" y="398293"/>
                  <a:pt x="6756617" y="398036"/>
                  <a:pt x="6758150" y="397521"/>
                </a:cubicBezTo>
                <a:cubicBezTo>
                  <a:pt x="6768999" y="394264"/>
                  <a:pt x="6785954" y="386582"/>
                  <a:pt x="6809014" y="374475"/>
                </a:cubicBezTo>
                <a:cubicBezTo>
                  <a:pt x="6832073" y="362369"/>
                  <a:pt x="6845937" y="353692"/>
                  <a:pt x="6850604" y="348444"/>
                </a:cubicBezTo>
                <a:lnTo>
                  <a:pt x="6859406" y="342872"/>
                </a:lnTo>
                <a:lnTo>
                  <a:pt x="6849347" y="332556"/>
                </a:lnTo>
                <a:cubicBezTo>
                  <a:pt x="6846538" y="326469"/>
                  <a:pt x="6844475" y="321144"/>
                  <a:pt x="6843160" y="316579"/>
                </a:cubicBezTo>
                <a:close/>
                <a:moveTo>
                  <a:pt x="1086117" y="308611"/>
                </a:moveTo>
                <a:lnTo>
                  <a:pt x="1079198" y="311125"/>
                </a:lnTo>
                <a:cubicBezTo>
                  <a:pt x="1065915" y="316021"/>
                  <a:pt x="1055598" y="319838"/>
                  <a:pt x="1048246" y="322578"/>
                </a:cubicBezTo>
                <a:lnTo>
                  <a:pt x="1036530" y="327015"/>
                </a:lnTo>
                <a:lnTo>
                  <a:pt x="1040593" y="328577"/>
                </a:lnTo>
                <a:cubicBezTo>
                  <a:pt x="1047108" y="331401"/>
                  <a:pt x="1052761" y="332813"/>
                  <a:pt x="1057552" y="332813"/>
                </a:cubicBezTo>
                <a:cubicBezTo>
                  <a:pt x="1060467" y="332813"/>
                  <a:pt x="1065925" y="329458"/>
                  <a:pt x="1073926" y="322748"/>
                </a:cubicBezTo>
                <a:close/>
                <a:moveTo>
                  <a:pt x="1302069" y="240744"/>
                </a:moveTo>
                <a:lnTo>
                  <a:pt x="1295254" y="266976"/>
                </a:lnTo>
                <a:cubicBezTo>
                  <a:pt x="1292694" y="276018"/>
                  <a:pt x="1290111" y="284228"/>
                  <a:pt x="1287506" y="291606"/>
                </a:cubicBezTo>
                <a:lnTo>
                  <a:pt x="1282945" y="302970"/>
                </a:lnTo>
                <a:lnTo>
                  <a:pt x="1289644" y="297266"/>
                </a:lnTo>
                <a:cubicBezTo>
                  <a:pt x="1294646" y="292756"/>
                  <a:pt x="1298721" y="288784"/>
                  <a:pt x="1301869" y="285350"/>
                </a:cubicBezTo>
                <a:cubicBezTo>
                  <a:pt x="1305469" y="281340"/>
                  <a:pt x="1307484" y="278773"/>
                  <a:pt x="1307912" y="277649"/>
                </a:cubicBezTo>
                <a:cubicBezTo>
                  <a:pt x="1308341" y="276525"/>
                  <a:pt x="1307898" y="274430"/>
                  <a:pt x="1306583" y="271363"/>
                </a:cubicBezTo>
                <a:cubicBezTo>
                  <a:pt x="1303707" y="264733"/>
                  <a:pt x="1302716" y="259475"/>
                  <a:pt x="1303612" y="255589"/>
                </a:cubicBezTo>
                <a:lnTo>
                  <a:pt x="1314759" y="241742"/>
                </a:lnTo>
                <a:lnTo>
                  <a:pt x="1306683" y="241559"/>
                </a:lnTo>
                <a:close/>
                <a:moveTo>
                  <a:pt x="108503" y="215677"/>
                </a:moveTo>
                <a:cubicBezTo>
                  <a:pt x="106750" y="215603"/>
                  <a:pt x="105786" y="215858"/>
                  <a:pt x="105610" y="216441"/>
                </a:cubicBezTo>
                <a:cubicBezTo>
                  <a:pt x="103895" y="219442"/>
                  <a:pt x="101885" y="242104"/>
                  <a:pt x="99580" y="284428"/>
                </a:cubicBezTo>
                <a:cubicBezTo>
                  <a:pt x="97275" y="326753"/>
                  <a:pt x="96123" y="367151"/>
                  <a:pt x="96123" y="405622"/>
                </a:cubicBezTo>
                <a:cubicBezTo>
                  <a:pt x="96123" y="480870"/>
                  <a:pt x="93675" y="518493"/>
                  <a:pt x="88779" y="518493"/>
                </a:cubicBezTo>
                <a:cubicBezTo>
                  <a:pt x="91541" y="518493"/>
                  <a:pt x="109643" y="510421"/>
                  <a:pt x="143086" y="494276"/>
                </a:cubicBezTo>
                <a:cubicBezTo>
                  <a:pt x="155906" y="488171"/>
                  <a:pt x="170746" y="481808"/>
                  <a:pt x="187606" y="475188"/>
                </a:cubicBezTo>
                <a:cubicBezTo>
                  <a:pt x="205570" y="468225"/>
                  <a:pt x="230787" y="456769"/>
                  <a:pt x="263258" y="440820"/>
                </a:cubicBezTo>
                <a:cubicBezTo>
                  <a:pt x="295729" y="424870"/>
                  <a:pt x="311964" y="417624"/>
                  <a:pt x="311964" y="419081"/>
                </a:cubicBezTo>
                <a:cubicBezTo>
                  <a:pt x="311964" y="418405"/>
                  <a:pt x="306735" y="408351"/>
                  <a:pt x="296276" y="388920"/>
                </a:cubicBezTo>
                <a:cubicBezTo>
                  <a:pt x="287942" y="372928"/>
                  <a:pt x="282579" y="363072"/>
                  <a:pt x="280189" y="359352"/>
                </a:cubicBezTo>
                <a:cubicBezTo>
                  <a:pt x="277798" y="355633"/>
                  <a:pt x="276821" y="354073"/>
                  <a:pt x="277260" y="354673"/>
                </a:cubicBezTo>
                <a:cubicBezTo>
                  <a:pt x="273745" y="355102"/>
                  <a:pt x="269399" y="355775"/>
                  <a:pt x="264222" y="356695"/>
                </a:cubicBezTo>
                <a:cubicBezTo>
                  <a:pt x="259045" y="357614"/>
                  <a:pt x="249368" y="361543"/>
                  <a:pt x="235190" y="368482"/>
                </a:cubicBezTo>
                <a:cubicBezTo>
                  <a:pt x="221012" y="375421"/>
                  <a:pt x="210480" y="378890"/>
                  <a:pt x="203593" y="378890"/>
                </a:cubicBezTo>
                <a:cubicBezTo>
                  <a:pt x="186725" y="378890"/>
                  <a:pt x="175490" y="366975"/>
                  <a:pt x="169889" y="343143"/>
                </a:cubicBezTo>
                <a:cubicBezTo>
                  <a:pt x="164736" y="313730"/>
                  <a:pt x="176685" y="291746"/>
                  <a:pt x="205736" y="277192"/>
                </a:cubicBezTo>
                <a:cubicBezTo>
                  <a:pt x="214118" y="273001"/>
                  <a:pt x="218967" y="270248"/>
                  <a:pt x="220281" y="268934"/>
                </a:cubicBezTo>
                <a:cubicBezTo>
                  <a:pt x="221596" y="267619"/>
                  <a:pt x="222253" y="265343"/>
                  <a:pt x="222253" y="262104"/>
                </a:cubicBezTo>
                <a:cubicBezTo>
                  <a:pt x="222253" y="258790"/>
                  <a:pt x="221676" y="256556"/>
                  <a:pt x="220524" y="255403"/>
                </a:cubicBezTo>
                <a:cubicBezTo>
                  <a:pt x="219371" y="254251"/>
                  <a:pt x="214733" y="251160"/>
                  <a:pt x="206608" y="246131"/>
                </a:cubicBezTo>
                <a:cubicBezTo>
                  <a:pt x="185091" y="237425"/>
                  <a:pt x="164741" y="230453"/>
                  <a:pt x="145557" y="225214"/>
                </a:cubicBezTo>
                <a:cubicBezTo>
                  <a:pt x="126112" y="219077"/>
                  <a:pt x="113761" y="215898"/>
                  <a:pt x="108503" y="215677"/>
                </a:cubicBezTo>
                <a:close/>
                <a:moveTo>
                  <a:pt x="3203506" y="211562"/>
                </a:moveTo>
                <a:cubicBezTo>
                  <a:pt x="3213156" y="211253"/>
                  <a:pt x="3223094" y="212693"/>
                  <a:pt x="3233322" y="215884"/>
                </a:cubicBezTo>
                <a:cubicBezTo>
                  <a:pt x="3253777" y="222266"/>
                  <a:pt x="3272105" y="233558"/>
                  <a:pt x="3288307" y="249760"/>
                </a:cubicBezTo>
                <a:cubicBezTo>
                  <a:pt x="3295718" y="257780"/>
                  <a:pt x="3300866" y="264316"/>
                  <a:pt x="3303752" y="269369"/>
                </a:cubicBezTo>
                <a:cubicBezTo>
                  <a:pt x="3306638" y="274422"/>
                  <a:pt x="3308405" y="281473"/>
                  <a:pt x="3309053" y="290522"/>
                </a:cubicBezTo>
                <a:cubicBezTo>
                  <a:pt x="3310377" y="303790"/>
                  <a:pt x="3308848" y="315354"/>
                  <a:pt x="3304466" y="325212"/>
                </a:cubicBezTo>
                <a:cubicBezTo>
                  <a:pt x="3300085" y="335071"/>
                  <a:pt x="3290998" y="347524"/>
                  <a:pt x="3277206" y="362574"/>
                </a:cubicBezTo>
                <a:cubicBezTo>
                  <a:pt x="3265795" y="375118"/>
                  <a:pt x="3250848" y="400174"/>
                  <a:pt x="3232365" y="437741"/>
                </a:cubicBezTo>
                <a:cubicBezTo>
                  <a:pt x="3213881" y="475307"/>
                  <a:pt x="3201142" y="498005"/>
                  <a:pt x="3194145" y="505835"/>
                </a:cubicBezTo>
                <a:cubicBezTo>
                  <a:pt x="3187149" y="513664"/>
                  <a:pt x="3183651" y="518236"/>
                  <a:pt x="3183651" y="519551"/>
                </a:cubicBezTo>
                <a:cubicBezTo>
                  <a:pt x="3183651" y="517970"/>
                  <a:pt x="3188138" y="518443"/>
                  <a:pt x="3197110" y="520972"/>
                </a:cubicBezTo>
                <a:cubicBezTo>
                  <a:pt x="3206083" y="523501"/>
                  <a:pt x="3214098" y="524766"/>
                  <a:pt x="3221156" y="524766"/>
                </a:cubicBezTo>
                <a:cubicBezTo>
                  <a:pt x="3229290" y="524766"/>
                  <a:pt x="3240063" y="531824"/>
                  <a:pt x="3253474" y="545940"/>
                </a:cubicBezTo>
                <a:cubicBezTo>
                  <a:pt x="3261028" y="554122"/>
                  <a:pt x="3265631" y="560875"/>
                  <a:pt x="3267283" y="566199"/>
                </a:cubicBezTo>
                <a:cubicBezTo>
                  <a:pt x="3268936" y="571524"/>
                  <a:pt x="3268416" y="575234"/>
                  <a:pt x="3265726" y="577329"/>
                </a:cubicBezTo>
                <a:cubicBezTo>
                  <a:pt x="3263035" y="579425"/>
                  <a:pt x="3261790" y="580263"/>
                  <a:pt x="3261990" y="579844"/>
                </a:cubicBezTo>
                <a:cubicBezTo>
                  <a:pt x="3262190" y="579425"/>
                  <a:pt x="3263457" y="581320"/>
                  <a:pt x="3265790" y="585530"/>
                </a:cubicBezTo>
                <a:cubicBezTo>
                  <a:pt x="3275620" y="605647"/>
                  <a:pt x="3269034" y="624450"/>
                  <a:pt x="3246031" y="641937"/>
                </a:cubicBezTo>
                <a:lnTo>
                  <a:pt x="3226685" y="655168"/>
                </a:lnTo>
                <a:lnTo>
                  <a:pt x="3146704" y="655168"/>
                </a:lnTo>
                <a:cubicBezTo>
                  <a:pt x="3095831" y="655768"/>
                  <a:pt x="3065291" y="656966"/>
                  <a:pt x="3055086" y="658761"/>
                </a:cubicBezTo>
                <a:cubicBezTo>
                  <a:pt x="3044879" y="660556"/>
                  <a:pt x="3030723" y="658016"/>
                  <a:pt x="3012615" y="651139"/>
                </a:cubicBezTo>
                <a:cubicBezTo>
                  <a:pt x="2995785" y="643719"/>
                  <a:pt x="2983248" y="634539"/>
                  <a:pt x="2975004" y="623599"/>
                </a:cubicBezTo>
                <a:cubicBezTo>
                  <a:pt x="2966760" y="612660"/>
                  <a:pt x="2963633" y="600266"/>
                  <a:pt x="2965624" y="586416"/>
                </a:cubicBezTo>
                <a:cubicBezTo>
                  <a:pt x="2966719" y="579330"/>
                  <a:pt x="2969901" y="570681"/>
                  <a:pt x="2975168" y="560470"/>
                </a:cubicBezTo>
                <a:cubicBezTo>
                  <a:pt x="2980435" y="550259"/>
                  <a:pt x="2984996" y="543378"/>
                  <a:pt x="2988848" y="539825"/>
                </a:cubicBezTo>
                <a:cubicBezTo>
                  <a:pt x="2992701" y="536272"/>
                  <a:pt x="2996804" y="529985"/>
                  <a:pt x="3001157" y="520965"/>
                </a:cubicBezTo>
                <a:cubicBezTo>
                  <a:pt x="3005510" y="511945"/>
                  <a:pt x="3015964" y="503299"/>
                  <a:pt x="3032518" y="495026"/>
                </a:cubicBezTo>
                <a:cubicBezTo>
                  <a:pt x="3049073" y="486754"/>
                  <a:pt x="3059757" y="482618"/>
                  <a:pt x="3064572" y="482618"/>
                </a:cubicBezTo>
                <a:cubicBezTo>
                  <a:pt x="3069387" y="482618"/>
                  <a:pt x="3079407" y="474864"/>
                  <a:pt x="3094633" y="459357"/>
                </a:cubicBezTo>
                <a:cubicBezTo>
                  <a:pt x="3109859" y="443851"/>
                  <a:pt x="3120577" y="430678"/>
                  <a:pt x="3126787" y="419838"/>
                </a:cubicBezTo>
                <a:cubicBezTo>
                  <a:pt x="3131921" y="410180"/>
                  <a:pt x="3140979" y="389858"/>
                  <a:pt x="3153962" y="358873"/>
                </a:cubicBezTo>
                <a:cubicBezTo>
                  <a:pt x="3166944" y="327889"/>
                  <a:pt x="3173436" y="311477"/>
                  <a:pt x="3173436" y="309639"/>
                </a:cubicBezTo>
                <a:cubicBezTo>
                  <a:pt x="3173436" y="311553"/>
                  <a:pt x="3162901" y="317528"/>
                  <a:pt x="3141832" y="327562"/>
                </a:cubicBezTo>
                <a:cubicBezTo>
                  <a:pt x="3120762" y="337597"/>
                  <a:pt x="3094962" y="350689"/>
                  <a:pt x="3064429" y="366839"/>
                </a:cubicBezTo>
                <a:cubicBezTo>
                  <a:pt x="3033897" y="382988"/>
                  <a:pt x="3011054" y="396816"/>
                  <a:pt x="2995899" y="408323"/>
                </a:cubicBezTo>
                <a:cubicBezTo>
                  <a:pt x="2977535" y="421677"/>
                  <a:pt x="2958340" y="439372"/>
                  <a:pt x="2938314" y="461408"/>
                </a:cubicBezTo>
                <a:cubicBezTo>
                  <a:pt x="2918287" y="483444"/>
                  <a:pt x="2908274" y="496543"/>
                  <a:pt x="2908274" y="500706"/>
                </a:cubicBezTo>
                <a:cubicBezTo>
                  <a:pt x="2908274" y="501953"/>
                  <a:pt x="2916166" y="515831"/>
                  <a:pt x="2931948" y="542339"/>
                </a:cubicBezTo>
                <a:cubicBezTo>
                  <a:pt x="2946760" y="567038"/>
                  <a:pt x="2956230" y="585742"/>
                  <a:pt x="2960359" y="598453"/>
                </a:cubicBezTo>
                <a:cubicBezTo>
                  <a:pt x="2964488" y="611165"/>
                  <a:pt x="2965900" y="625107"/>
                  <a:pt x="2964596" y="640280"/>
                </a:cubicBezTo>
                <a:cubicBezTo>
                  <a:pt x="2963929" y="652834"/>
                  <a:pt x="2960842" y="663238"/>
                  <a:pt x="2955337" y="671491"/>
                </a:cubicBezTo>
                <a:cubicBezTo>
                  <a:pt x="2949832" y="679745"/>
                  <a:pt x="2942454" y="683871"/>
                  <a:pt x="2933206" y="683871"/>
                </a:cubicBezTo>
                <a:cubicBezTo>
                  <a:pt x="2926224" y="683871"/>
                  <a:pt x="2914858" y="679695"/>
                  <a:pt x="2899108" y="671341"/>
                </a:cubicBezTo>
                <a:cubicBezTo>
                  <a:pt x="2883359" y="662988"/>
                  <a:pt x="2871255" y="654934"/>
                  <a:pt x="2862797" y="647181"/>
                </a:cubicBezTo>
                <a:cubicBezTo>
                  <a:pt x="2855243" y="640780"/>
                  <a:pt x="2846614" y="628341"/>
                  <a:pt x="2836908" y="609862"/>
                </a:cubicBezTo>
                <a:cubicBezTo>
                  <a:pt x="2827202" y="591384"/>
                  <a:pt x="2820382" y="574620"/>
                  <a:pt x="2816448" y="559570"/>
                </a:cubicBezTo>
                <a:cubicBezTo>
                  <a:pt x="2813438" y="544435"/>
                  <a:pt x="2813572" y="528319"/>
                  <a:pt x="2816848" y="511221"/>
                </a:cubicBezTo>
                <a:cubicBezTo>
                  <a:pt x="2820153" y="496857"/>
                  <a:pt x="2821227" y="485146"/>
                  <a:pt x="2820070" y="476088"/>
                </a:cubicBezTo>
                <a:cubicBezTo>
                  <a:pt x="2818913" y="467030"/>
                  <a:pt x="2814410" y="448113"/>
                  <a:pt x="2806561" y="419338"/>
                </a:cubicBezTo>
                <a:cubicBezTo>
                  <a:pt x="2796389" y="390258"/>
                  <a:pt x="2789212" y="366765"/>
                  <a:pt x="2785030" y="348858"/>
                </a:cubicBezTo>
                <a:cubicBezTo>
                  <a:pt x="2780849" y="330951"/>
                  <a:pt x="2776065" y="312001"/>
                  <a:pt x="2770679" y="292008"/>
                </a:cubicBezTo>
                <a:cubicBezTo>
                  <a:pt x="2765292" y="272015"/>
                  <a:pt x="2763689" y="258690"/>
                  <a:pt x="2765871" y="252032"/>
                </a:cubicBezTo>
                <a:cubicBezTo>
                  <a:pt x="2768461" y="245488"/>
                  <a:pt x="2771947" y="242216"/>
                  <a:pt x="2776329" y="242216"/>
                </a:cubicBezTo>
                <a:cubicBezTo>
                  <a:pt x="2780710" y="242216"/>
                  <a:pt x="2785887" y="245197"/>
                  <a:pt x="2791859" y="251160"/>
                </a:cubicBezTo>
                <a:cubicBezTo>
                  <a:pt x="2797184" y="255884"/>
                  <a:pt x="2806600" y="271141"/>
                  <a:pt x="2820106" y="296930"/>
                </a:cubicBezTo>
                <a:cubicBezTo>
                  <a:pt x="2833612" y="322719"/>
                  <a:pt x="2845118" y="347501"/>
                  <a:pt x="2854625" y="371275"/>
                </a:cubicBezTo>
                <a:cubicBezTo>
                  <a:pt x="2864588" y="396754"/>
                  <a:pt x="2869579" y="409718"/>
                  <a:pt x="2869598" y="410166"/>
                </a:cubicBezTo>
                <a:cubicBezTo>
                  <a:pt x="2869617" y="410613"/>
                  <a:pt x="2871046" y="408408"/>
                  <a:pt x="2873884" y="403551"/>
                </a:cubicBezTo>
                <a:cubicBezTo>
                  <a:pt x="2882190" y="393854"/>
                  <a:pt x="2902297" y="376964"/>
                  <a:pt x="2934206" y="352880"/>
                </a:cubicBezTo>
                <a:cubicBezTo>
                  <a:pt x="2966115" y="328796"/>
                  <a:pt x="2992042" y="311106"/>
                  <a:pt x="3011987" y="299809"/>
                </a:cubicBezTo>
                <a:cubicBezTo>
                  <a:pt x="3032618" y="288693"/>
                  <a:pt x="3063086" y="272832"/>
                  <a:pt x="3103392" y="252224"/>
                </a:cubicBezTo>
                <a:cubicBezTo>
                  <a:pt x="3143696" y="231617"/>
                  <a:pt x="3167707" y="220123"/>
                  <a:pt x="3175422" y="217742"/>
                </a:cubicBezTo>
                <a:cubicBezTo>
                  <a:pt x="3184495" y="213932"/>
                  <a:pt x="3193856" y="211872"/>
                  <a:pt x="3203506" y="211562"/>
                </a:cubicBezTo>
                <a:close/>
                <a:moveTo>
                  <a:pt x="4996030" y="143861"/>
                </a:moveTo>
                <a:cubicBezTo>
                  <a:pt x="4996916" y="143861"/>
                  <a:pt x="4988100" y="148909"/>
                  <a:pt x="4969584" y="159006"/>
                </a:cubicBezTo>
                <a:cubicBezTo>
                  <a:pt x="4933208" y="178332"/>
                  <a:pt x="4909580" y="202149"/>
                  <a:pt x="4898704" y="230457"/>
                </a:cubicBezTo>
                <a:cubicBezTo>
                  <a:pt x="4894608" y="242745"/>
                  <a:pt x="4892302" y="251293"/>
                  <a:pt x="4891788" y="256104"/>
                </a:cubicBezTo>
                <a:lnTo>
                  <a:pt x="4893676" y="266034"/>
                </a:lnTo>
                <a:lnTo>
                  <a:pt x="4936750" y="241959"/>
                </a:lnTo>
                <a:cubicBezTo>
                  <a:pt x="4980299" y="224642"/>
                  <a:pt x="5002912" y="213098"/>
                  <a:pt x="5004588" y="207326"/>
                </a:cubicBezTo>
                <a:cubicBezTo>
                  <a:pt x="5009970" y="187257"/>
                  <a:pt x="5008508" y="169569"/>
                  <a:pt x="5000202" y="154262"/>
                </a:cubicBezTo>
                <a:cubicBezTo>
                  <a:pt x="4996534" y="147328"/>
                  <a:pt x="4995144" y="143861"/>
                  <a:pt x="4996030" y="143861"/>
                </a:cubicBezTo>
                <a:close/>
                <a:moveTo>
                  <a:pt x="5081994" y="135469"/>
                </a:moveTo>
                <a:lnTo>
                  <a:pt x="5083312" y="146483"/>
                </a:lnTo>
                <a:cubicBezTo>
                  <a:pt x="5083088" y="152326"/>
                  <a:pt x="5082078" y="159315"/>
                  <a:pt x="5080283" y="167450"/>
                </a:cubicBezTo>
                <a:cubicBezTo>
                  <a:pt x="5076588" y="191062"/>
                  <a:pt x="5074599" y="216337"/>
                  <a:pt x="5074318" y="243273"/>
                </a:cubicBezTo>
                <a:cubicBezTo>
                  <a:pt x="5074037" y="270210"/>
                  <a:pt x="5075511" y="287184"/>
                  <a:pt x="5078740" y="294194"/>
                </a:cubicBezTo>
                <a:cubicBezTo>
                  <a:pt x="5081522" y="299757"/>
                  <a:pt x="5084688" y="303693"/>
                  <a:pt x="5088242" y="306003"/>
                </a:cubicBezTo>
                <a:cubicBezTo>
                  <a:pt x="5091794" y="308312"/>
                  <a:pt x="5094346" y="308843"/>
                  <a:pt x="5095900" y="307596"/>
                </a:cubicBezTo>
                <a:cubicBezTo>
                  <a:pt x="5103091" y="304005"/>
                  <a:pt x="5110461" y="292144"/>
                  <a:pt x="5118009" y="272013"/>
                </a:cubicBezTo>
                <a:cubicBezTo>
                  <a:pt x="5125558" y="251882"/>
                  <a:pt x="5129913" y="230210"/>
                  <a:pt x="5131076" y="206997"/>
                </a:cubicBezTo>
                <a:cubicBezTo>
                  <a:pt x="5132266" y="187976"/>
                  <a:pt x="5131552" y="174339"/>
                  <a:pt x="5128932" y="166085"/>
                </a:cubicBezTo>
                <a:cubicBezTo>
                  <a:pt x="5126313" y="157832"/>
                  <a:pt x="5121384" y="151076"/>
                  <a:pt x="5114144" y="145818"/>
                </a:cubicBezTo>
                <a:cubicBezTo>
                  <a:pt x="5107010" y="140770"/>
                  <a:pt x="5097786" y="137703"/>
                  <a:pt x="5086470" y="136617"/>
                </a:cubicBezTo>
                <a:close/>
                <a:moveTo>
                  <a:pt x="933858" y="125673"/>
                </a:moveTo>
                <a:cubicBezTo>
                  <a:pt x="946398" y="126330"/>
                  <a:pt x="960497" y="128961"/>
                  <a:pt x="976156" y="133567"/>
                </a:cubicBezTo>
                <a:cubicBezTo>
                  <a:pt x="991816" y="138172"/>
                  <a:pt x="1007375" y="144190"/>
                  <a:pt x="1022834" y="151619"/>
                </a:cubicBezTo>
                <a:cubicBezTo>
                  <a:pt x="1038864" y="159306"/>
                  <a:pt x="1053023" y="168962"/>
                  <a:pt x="1065311" y="180587"/>
                </a:cubicBezTo>
                <a:cubicBezTo>
                  <a:pt x="1077598" y="192212"/>
                  <a:pt x="1083741" y="202340"/>
                  <a:pt x="1083741" y="210969"/>
                </a:cubicBezTo>
                <a:cubicBezTo>
                  <a:pt x="1083741" y="225438"/>
                  <a:pt x="1077734" y="235811"/>
                  <a:pt x="1065718" y="242087"/>
                </a:cubicBezTo>
                <a:cubicBezTo>
                  <a:pt x="1053702" y="248364"/>
                  <a:pt x="1038312" y="250574"/>
                  <a:pt x="1019548" y="248717"/>
                </a:cubicBezTo>
                <a:cubicBezTo>
                  <a:pt x="994849" y="244602"/>
                  <a:pt x="967027" y="253132"/>
                  <a:pt x="936080" y="274306"/>
                </a:cubicBezTo>
                <a:cubicBezTo>
                  <a:pt x="905714" y="289012"/>
                  <a:pt x="890531" y="291398"/>
                  <a:pt x="890531" y="281464"/>
                </a:cubicBezTo>
                <a:cubicBezTo>
                  <a:pt x="889931" y="274530"/>
                  <a:pt x="898471" y="262652"/>
                  <a:pt x="916149" y="245831"/>
                </a:cubicBezTo>
                <a:cubicBezTo>
                  <a:pt x="935970" y="226009"/>
                  <a:pt x="946674" y="213334"/>
                  <a:pt x="948260" y="207805"/>
                </a:cubicBezTo>
                <a:cubicBezTo>
                  <a:pt x="949846" y="202275"/>
                  <a:pt x="945152" y="192291"/>
                  <a:pt x="934180" y="177851"/>
                </a:cubicBezTo>
                <a:cubicBezTo>
                  <a:pt x="920035" y="156963"/>
                  <a:pt x="912963" y="143651"/>
                  <a:pt x="912963" y="137917"/>
                </a:cubicBezTo>
                <a:cubicBezTo>
                  <a:pt x="914354" y="129097"/>
                  <a:pt x="921319" y="125016"/>
                  <a:pt x="933858" y="125673"/>
                </a:cubicBezTo>
                <a:close/>
                <a:moveTo>
                  <a:pt x="1222754" y="121962"/>
                </a:moveTo>
                <a:lnTo>
                  <a:pt x="1213979" y="149419"/>
                </a:lnTo>
                <a:cubicBezTo>
                  <a:pt x="1205773" y="173717"/>
                  <a:pt x="1197541" y="197439"/>
                  <a:pt x="1189283" y="220585"/>
                </a:cubicBezTo>
                <a:lnTo>
                  <a:pt x="1184211" y="227028"/>
                </a:lnTo>
                <a:lnTo>
                  <a:pt x="1198513" y="231315"/>
                </a:lnTo>
                <a:cubicBezTo>
                  <a:pt x="1205571" y="235572"/>
                  <a:pt x="1209257" y="237182"/>
                  <a:pt x="1209571" y="236144"/>
                </a:cubicBezTo>
                <a:cubicBezTo>
                  <a:pt x="1209886" y="235106"/>
                  <a:pt x="1211481" y="221628"/>
                  <a:pt x="1214358" y="195710"/>
                </a:cubicBezTo>
                <a:close/>
                <a:moveTo>
                  <a:pt x="4063531" y="83345"/>
                </a:moveTo>
                <a:lnTo>
                  <a:pt x="4048620" y="99730"/>
                </a:lnTo>
                <a:cubicBezTo>
                  <a:pt x="4033790" y="115038"/>
                  <a:pt x="4019497" y="126798"/>
                  <a:pt x="4005742" y="135010"/>
                </a:cubicBezTo>
                <a:cubicBezTo>
                  <a:pt x="3987402" y="145959"/>
                  <a:pt x="3976166" y="154400"/>
                  <a:pt x="3972038" y="160334"/>
                </a:cubicBezTo>
                <a:cubicBezTo>
                  <a:pt x="3967908" y="166268"/>
                  <a:pt x="3966696" y="175032"/>
                  <a:pt x="3968402" y="186623"/>
                </a:cubicBezTo>
                <a:cubicBezTo>
                  <a:pt x="3969688" y="196453"/>
                  <a:pt x="3969771" y="204199"/>
                  <a:pt x="3968652" y="209862"/>
                </a:cubicBezTo>
                <a:cubicBezTo>
                  <a:pt x="3967532" y="215525"/>
                  <a:pt x="3964378" y="222252"/>
                  <a:pt x="3959186" y="230043"/>
                </a:cubicBezTo>
                <a:cubicBezTo>
                  <a:pt x="3954062" y="238749"/>
                  <a:pt x="3951500" y="244257"/>
                  <a:pt x="3951500" y="246567"/>
                </a:cubicBezTo>
                <a:cubicBezTo>
                  <a:pt x="3951500" y="248876"/>
                  <a:pt x="3953738" y="253113"/>
                  <a:pt x="3958215" y="259275"/>
                </a:cubicBezTo>
                <a:cubicBezTo>
                  <a:pt x="3963054" y="266533"/>
                  <a:pt x="3966330" y="276447"/>
                  <a:pt x="3968044" y="289015"/>
                </a:cubicBezTo>
                <a:cubicBezTo>
                  <a:pt x="3969758" y="301583"/>
                  <a:pt x="3970335" y="307681"/>
                  <a:pt x="3969773" y="307310"/>
                </a:cubicBezTo>
                <a:cubicBezTo>
                  <a:pt x="3969754" y="306958"/>
                  <a:pt x="3981394" y="305181"/>
                  <a:pt x="4004692" y="301981"/>
                </a:cubicBezTo>
                <a:cubicBezTo>
                  <a:pt x="4027990" y="298780"/>
                  <a:pt x="4046059" y="295294"/>
                  <a:pt x="4058898" y="291522"/>
                </a:cubicBezTo>
                <a:cubicBezTo>
                  <a:pt x="4063585" y="290741"/>
                  <a:pt x="4066233" y="290313"/>
                  <a:pt x="4066842" y="290236"/>
                </a:cubicBezTo>
                <a:cubicBezTo>
                  <a:pt x="4067452" y="290160"/>
                  <a:pt x="4066032" y="288665"/>
                  <a:pt x="4062584" y="285750"/>
                </a:cubicBezTo>
                <a:cubicBezTo>
                  <a:pt x="4061738" y="284683"/>
                  <a:pt x="4061330" y="284093"/>
                  <a:pt x="4061363" y="283978"/>
                </a:cubicBezTo>
                <a:cubicBezTo>
                  <a:pt x="4061396" y="283864"/>
                  <a:pt x="4060846" y="284136"/>
                  <a:pt x="4059713" y="284793"/>
                </a:cubicBezTo>
                <a:cubicBezTo>
                  <a:pt x="4031328" y="294899"/>
                  <a:pt x="4011546" y="294908"/>
                  <a:pt x="4000362" y="284821"/>
                </a:cubicBezTo>
                <a:cubicBezTo>
                  <a:pt x="3994334" y="278792"/>
                  <a:pt x="3990486" y="271772"/>
                  <a:pt x="3988818" y="263762"/>
                </a:cubicBezTo>
                <a:cubicBezTo>
                  <a:pt x="3987152" y="255751"/>
                  <a:pt x="3985092" y="246962"/>
                  <a:pt x="3982639" y="237394"/>
                </a:cubicBezTo>
                <a:cubicBezTo>
                  <a:pt x="3980186" y="227826"/>
                  <a:pt x="3981951" y="219837"/>
                  <a:pt x="3987932" y="213427"/>
                </a:cubicBezTo>
                <a:cubicBezTo>
                  <a:pt x="3997067" y="198368"/>
                  <a:pt x="4014300" y="168893"/>
                  <a:pt x="4039632" y="125001"/>
                </a:cubicBezTo>
                <a:cubicBezTo>
                  <a:pt x="4049131" y="108542"/>
                  <a:pt x="4056850" y="95095"/>
                  <a:pt x="4062786" y="84659"/>
                </a:cubicBezTo>
                <a:close/>
                <a:moveTo>
                  <a:pt x="4815958" y="72773"/>
                </a:moveTo>
                <a:cubicBezTo>
                  <a:pt x="4824344" y="73454"/>
                  <a:pt x="4831314" y="74981"/>
                  <a:pt x="4836867" y="77353"/>
                </a:cubicBezTo>
                <a:cubicBezTo>
                  <a:pt x="4848078" y="83763"/>
                  <a:pt x="4855880" y="107685"/>
                  <a:pt x="4860270" y="149119"/>
                </a:cubicBezTo>
                <a:cubicBezTo>
                  <a:pt x="4861394" y="161192"/>
                  <a:pt x="4861956" y="170149"/>
                  <a:pt x="4861956" y="175990"/>
                </a:cubicBezTo>
                <a:lnTo>
                  <a:pt x="4861922" y="176510"/>
                </a:lnTo>
                <a:lnTo>
                  <a:pt x="4866899" y="167735"/>
                </a:lnTo>
                <a:cubicBezTo>
                  <a:pt x="4883282" y="148428"/>
                  <a:pt x="4900184" y="132709"/>
                  <a:pt x="4917606" y="120579"/>
                </a:cubicBezTo>
                <a:cubicBezTo>
                  <a:pt x="4935027" y="108449"/>
                  <a:pt x="4956506" y="97741"/>
                  <a:pt x="4982042" y="88454"/>
                </a:cubicBezTo>
                <a:cubicBezTo>
                  <a:pt x="5007131" y="79872"/>
                  <a:pt x="5033054" y="74952"/>
                  <a:pt x="5059810" y="73695"/>
                </a:cubicBezTo>
                <a:cubicBezTo>
                  <a:pt x="5083136" y="72438"/>
                  <a:pt x="5100772" y="73262"/>
                  <a:pt x="5112716" y="76167"/>
                </a:cubicBezTo>
                <a:cubicBezTo>
                  <a:pt x="5124660" y="79072"/>
                  <a:pt x="5137657" y="85315"/>
                  <a:pt x="5151706" y="94898"/>
                </a:cubicBezTo>
                <a:cubicBezTo>
                  <a:pt x="5167251" y="104623"/>
                  <a:pt x="5178770" y="116160"/>
                  <a:pt x="5186260" y="129509"/>
                </a:cubicBezTo>
                <a:cubicBezTo>
                  <a:pt x="5193752" y="142858"/>
                  <a:pt x="5199046" y="160058"/>
                  <a:pt x="5202142" y="181108"/>
                </a:cubicBezTo>
                <a:cubicBezTo>
                  <a:pt x="5205818" y="205626"/>
                  <a:pt x="5206666" y="222023"/>
                  <a:pt x="5204684" y="230300"/>
                </a:cubicBezTo>
                <a:cubicBezTo>
                  <a:pt x="5196169" y="264952"/>
                  <a:pt x="5187558" y="290989"/>
                  <a:pt x="5178852" y="308410"/>
                </a:cubicBezTo>
                <a:cubicBezTo>
                  <a:pt x="5173537" y="319030"/>
                  <a:pt x="5170880" y="326898"/>
                  <a:pt x="5170880" y="332013"/>
                </a:cubicBezTo>
                <a:cubicBezTo>
                  <a:pt x="5170880" y="337128"/>
                  <a:pt x="5168340" y="342974"/>
                  <a:pt x="5163258" y="349551"/>
                </a:cubicBezTo>
                <a:cubicBezTo>
                  <a:pt x="5158176" y="356128"/>
                  <a:pt x="5155636" y="361364"/>
                  <a:pt x="5155636" y="365260"/>
                </a:cubicBezTo>
                <a:cubicBezTo>
                  <a:pt x="5155636" y="373213"/>
                  <a:pt x="5148006" y="384820"/>
                  <a:pt x="5132746" y="400079"/>
                </a:cubicBezTo>
                <a:cubicBezTo>
                  <a:pt x="5117488" y="415338"/>
                  <a:pt x="5101634" y="427411"/>
                  <a:pt x="5085184" y="436297"/>
                </a:cubicBezTo>
                <a:cubicBezTo>
                  <a:pt x="5074744" y="442470"/>
                  <a:pt x="5069601" y="445951"/>
                  <a:pt x="5069753" y="446742"/>
                </a:cubicBezTo>
                <a:cubicBezTo>
                  <a:pt x="5069906" y="447532"/>
                  <a:pt x="5078202" y="453504"/>
                  <a:pt x="5094642" y="464658"/>
                </a:cubicBezTo>
                <a:cubicBezTo>
                  <a:pt x="5112720" y="476126"/>
                  <a:pt x="5123220" y="490807"/>
                  <a:pt x="5126139" y="508699"/>
                </a:cubicBezTo>
                <a:cubicBezTo>
                  <a:pt x="5129058" y="526592"/>
                  <a:pt x="5124242" y="547421"/>
                  <a:pt x="5111687" y="571186"/>
                </a:cubicBezTo>
                <a:cubicBezTo>
                  <a:pt x="5085522" y="617115"/>
                  <a:pt x="5046964" y="656044"/>
                  <a:pt x="4996016" y="687972"/>
                </a:cubicBezTo>
                <a:cubicBezTo>
                  <a:pt x="4985167" y="694601"/>
                  <a:pt x="4975270" y="701495"/>
                  <a:pt x="4966326" y="708653"/>
                </a:cubicBezTo>
                <a:lnTo>
                  <a:pt x="4962134" y="711748"/>
                </a:lnTo>
                <a:lnTo>
                  <a:pt x="4972512" y="711075"/>
                </a:lnTo>
                <a:cubicBezTo>
                  <a:pt x="4981761" y="710236"/>
                  <a:pt x="4992772" y="708951"/>
                  <a:pt x="5005545" y="707217"/>
                </a:cubicBezTo>
                <a:cubicBezTo>
                  <a:pt x="5030586" y="702931"/>
                  <a:pt x="5060276" y="699888"/>
                  <a:pt x="5094614" y="698087"/>
                </a:cubicBezTo>
                <a:cubicBezTo>
                  <a:pt x="5123798" y="696887"/>
                  <a:pt x="5140908" y="695544"/>
                  <a:pt x="5145941" y="694058"/>
                </a:cubicBezTo>
                <a:cubicBezTo>
                  <a:pt x="5150975" y="692572"/>
                  <a:pt x="5153045" y="691429"/>
                  <a:pt x="5152149" y="690629"/>
                </a:cubicBezTo>
                <a:cubicBezTo>
                  <a:pt x="5150654" y="677532"/>
                  <a:pt x="5154450" y="670984"/>
                  <a:pt x="5163536" y="670984"/>
                </a:cubicBezTo>
                <a:cubicBezTo>
                  <a:pt x="5166775" y="670984"/>
                  <a:pt x="5181038" y="674746"/>
                  <a:pt x="5206327" y="682271"/>
                </a:cubicBezTo>
                <a:cubicBezTo>
                  <a:pt x="5222072" y="686767"/>
                  <a:pt x="5233826" y="692013"/>
                  <a:pt x="5241589" y="698009"/>
                </a:cubicBezTo>
                <a:cubicBezTo>
                  <a:pt x="5249352" y="704005"/>
                  <a:pt x="5254676" y="711913"/>
                  <a:pt x="5257562" y="721733"/>
                </a:cubicBezTo>
                <a:cubicBezTo>
                  <a:pt x="5263763" y="747736"/>
                  <a:pt x="5263482" y="764522"/>
                  <a:pt x="5256720" y="772089"/>
                </a:cubicBezTo>
                <a:cubicBezTo>
                  <a:pt x="5249957" y="779657"/>
                  <a:pt x="5234998" y="781303"/>
                  <a:pt x="5211842" y="777026"/>
                </a:cubicBezTo>
                <a:cubicBezTo>
                  <a:pt x="5195898" y="773530"/>
                  <a:pt x="5185858" y="772380"/>
                  <a:pt x="5181724" y="773575"/>
                </a:cubicBezTo>
                <a:cubicBezTo>
                  <a:pt x="5177590" y="774771"/>
                  <a:pt x="5165594" y="775368"/>
                  <a:pt x="5145734" y="775368"/>
                </a:cubicBezTo>
                <a:cubicBezTo>
                  <a:pt x="5114921" y="775959"/>
                  <a:pt x="5070306" y="782974"/>
                  <a:pt x="5011889" y="796414"/>
                </a:cubicBezTo>
                <a:cubicBezTo>
                  <a:pt x="4993725" y="800929"/>
                  <a:pt x="4962250" y="802586"/>
                  <a:pt x="4917462" y="801386"/>
                </a:cubicBezTo>
                <a:cubicBezTo>
                  <a:pt x="4888764" y="800776"/>
                  <a:pt x="4869552" y="799969"/>
                  <a:pt x="4859826" y="798964"/>
                </a:cubicBezTo>
                <a:cubicBezTo>
                  <a:pt x="4850102" y="797959"/>
                  <a:pt x="4843001" y="795219"/>
                  <a:pt x="4838524" y="790742"/>
                </a:cubicBezTo>
                <a:cubicBezTo>
                  <a:pt x="4831428" y="783341"/>
                  <a:pt x="4828514" y="772892"/>
                  <a:pt x="4829780" y="759395"/>
                </a:cubicBezTo>
                <a:cubicBezTo>
                  <a:pt x="4831048" y="745898"/>
                  <a:pt x="4834848" y="734716"/>
                  <a:pt x="4841182" y="725848"/>
                </a:cubicBezTo>
                <a:cubicBezTo>
                  <a:pt x="4848650" y="716332"/>
                  <a:pt x="4856330" y="707800"/>
                  <a:pt x="4864220" y="700252"/>
                </a:cubicBezTo>
                <a:cubicBezTo>
                  <a:pt x="4872112" y="692703"/>
                  <a:pt x="4878892" y="688929"/>
                  <a:pt x="4884558" y="688929"/>
                </a:cubicBezTo>
                <a:cubicBezTo>
                  <a:pt x="4885692" y="688929"/>
                  <a:pt x="4894917" y="681216"/>
                  <a:pt x="4912234" y="665790"/>
                </a:cubicBezTo>
                <a:cubicBezTo>
                  <a:pt x="4929550" y="650365"/>
                  <a:pt x="4938208" y="642280"/>
                  <a:pt x="4938208" y="641537"/>
                </a:cubicBezTo>
                <a:cubicBezTo>
                  <a:pt x="4938208" y="642442"/>
                  <a:pt x="4936225" y="641952"/>
                  <a:pt x="4932257" y="640066"/>
                </a:cubicBezTo>
                <a:cubicBezTo>
                  <a:pt x="4928290" y="638180"/>
                  <a:pt x="4923454" y="637237"/>
                  <a:pt x="4917748" y="637237"/>
                </a:cubicBezTo>
                <a:cubicBezTo>
                  <a:pt x="4904356" y="637237"/>
                  <a:pt x="4892308" y="631705"/>
                  <a:pt x="4881601" y="620642"/>
                </a:cubicBezTo>
                <a:cubicBezTo>
                  <a:pt x="4870895" y="609579"/>
                  <a:pt x="4865542" y="597108"/>
                  <a:pt x="4865542" y="583230"/>
                </a:cubicBezTo>
                <a:cubicBezTo>
                  <a:pt x="4865542" y="574324"/>
                  <a:pt x="4869433" y="564685"/>
                  <a:pt x="4877214" y="554312"/>
                </a:cubicBezTo>
                <a:cubicBezTo>
                  <a:pt x="4884683" y="544806"/>
                  <a:pt x="4898268" y="532359"/>
                  <a:pt x="4917970" y="516972"/>
                </a:cubicBezTo>
                <a:cubicBezTo>
                  <a:pt x="4937672" y="501584"/>
                  <a:pt x="4954206" y="491028"/>
                  <a:pt x="4967569" y="485304"/>
                </a:cubicBezTo>
                <a:cubicBezTo>
                  <a:pt x="4981124" y="478808"/>
                  <a:pt x="4989784" y="473202"/>
                  <a:pt x="4993550" y="468487"/>
                </a:cubicBezTo>
                <a:cubicBezTo>
                  <a:pt x="4997318" y="463772"/>
                  <a:pt x="4999202" y="456872"/>
                  <a:pt x="4999202" y="447785"/>
                </a:cubicBezTo>
                <a:cubicBezTo>
                  <a:pt x="4999202" y="439984"/>
                  <a:pt x="4998944" y="435819"/>
                  <a:pt x="4998430" y="435290"/>
                </a:cubicBezTo>
                <a:cubicBezTo>
                  <a:pt x="4997916" y="434762"/>
                  <a:pt x="4993058" y="437007"/>
                  <a:pt x="4983857" y="442027"/>
                </a:cubicBezTo>
                <a:cubicBezTo>
                  <a:pt x="4968931" y="450171"/>
                  <a:pt x="4957363" y="454243"/>
                  <a:pt x="4949152" y="454243"/>
                </a:cubicBezTo>
                <a:cubicBezTo>
                  <a:pt x="4940399" y="454243"/>
                  <a:pt x="4930990" y="451640"/>
                  <a:pt x="4920928" y="446434"/>
                </a:cubicBezTo>
                <a:cubicBezTo>
                  <a:pt x="4910864" y="441229"/>
                  <a:pt x="4903823" y="435407"/>
                  <a:pt x="4899804" y="428968"/>
                </a:cubicBezTo>
                <a:cubicBezTo>
                  <a:pt x="4897442" y="423644"/>
                  <a:pt x="4892622" y="416224"/>
                  <a:pt x="4885344" y="406708"/>
                </a:cubicBezTo>
                <a:lnTo>
                  <a:pt x="4885344" y="395035"/>
                </a:lnTo>
                <a:lnTo>
                  <a:pt x="4884444" y="410451"/>
                </a:lnTo>
                <a:cubicBezTo>
                  <a:pt x="4880091" y="429130"/>
                  <a:pt x="4870248" y="452271"/>
                  <a:pt x="4854912" y="479874"/>
                </a:cubicBezTo>
                <a:cubicBezTo>
                  <a:pt x="4839577" y="507478"/>
                  <a:pt x="4822646" y="532629"/>
                  <a:pt x="4804120" y="555327"/>
                </a:cubicBezTo>
                <a:cubicBezTo>
                  <a:pt x="4793147" y="568128"/>
                  <a:pt x="4785513" y="577903"/>
                  <a:pt x="4781217" y="584652"/>
                </a:cubicBezTo>
                <a:cubicBezTo>
                  <a:pt x="4776922" y="591400"/>
                  <a:pt x="4766786" y="603187"/>
                  <a:pt x="4750813" y="620013"/>
                </a:cubicBezTo>
                <a:cubicBezTo>
                  <a:pt x="4734840" y="636839"/>
                  <a:pt x="4726853" y="646305"/>
                  <a:pt x="4726853" y="648410"/>
                </a:cubicBezTo>
                <a:cubicBezTo>
                  <a:pt x="4726853" y="650515"/>
                  <a:pt x="4711266" y="663259"/>
                  <a:pt x="4680090" y="686643"/>
                </a:cubicBezTo>
                <a:cubicBezTo>
                  <a:pt x="4638056" y="718314"/>
                  <a:pt x="4615896" y="738026"/>
                  <a:pt x="4613610" y="745779"/>
                </a:cubicBezTo>
                <a:cubicBezTo>
                  <a:pt x="4611230" y="755342"/>
                  <a:pt x="4608470" y="760124"/>
                  <a:pt x="4605331" y="760124"/>
                </a:cubicBezTo>
                <a:cubicBezTo>
                  <a:pt x="4602192" y="760124"/>
                  <a:pt x="4594204" y="764867"/>
                  <a:pt x="4581364" y="774354"/>
                </a:cubicBezTo>
                <a:cubicBezTo>
                  <a:pt x="4558504" y="787594"/>
                  <a:pt x="4545112" y="788622"/>
                  <a:pt x="4541188" y="777440"/>
                </a:cubicBezTo>
                <a:cubicBezTo>
                  <a:pt x="4540350" y="775773"/>
                  <a:pt x="4539930" y="772935"/>
                  <a:pt x="4539930" y="768925"/>
                </a:cubicBezTo>
                <a:cubicBezTo>
                  <a:pt x="4539930" y="765134"/>
                  <a:pt x="4538144" y="760859"/>
                  <a:pt x="4534572" y="756102"/>
                </a:cubicBezTo>
                <a:cubicBezTo>
                  <a:pt x="4531000" y="751344"/>
                  <a:pt x="4529058" y="740171"/>
                  <a:pt x="4528743" y="722583"/>
                </a:cubicBezTo>
                <a:cubicBezTo>
                  <a:pt x="4528428" y="704995"/>
                  <a:pt x="4530758" y="690844"/>
                  <a:pt x="4535730" y="680128"/>
                </a:cubicBezTo>
                <a:cubicBezTo>
                  <a:pt x="4539349" y="671079"/>
                  <a:pt x="4544836" y="663488"/>
                  <a:pt x="4552189" y="657354"/>
                </a:cubicBezTo>
                <a:cubicBezTo>
                  <a:pt x="4559114" y="651077"/>
                  <a:pt x="4571658" y="634891"/>
                  <a:pt x="4589822" y="608798"/>
                </a:cubicBezTo>
                <a:cubicBezTo>
                  <a:pt x="4607986" y="582704"/>
                  <a:pt x="4616880" y="569547"/>
                  <a:pt x="4616504" y="569328"/>
                </a:cubicBezTo>
                <a:cubicBezTo>
                  <a:pt x="4616128" y="569109"/>
                  <a:pt x="4605252" y="563004"/>
                  <a:pt x="4583878" y="551012"/>
                </a:cubicBezTo>
                <a:cubicBezTo>
                  <a:pt x="4564857" y="541420"/>
                  <a:pt x="4552198" y="534350"/>
                  <a:pt x="4545902" y="529802"/>
                </a:cubicBezTo>
                <a:cubicBezTo>
                  <a:pt x="4539606" y="525254"/>
                  <a:pt x="4534077" y="518560"/>
                  <a:pt x="4529314" y="509721"/>
                </a:cubicBezTo>
                <a:cubicBezTo>
                  <a:pt x="4525028" y="501148"/>
                  <a:pt x="4522885" y="494798"/>
                  <a:pt x="4522885" y="490669"/>
                </a:cubicBezTo>
                <a:cubicBezTo>
                  <a:pt x="4522885" y="486539"/>
                  <a:pt x="4524976" y="481413"/>
                  <a:pt x="4529158" y="475288"/>
                </a:cubicBezTo>
                <a:cubicBezTo>
                  <a:pt x="4559885" y="413538"/>
                  <a:pt x="4598628" y="371732"/>
                  <a:pt x="4645386" y="349872"/>
                </a:cubicBezTo>
                <a:cubicBezTo>
                  <a:pt x="4646300" y="348958"/>
                  <a:pt x="4648282" y="347986"/>
                  <a:pt x="4651330" y="346958"/>
                </a:cubicBezTo>
                <a:cubicBezTo>
                  <a:pt x="4660064" y="342824"/>
                  <a:pt x="4665227" y="338719"/>
                  <a:pt x="4666817" y="334642"/>
                </a:cubicBezTo>
                <a:cubicBezTo>
                  <a:pt x="4668408" y="330565"/>
                  <a:pt x="4670404" y="315297"/>
                  <a:pt x="4672804" y="288836"/>
                </a:cubicBezTo>
                <a:cubicBezTo>
                  <a:pt x="4673328" y="285160"/>
                  <a:pt x="4673590" y="282269"/>
                  <a:pt x="4673590" y="280164"/>
                </a:cubicBezTo>
                <a:cubicBezTo>
                  <a:pt x="4676647" y="248388"/>
                  <a:pt x="4680676" y="225619"/>
                  <a:pt x="4685677" y="211855"/>
                </a:cubicBezTo>
                <a:cubicBezTo>
                  <a:pt x="4702736" y="170221"/>
                  <a:pt x="4705750" y="148319"/>
                  <a:pt x="4694720" y="146147"/>
                </a:cubicBezTo>
                <a:cubicBezTo>
                  <a:pt x="4688425" y="143432"/>
                  <a:pt x="4680164" y="146097"/>
                  <a:pt x="4669939" y="154141"/>
                </a:cubicBezTo>
                <a:cubicBezTo>
                  <a:pt x="4659714" y="162185"/>
                  <a:pt x="4651178" y="172145"/>
                  <a:pt x="4644329" y="184023"/>
                </a:cubicBezTo>
                <a:cubicBezTo>
                  <a:pt x="4633898" y="203759"/>
                  <a:pt x="4622010" y="215156"/>
                  <a:pt x="4608660" y="218213"/>
                </a:cubicBezTo>
                <a:cubicBezTo>
                  <a:pt x="4595311" y="221271"/>
                  <a:pt x="4571639" y="219308"/>
                  <a:pt x="4537644" y="212327"/>
                </a:cubicBezTo>
                <a:cubicBezTo>
                  <a:pt x="4515536" y="207355"/>
                  <a:pt x="4502002" y="204869"/>
                  <a:pt x="4497039" y="204869"/>
                </a:cubicBezTo>
                <a:cubicBezTo>
                  <a:pt x="4479580" y="204869"/>
                  <a:pt x="4473474" y="194886"/>
                  <a:pt x="4478722" y="174922"/>
                </a:cubicBezTo>
                <a:cubicBezTo>
                  <a:pt x="4482342" y="165283"/>
                  <a:pt x="4492372" y="156310"/>
                  <a:pt x="4508812" y="148004"/>
                </a:cubicBezTo>
                <a:cubicBezTo>
                  <a:pt x="4519138" y="143832"/>
                  <a:pt x="4533682" y="137055"/>
                  <a:pt x="4552446" y="127673"/>
                </a:cubicBezTo>
                <a:cubicBezTo>
                  <a:pt x="4597242" y="106556"/>
                  <a:pt x="4631999" y="95998"/>
                  <a:pt x="4656716" y="95998"/>
                </a:cubicBezTo>
                <a:cubicBezTo>
                  <a:pt x="4685453" y="95998"/>
                  <a:pt x="4709111" y="104325"/>
                  <a:pt x="4727689" y="120979"/>
                </a:cubicBezTo>
                <a:cubicBezTo>
                  <a:pt x="4746268" y="137634"/>
                  <a:pt x="4752270" y="155096"/>
                  <a:pt x="4745698" y="173365"/>
                </a:cubicBezTo>
                <a:cubicBezTo>
                  <a:pt x="4742564" y="183718"/>
                  <a:pt x="4740552" y="197918"/>
                  <a:pt x="4739662" y="215963"/>
                </a:cubicBezTo>
                <a:cubicBezTo>
                  <a:pt x="4738772" y="234008"/>
                  <a:pt x="4737088" y="248907"/>
                  <a:pt x="4734611" y="260661"/>
                </a:cubicBezTo>
                <a:cubicBezTo>
                  <a:pt x="4731754" y="270977"/>
                  <a:pt x="4730466" y="284036"/>
                  <a:pt x="4730746" y="299838"/>
                </a:cubicBezTo>
                <a:cubicBezTo>
                  <a:pt x="4731028" y="315640"/>
                  <a:pt x="4732420" y="327546"/>
                  <a:pt x="4734926" y="335556"/>
                </a:cubicBezTo>
                <a:cubicBezTo>
                  <a:pt x="4736422" y="339881"/>
                  <a:pt x="4741350" y="344243"/>
                  <a:pt x="4749713" y="348644"/>
                </a:cubicBezTo>
                <a:cubicBezTo>
                  <a:pt x="4758572" y="352339"/>
                  <a:pt x="4764600" y="356016"/>
                  <a:pt x="4767801" y="359674"/>
                </a:cubicBezTo>
                <a:cubicBezTo>
                  <a:pt x="4771002" y="363331"/>
                  <a:pt x="4772602" y="368184"/>
                  <a:pt x="4772602" y="374233"/>
                </a:cubicBezTo>
                <a:cubicBezTo>
                  <a:pt x="4772602" y="380471"/>
                  <a:pt x="4768082" y="397157"/>
                  <a:pt x="4759043" y="424289"/>
                </a:cubicBezTo>
                <a:cubicBezTo>
                  <a:pt x="4750004" y="451421"/>
                  <a:pt x="4743503" y="467292"/>
                  <a:pt x="4739540" y="471902"/>
                </a:cubicBezTo>
                <a:cubicBezTo>
                  <a:pt x="4737826" y="474474"/>
                  <a:pt x="4734686" y="484892"/>
                  <a:pt x="4730118" y="503156"/>
                </a:cubicBezTo>
                <a:cubicBezTo>
                  <a:pt x="4726692" y="516854"/>
                  <a:pt x="4724552" y="527556"/>
                  <a:pt x="4723696" y="535261"/>
                </a:cubicBezTo>
                <a:lnTo>
                  <a:pt x="4723410" y="539737"/>
                </a:lnTo>
                <a:lnTo>
                  <a:pt x="4724038" y="538925"/>
                </a:lnTo>
                <a:cubicBezTo>
                  <a:pt x="4731184" y="529734"/>
                  <a:pt x="4744378" y="512884"/>
                  <a:pt x="4763622" y="488375"/>
                </a:cubicBezTo>
                <a:cubicBezTo>
                  <a:pt x="4794412" y="449161"/>
                  <a:pt x="4818722" y="416471"/>
                  <a:pt x="4836552" y="390306"/>
                </a:cubicBezTo>
                <a:cubicBezTo>
                  <a:pt x="4840506" y="384353"/>
                  <a:pt x="4843816" y="379500"/>
                  <a:pt x="4846482" y="375747"/>
                </a:cubicBezTo>
                <a:cubicBezTo>
                  <a:pt x="4848426" y="375166"/>
                  <a:pt x="4845273" y="370332"/>
                  <a:pt x="4837024" y="361245"/>
                </a:cubicBezTo>
                <a:cubicBezTo>
                  <a:pt x="4828776" y="352158"/>
                  <a:pt x="4823715" y="341524"/>
                  <a:pt x="4821844" y="329341"/>
                </a:cubicBezTo>
                <a:cubicBezTo>
                  <a:pt x="4819972" y="317159"/>
                  <a:pt x="4817198" y="305791"/>
                  <a:pt x="4813521" y="295237"/>
                </a:cubicBezTo>
                <a:cubicBezTo>
                  <a:pt x="4805148" y="276797"/>
                  <a:pt x="4800962" y="230862"/>
                  <a:pt x="4800962" y="157434"/>
                </a:cubicBezTo>
                <a:cubicBezTo>
                  <a:pt x="4800410" y="128154"/>
                  <a:pt x="4800091" y="113481"/>
                  <a:pt x="4800006" y="113414"/>
                </a:cubicBezTo>
                <a:cubicBezTo>
                  <a:pt x="4796014" y="110766"/>
                  <a:pt x="4793828" y="105075"/>
                  <a:pt x="4793447" y="96341"/>
                </a:cubicBezTo>
                <a:cubicBezTo>
                  <a:pt x="4793076" y="87606"/>
                  <a:pt x="4794638" y="81325"/>
                  <a:pt x="4798134" y="77495"/>
                </a:cubicBezTo>
                <a:cubicBezTo>
                  <a:pt x="4801630" y="73666"/>
                  <a:pt x="4807570" y="72092"/>
                  <a:pt x="4815958" y="72773"/>
                </a:cubicBezTo>
                <a:close/>
                <a:moveTo>
                  <a:pt x="4077630" y="57579"/>
                </a:moveTo>
                <a:lnTo>
                  <a:pt x="4076931" y="59180"/>
                </a:lnTo>
                <a:lnTo>
                  <a:pt x="4077036" y="58979"/>
                </a:lnTo>
                <a:cubicBezTo>
                  <a:pt x="4077432" y="58178"/>
                  <a:pt x="4077630" y="57711"/>
                  <a:pt x="4077630" y="57579"/>
                </a:cubicBezTo>
                <a:close/>
                <a:moveTo>
                  <a:pt x="6730091" y="55891"/>
                </a:moveTo>
                <a:cubicBezTo>
                  <a:pt x="6736488" y="55599"/>
                  <a:pt x="6744153" y="55998"/>
                  <a:pt x="6753085" y="57086"/>
                </a:cubicBezTo>
                <a:cubicBezTo>
                  <a:pt x="6770949" y="59262"/>
                  <a:pt x="6789310" y="62960"/>
                  <a:pt x="6808170" y="68180"/>
                </a:cubicBezTo>
                <a:cubicBezTo>
                  <a:pt x="6828468" y="74324"/>
                  <a:pt x="6850986" y="89149"/>
                  <a:pt x="6875722" y="112657"/>
                </a:cubicBezTo>
                <a:cubicBezTo>
                  <a:pt x="6892581" y="137050"/>
                  <a:pt x="6893476" y="149247"/>
                  <a:pt x="6878408" y="149247"/>
                </a:cubicBezTo>
                <a:cubicBezTo>
                  <a:pt x="6878760" y="149247"/>
                  <a:pt x="6876010" y="152467"/>
                  <a:pt x="6870157" y="158906"/>
                </a:cubicBezTo>
                <a:lnTo>
                  <a:pt x="6868580" y="159903"/>
                </a:lnTo>
                <a:lnTo>
                  <a:pt x="6873608" y="159806"/>
                </a:lnTo>
                <a:cubicBezTo>
                  <a:pt x="6892838" y="161092"/>
                  <a:pt x="6915968" y="168245"/>
                  <a:pt x="6942994" y="181266"/>
                </a:cubicBezTo>
                <a:cubicBezTo>
                  <a:pt x="6970022" y="194286"/>
                  <a:pt x="6983535" y="202761"/>
                  <a:pt x="6983535" y="206690"/>
                </a:cubicBezTo>
                <a:cubicBezTo>
                  <a:pt x="6983535" y="210619"/>
                  <a:pt x="6979468" y="219530"/>
                  <a:pt x="6971334" y="233422"/>
                </a:cubicBezTo>
                <a:cubicBezTo>
                  <a:pt x="6963200" y="247314"/>
                  <a:pt x="6953642" y="256494"/>
                  <a:pt x="6942659" y="260961"/>
                </a:cubicBezTo>
                <a:cubicBezTo>
                  <a:pt x="6931676" y="265429"/>
                  <a:pt x="6925030" y="267662"/>
                  <a:pt x="6922720" y="267662"/>
                </a:cubicBezTo>
                <a:cubicBezTo>
                  <a:pt x="6920411" y="267662"/>
                  <a:pt x="6915965" y="270203"/>
                  <a:pt x="6909383" y="275285"/>
                </a:cubicBezTo>
                <a:cubicBezTo>
                  <a:pt x="6902802" y="280366"/>
                  <a:pt x="6896067" y="282907"/>
                  <a:pt x="6889181" y="282907"/>
                </a:cubicBezTo>
                <a:cubicBezTo>
                  <a:pt x="6882287" y="282907"/>
                  <a:pt x="6872808" y="287123"/>
                  <a:pt x="6860744" y="295557"/>
                </a:cubicBezTo>
                <a:lnTo>
                  <a:pt x="6858064" y="297596"/>
                </a:lnTo>
                <a:lnTo>
                  <a:pt x="6861567" y="298428"/>
                </a:lnTo>
                <a:cubicBezTo>
                  <a:pt x="6866536" y="300023"/>
                  <a:pt x="6873122" y="302414"/>
                  <a:pt x="6881322" y="305603"/>
                </a:cubicBezTo>
                <a:cubicBezTo>
                  <a:pt x="6897724" y="311980"/>
                  <a:pt x="6911236" y="316006"/>
                  <a:pt x="6921856" y="317683"/>
                </a:cubicBezTo>
                <a:cubicBezTo>
                  <a:pt x="6939344" y="320188"/>
                  <a:pt x="6952456" y="323186"/>
                  <a:pt x="6961190" y="326677"/>
                </a:cubicBezTo>
                <a:cubicBezTo>
                  <a:pt x="6969924" y="330168"/>
                  <a:pt x="6976801" y="335504"/>
                  <a:pt x="6981820" y="342686"/>
                </a:cubicBezTo>
                <a:cubicBezTo>
                  <a:pt x="6986898" y="349925"/>
                  <a:pt x="6989648" y="355361"/>
                  <a:pt x="6990072" y="358995"/>
                </a:cubicBezTo>
                <a:cubicBezTo>
                  <a:pt x="6990496" y="362629"/>
                  <a:pt x="6988914" y="367617"/>
                  <a:pt x="6985328" y="373961"/>
                </a:cubicBezTo>
                <a:cubicBezTo>
                  <a:pt x="6981742" y="380305"/>
                  <a:pt x="6980062" y="384372"/>
                  <a:pt x="6980284" y="386163"/>
                </a:cubicBezTo>
                <a:cubicBezTo>
                  <a:pt x="6980509" y="387953"/>
                  <a:pt x="6982206" y="393597"/>
                  <a:pt x="6985378" y="403093"/>
                </a:cubicBezTo>
                <a:cubicBezTo>
                  <a:pt x="6991922" y="418810"/>
                  <a:pt x="6995194" y="427430"/>
                  <a:pt x="6995194" y="428954"/>
                </a:cubicBezTo>
                <a:cubicBezTo>
                  <a:pt x="6995194" y="434554"/>
                  <a:pt x="6989267" y="440317"/>
                  <a:pt x="6977413" y="446242"/>
                </a:cubicBezTo>
                <a:cubicBezTo>
                  <a:pt x="6965559" y="452166"/>
                  <a:pt x="6957080" y="455128"/>
                  <a:pt x="6951974" y="455128"/>
                </a:cubicBezTo>
                <a:cubicBezTo>
                  <a:pt x="6944450" y="455128"/>
                  <a:pt x="6933362" y="447504"/>
                  <a:pt x="6918712" y="432254"/>
                </a:cubicBezTo>
                <a:cubicBezTo>
                  <a:pt x="6904064" y="417005"/>
                  <a:pt x="6896310" y="409380"/>
                  <a:pt x="6895452" y="409380"/>
                </a:cubicBezTo>
                <a:cubicBezTo>
                  <a:pt x="6893938" y="409380"/>
                  <a:pt x="6877177" y="417674"/>
                  <a:pt x="6845168" y="434262"/>
                </a:cubicBezTo>
                <a:cubicBezTo>
                  <a:pt x="6813159" y="450849"/>
                  <a:pt x="6792307" y="461967"/>
                  <a:pt x="6782610" y="467616"/>
                </a:cubicBezTo>
                <a:cubicBezTo>
                  <a:pt x="6767075" y="477865"/>
                  <a:pt x="6754818" y="485311"/>
                  <a:pt x="6745842" y="489954"/>
                </a:cubicBezTo>
                <a:cubicBezTo>
                  <a:pt x="6736864" y="494598"/>
                  <a:pt x="6728780" y="499791"/>
                  <a:pt x="6721588" y="505535"/>
                </a:cubicBezTo>
                <a:lnTo>
                  <a:pt x="6710844" y="514164"/>
                </a:lnTo>
                <a:lnTo>
                  <a:pt x="6716230" y="545425"/>
                </a:lnTo>
                <a:cubicBezTo>
                  <a:pt x="6721498" y="570571"/>
                  <a:pt x="6724446" y="589624"/>
                  <a:pt x="6725074" y="602583"/>
                </a:cubicBezTo>
                <a:cubicBezTo>
                  <a:pt x="6725703" y="615541"/>
                  <a:pt x="6724150" y="632860"/>
                  <a:pt x="6720416" y="654539"/>
                </a:cubicBezTo>
                <a:cubicBezTo>
                  <a:pt x="6711863" y="702802"/>
                  <a:pt x="6692170" y="726934"/>
                  <a:pt x="6661338" y="726934"/>
                </a:cubicBezTo>
                <a:cubicBezTo>
                  <a:pt x="6641450" y="726934"/>
                  <a:pt x="6629570" y="717957"/>
                  <a:pt x="6625698" y="700002"/>
                </a:cubicBezTo>
                <a:cubicBezTo>
                  <a:pt x="6621826" y="682047"/>
                  <a:pt x="6626490" y="664202"/>
                  <a:pt x="6639692" y="646467"/>
                </a:cubicBezTo>
                <a:cubicBezTo>
                  <a:pt x="6655942" y="625216"/>
                  <a:pt x="6665544" y="600699"/>
                  <a:pt x="6668496" y="572915"/>
                </a:cubicBezTo>
                <a:lnTo>
                  <a:pt x="6671025" y="561856"/>
                </a:lnTo>
                <a:lnTo>
                  <a:pt x="6668482" y="560984"/>
                </a:lnTo>
                <a:cubicBezTo>
                  <a:pt x="6649222" y="558032"/>
                  <a:pt x="6633625" y="541220"/>
                  <a:pt x="6621690" y="510550"/>
                </a:cubicBezTo>
                <a:cubicBezTo>
                  <a:pt x="6616308" y="499310"/>
                  <a:pt x="6614734" y="488235"/>
                  <a:pt x="6616968" y="477324"/>
                </a:cubicBezTo>
                <a:cubicBezTo>
                  <a:pt x="6619202" y="466413"/>
                  <a:pt x="6627028" y="451690"/>
                  <a:pt x="6640450" y="433154"/>
                </a:cubicBezTo>
                <a:cubicBezTo>
                  <a:pt x="6655862" y="412199"/>
                  <a:pt x="6666602" y="399736"/>
                  <a:pt x="6672675" y="395764"/>
                </a:cubicBezTo>
                <a:cubicBezTo>
                  <a:pt x="6678747" y="391792"/>
                  <a:pt x="6681038" y="388199"/>
                  <a:pt x="6679547" y="384984"/>
                </a:cubicBezTo>
                <a:cubicBezTo>
                  <a:pt x="6678057" y="381769"/>
                  <a:pt x="6679666" y="378047"/>
                  <a:pt x="6684376" y="373818"/>
                </a:cubicBezTo>
                <a:cubicBezTo>
                  <a:pt x="6689086" y="369589"/>
                  <a:pt x="6695082" y="359897"/>
                  <a:pt x="6702364" y="344743"/>
                </a:cubicBezTo>
                <a:cubicBezTo>
                  <a:pt x="6709646" y="329589"/>
                  <a:pt x="6718354" y="316066"/>
                  <a:pt x="6728489" y="304174"/>
                </a:cubicBezTo>
                <a:cubicBezTo>
                  <a:pt x="6733556" y="298228"/>
                  <a:pt x="6737454" y="293924"/>
                  <a:pt x="6740180" y="291263"/>
                </a:cubicBezTo>
                <a:lnTo>
                  <a:pt x="6743097" y="288757"/>
                </a:lnTo>
                <a:lnTo>
                  <a:pt x="6724803" y="294494"/>
                </a:lnTo>
                <a:cubicBezTo>
                  <a:pt x="6711097" y="296932"/>
                  <a:pt x="6688476" y="297997"/>
                  <a:pt x="6656944" y="297687"/>
                </a:cubicBezTo>
                <a:cubicBezTo>
                  <a:pt x="6625412" y="297378"/>
                  <a:pt x="6605640" y="295408"/>
                  <a:pt x="6597630" y="291779"/>
                </a:cubicBezTo>
                <a:cubicBezTo>
                  <a:pt x="6579580" y="280302"/>
                  <a:pt x="6588900" y="266400"/>
                  <a:pt x="6625590" y="250074"/>
                </a:cubicBezTo>
                <a:cubicBezTo>
                  <a:pt x="6650908" y="240987"/>
                  <a:pt x="6670530" y="234025"/>
                  <a:pt x="6684455" y="229186"/>
                </a:cubicBezTo>
                <a:cubicBezTo>
                  <a:pt x="6695942" y="224585"/>
                  <a:pt x="6712208" y="217315"/>
                  <a:pt x="6733254" y="207376"/>
                </a:cubicBezTo>
                <a:cubicBezTo>
                  <a:pt x="6743776" y="202406"/>
                  <a:pt x="6752301" y="198221"/>
                  <a:pt x="6758826" y="194819"/>
                </a:cubicBezTo>
                <a:lnTo>
                  <a:pt x="6772344" y="187004"/>
                </a:lnTo>
                <a:lnTo>
                  <a:pt x="6770748" y="187106"/>
                </a:lnTo>
                <a:cubicBezTo>
                  <a:pt x="6765864" y="186627"/>
                  <a:pt x="6763422" y="184414"/>
                  <a:pt x="6763422" y="180465"/>
                </a:cubicBezTo>
                <a:cubicBezTo>
                  <a:pt x="6763422" y="178122"/>
                  <a:pt x="6765512" y="175503"/>
                  <a:pt x="6769694" y="172607"/>
                </a:cubicBezTo>
                <a:cubicBezTo>
                  <a:pt x="6776876" y="162511"/>
                  <a:pt x="6779174" y="155491"/>
                  <a:pt x="6776588" y="151548"/>
                </a:cubicBezTo>
                <a:cubicBezTo>
                  <a:pt x="6774002" y="147604"/>
                  <a:pt x="6761541" y="134355"/>
                  <a:pt x="6739204" y="111800"/>
                </a:cubicBezTo>
                <a:cubicBezTo>
                  <a:pt x="6710496" y="98017"/>
                  <a:pt x="6696142" y="86220"/>
                  <a:pt x="6696142" y="76410"/>
                </a:cubicBezTo>
                <a:cubicBezTo>
                  <a:pt x="6696142" y="69113"/>
                  <a:pt x="6702329" y="63256"/>
                  <a:pt x="6714702" y="58836"/>
                </a:cubicBezTo>
                <a:cubicBezTo>
                  <a:pt x="6718564" y="57164"/>
                  <a:pt x="6723694" y="56183"/>
                  <a:pt x="6730091" y="55891"/>
                </a:cubicBezTo>
                <a:close/>
                <a:moveTo>
                  <a:pt x="6557107" y="30086"/>
                </a:moveTo>
                <a:cubicBezTo>
                  <a:pt x="6563086" y="29460"/>
                  <a:pt x="6572056" y="34081"/>
                  <a:pt x="6584014" y="43948"/>
                </a:cubicBezTo>
                <a:cubicBezTo>
                  <a:pt x="6599702" y="62570"/>
                  <a:pt x="6609662" y="76850"/>
                  <a:pt x="6613896" y="86789"/>
                </a:cubicBezTo>
                <a:cubicBezTo>
                  <a:pt x="6618130" y="96729"/>
                  <a:pt x="6619232" y="108556"/>
                  <a:pt x="6617204" y="122272"/>
                </a:cubicBezTo>
                <a:lnTo>
                  <a:pt x="6614146" y="145847"/>
                </a:lnTo>
                <a:lnTo>
                  <a:pt x="6581914" y="164492"/>
                </a:lnTo>
                <a:cubicBezTo>
                  <a:pt x="6569694" y="172093"/>
                  <a:pt x="6550050" y="185645"/>
                  <a:pt x="6522984" y="205147"/>
                </a:cubicBezTo>
                <a:cubicBezTo>
                  <a:pt x="6502686" y="219774"/>
                  <a:pt x="6489530" y="229623"/>
                  <a:pt x="6483518" y="234694"/>
                </a:cubicBezTo>
                <a:lnTo>
                  <a:pt x="6482988" y="235201"/>
                </a:lnTo>
                <a:lnTo>
                  <a:pt x="6489702" y="238301"/>
                </a:lnTo>
                <a:cubicBezTo>
                  <a:pt x="6524106" y="256989"/>
                  <a:pt x="6536708" y="284388"/>
                  <a:pt x="6527507" y="320497"/>
                </a:cubicBezTo>
                <a:cubicBezTo>
                  <a:pt x="6524459" y="330232"/>
                  <a:pt x="6521440" y="340581"/>
                  <a:pt x="6518448" y="351544"/>
                </a:cubicBezTo>
                <a:cubicBezTo>
                  <a:pt x="6514600" y="365641"/>
                  <a:pt x="6507164" y="381726"/>
                  <a:pt x="6496138" y="399800"/>
                </a:cubicBezTo>
                <a:cubicBezTo>
                  <a:pt x="6485114" y="417874"/>
                  <a:pt x="6477377" y="430883"/>
                  <a:pt x="6472928" y="438826"/>
                </a:cubicBezTo>
                <a:cubicBezTo>
                  <a:pt x="6468481" y="446770"/>
                  <a:pt x="6464566" y="451871"/>
                  <a:pt x="6461184" y="454128"/>
                </a:cubicBezTo>
                <a:cubicBezTo>
                  <a:pt x="6458384" y="453557"/>
                  <a:pt x="6462161" y="456491"/>
                  <a:pt x="6472514" y="462929"/>
                </a:cubicBezTo>
                <a:cubicBezTo>
                  <a:pt x="6479496" y="469911"/>
                  <a:pt x="6483849" y="476345"/>
                  <a:pt x="6485573" y="482232"/>
                </a:cubicBezTo>
                <a:cubicBezTo>
                  <a:pt x="6487297" y="488118"/>
                  <a:pt x="6488783" y="500982"/>
                  <a:pt x="6490030" y="520822"/>
                </a:cubicBezTo>
                <a:cubicBezTo>
                  <a:pt x="6490859" y="533305"/>
                  <a:pt x="6491434" y="542620"/>
                  <a:pt x="6491752" y="548769"/>
                </a:cubicBezTo>
                <a:lnTo>
                  <a:pt x="6491758" y="548898"/>
                </a:lnTo>
                <a:lnTo>
                  <a:pt x="6493045" y="544725"/>
                </a:lnTo>
                <a:cubicBezTo>
                  <a:pt x="6495112" y="541573"/>
                  <a:pt x="6497142" y="538015"/>
                  <a:pt x="6499132" y="534053"/>
                </a:cubicBezTo>
                <a:cubicBezTo>
                  <a:pt x="6505285" y="523108"/>
                  <a:pt x="6513046" y="513093"/>
                  <a:pt x="6522413" y="504006"/>
                </a:cubicBezTo>
                <a:cubicBezTo>
                  <a:pt x="6531782" y="494919"/>
                  <a:pt x="6536465" y="488711"/>
                  <a:pt x="6536465" y="485382"/>
                </a:cubicBezTo>
                <a:cubicBezTo>
                  <a:pt x="6536465" y="482053"/>
                  <a:pt x="6541704" y="473150"/>
                  <a:pt x="6552181" y="458672"/>
                </a:cubicBezTo>
                <a:cubicBezTo>
                  <a:pt x="6562659" y="444194"/>
                  <a:pt x="6570462" y="432852"/>
                  <a:pt x="6575591" y="424646"/>
                </a:cubicBezTo>
                <a:cubicBezTo>
                  <a:pt x="6580720" y="416440"/>
                  <a:pt x="6585046" y="411797"/>
                  <a:pt x="6588564" y="410716"/>
                </a:cubicBezTo>
                <a:cubicBezTo>
                  <a:pt x="6592084" y="409635"/>
                  <a:pt x="6595184" y="405341"/>
                  <a:pt x="6597866" y="397836"/>
                </a:cubicBezTo>
                <a:cubicBezTo>
                  <a:pt x="6600547" y="390330"/>
                  <a:pt x="6606040" y="382105"/>
                  <a:pt x="6614346" y="373161"/>
                </a:cubicBezTo>
                <a:cubicBezTo>
                  <a:pt x="6632634" y="361798"/>
                  <a:pt x="6641778" y="359393"/>
                  <a:pt x="6641778" y="365946"/>
                </a:cubicBezTo>
                <a:cubicBezTo>
                  <a:pt x="6642369" y="366546"/>
                  <a:pt x="6642664" y="369008"/>
                  <a:pt x="6642664" y="373332"/>
                </a:cubicBezTo>
                <a:cubicBezTo>
                  <a:pt x="6642664" y="381172"/>
                  <a:pt x="6638745" y="393383"/>
                  <a:pt x="6630906" y="409966"/>
                </a:cubicBezTo>
                <a:cubicBezTo>
                  <a:pt x="6623066" y="426549"/>
                  <a:pt x="6614489" y="446327"/>
                  <a:pt x="6605174" y="469302"/>
                </a:cubicBezTo>
                <a:cubicBezTo>
                  <a:pt x="6587762" y="510726"/>
                  <a:pt x="6562688" y="551750"/>
                  <a:pt x="6529950" y="592374"/>
                </a:cubicBezTo>
                <a:cubicBezTo>
                  <a:pt x="6506586" y="634227"/>
                  <a:pt x="6491140" y="673961"/>
                  <a:pt x="6483616" y="711575"/>
                </a:cubicBezTo>
                <a:cubicBezTo>
                  <a:pt x="6479891" y="730796"/>
                  <a:pt x="6474660" y="749672"/>
                  <a:pt x="6467920" y="768203"/>
                </a:cubicBezTo>
                <a:cubicBezTo>
                  <a:pt x="6461182" y="786734"/>
                  <a:pt x="6453888" y="796000"/>
                  <a:pt x="6446039" y="796000"/>
                </a:cubicBezTo>
                <a:cubicBezTo>
                  <a:pt x="6441353" y="796000"/>
                  <a:pt x="6437364" y="794056"/>
                  <a:pt x="6434074" y="790170"/>
                </a:cubicBezTo>
                <a:cubicBezTo>
                  <a:pt x="6430783" y="786284"/>
                  <a:pt x="6425220" y="784341"/>
                  <a:pt x="6417386" y="784341"/>
                </a:cubicBezTo>
                <a:cubicBezTo>
                  <a:pt x="6409552" y="784341"/>
                  <a:pt x="6403954" y="780048"/>
                  <a:pt x="6400591" y="771461"/>
                </a:cubicBezTo>
                <a:cubicBezTo>
                  <a:pt x="6397229" y="762874"/>
                  <a:pt x="6393662" y="755618"/>
                  <a:pt x="6389890" y="749694"/>
                </a:cubicBezTo>
                <a:cubicBezTo>
                  <a:pt x="6384756" y="741264"/>
                  <a:pt x="6383100" y="728453"/>
                  <a:pt x="6384925" y="711260"/>
                </a:cubicBezTo>
                <a:cubicBezTo>
                  <a:pt x="6386749" y="694068"/>
                  <a:pt x="6391161" y="677518"/>
                  <a:pt x="6398162" y="661611"/>
                </a:cubicBezTo>
                <a:cubicBezTo>
                  <a:pt x="6404877" y="643704"/>
                  <a:pt x="6410320" y="621530"/>
                  <a:pt x="6414493" y="595089"/>
                </a:cubicBezTo>
                <a:cubicBezTo>
                  <a:pt x="6417622" y="575258"/>
                  <a:pt x="6418725" y="560750"/>
                  <a:pt x="6417804" y="551565"/>
                </a:cubicBezTo>
                <a:lnTo>
                  <a:pt x="6416740" y="546627"/>
                </a:lnTo>
                <a:lnTo>
                  <a:pt x="6414893" y="552741"/>
                </a:lnTo>
                <a:cubicBezTo>
                  <a:pt x="6402148" y="563618"/>
                  <a:pt x="6388530" y="567997"/>
                  <a:pt x="6374038" y="565878"/>
                </a:cubicBezTo>
                <a:cubicBezTo>
                  <a:pt x="6359546" y="563759"/>
                  <a:pt x="6350818" y="556036"/>
                  <a:pt x="6347856" y="542711"/>
                </a:cubicBezTo>
                <a:cubicBezTo>
                  <a:pt x="6345027" y="531157"/>
                  <a:pt x="6343924" y="519429"/>
                  <a:pt x="6344548" y="507528"/>
                </a:cubicBezTo>
                <a:cubicBezTo>
                  <a:pt x="6345172" y="495626"/>
                  <a:pt x="6346846" y="486961"/>
                  <a:pt x="6349570" y="481532"/>
                </a:cubicBezTo>
                <a:cubicBezTo>
                  <a:pt x="6352895" y="474245"/>
                  <a:pt x="6365063" y="459777"/>
                  <a:pt x="6386075" y="438126"/>
                </a:cubicBezTo>
                <a:cubicBezTo>
                  <a:pt x="6401744" y="421286"/>
                  <a:pt x="6413312" y="406265"/>
                  <a:pt x="6420779" y="393063"/>
                </a:cubicBezTo>
                <a:cubicBezTo>
                  <a:pt x="6428248" y="379862"/>
                  <a:pt x="6435414" y="361936"/>
                  <a:pt x="6442282" y="339285"/>
                </a:cubicBezTo>
                <a:cubicBezTo>
                  <a:pt x="6453045" y="311863"/>
                  <a:pt x="6455298" y="298452"/>
                  <a:pt x="6449040" y="299052"/>
                </a:cubicBezTo>
                <a:cubicBezTo>
                  <a:pt x="6444296" y="299052"/>
                  <a:pt x="6437352" y="301142"/>
                  <a:pt x="6428209" y="305324"/>
                </a:cubicBezTo>
                <a:cubicBezTo>
                  <a:pt x="6419064" y="309505"/>
                  <a:pt x="6413874" y="312520"/>
                  <a:pt x="6412636" y="314368"/>
                </a:cubicBezTo>
                <a:cubicBezTo>
                  <a:pt x="6410702" y="318245"/>
                  <a:pt x="6399372" y="331208"/>
                  <a:pt x="6378645" y="353259"/>
                </a:cubicBezTo>
                <a:cubicBezTo>
                  <a:pt x="6373445" y="358459"/>
                  <a:pt x="6369128" y="362776"/>
                  <a:pt x="6365694" y="366210"/>
                </a:cubicBezTo>
                <a:cubicBezTo>
                  <a:pt x="6362260" y="369644"/>
                  <a:pt x="6358669" y="372616"/>
                  <a:pt x="6354921" y="375126"/>
                </a:cubicBezTo>
                <a:cubicBezTo>
                  <a:pt x="6351173" y="377635"/>
                  <a:pt x="6347194" y="378516"/>
                  <a:pt x="6342984" y="377769"/>
                </a:cubicBezTo>
                <a:cubicBezTo>
                  <a:pt x="6338774" y="377021"/>
                  <a:pt x="6335926" y="374414"/>
                  <a:pt x="6334440" y="369946"/>
                </a:cubicBezTo>
                <a:cubicBezTo>
                  <a:pt x="6331582" y="363174"/>
                  <a:pt x="6331349" y="358633"/>
                  <a:pt x="6333740" y="356323"/>
                </a:cubicBezTo>
                <a:cubicBezTo>
                  <a:pt x="6336131" y="354013"/>
                  <a:pt x="6334807" y="352277"/>
                  <a:pt x="6329768" y="351115"/>
                </a:cubicBezTo>
                <a:cubicBezTo>
                  <a:pt x="6321920" y="347972"/>
                  <a:pt x="6317050" y="344281"/>
                  <a:pt x="6315159" y="340043"/>
                </a:cubicBezTo>
                <a:cubicBezTo>
                  <a:pt x="6313268" y="335804"/>
                  <a:pt x="6312006" y="327674"/>
                  <a:pt x="6311372" y="315654"/>
                </a:cubicBezTo>
                <a:cubicBezTo>
                  <a:pt x="6310740" y="303633"/>
                  <a:pt x="6311472" y="294954"/>
                  <a:pt x="6313573" y="289615"/>
                </a:cubicBezTo>
                <a:cubicBezTo>
                  <a:pt x="6315674" y="284276"/>
                  <a:pt x="6322448" y="273849"/>
                  <a:pt x="6333896" y="258332"/>
                </a:cubicBezTo>
                <a:cubicBezTo>
                  <a:pt x="6344812" y="243492"/>
                  <a:pt x="6360252" y="227962"/>
                  <a:pt x="6380217" y="211741"/>
                </a:cubicBezTo>
                <a:cubicBezTo>
                  <a:pt x="6397972" y="196348"/>
                  <a:pt x="6418212" y="178784"/>
                  <a:pt x="6440939" y="159049"/>
                </a:cubicBezTo>
                <a:cubicBezTo>
                  <a:pt x="6465284" y="138541"/>
                  <a:pt x="6479844" y="128287"/>
                  <a:pt x="6484616" y="128287"/>
                </a:cubicBezTo>
                <a:cubicBezTo>
                  <a:pt x="6484978" y="128287"/>
                  <a:pt x="6492616" y="120965"/>
                  <a:pt x="6507532" y="106320"/>
                </a:cubicBezTo>
                <a:cubicBezTo>
                  <a:pt x="6522449" y="91676"/>
                  <a:pt x="6532946" y="79496"/>
                  <a:pt x="6539022" y="69780"/>
                </a:cubicBezTo>
                <a:cubicBezTo>
                  <a:pt x="6545100" y="60674"/>
                  <a:pt x="6548138" y="53316"/>
                  <a:pt x="6548138" y="47706"/>
                </a:cubicBezTo>
                <a:cubicBezTo>
                  <a:pt x="6548138" y="36586"/>
                  <a:pt x="6551128" y="30712"/>
                  <a:pt x="6557107" y="30086"/>
                </a:cubicBezTo>
                <a:close/>
                <a:moveTo>
                  <a:pt x="345725" y="12687"/>
                </a:moveTo>
                <a:cubicBezTo>
                  <a:pt x="349764" y="12002"/>
                  <a:pt x="355003" y="14352"/>
                  <a:pt x="361441" y="19738"/>
                </a:cubicBezTo>
                <a:cubicBezTo>
                  <a:pt x="367880" y="25125"/>
                  <a:pt x="372519" y="27818"/>
                  <a:pt x="375358" y="27818"/>
                </a:cubicBezTo>
                <a:cubicBezTo>
                  <a:pt x="378196" y="27818"/>
                  <a:pt x="386168" y="30766"/>
                  <a:pt x="399275" y="36662"/>
                </a:cubicBezTo>
                <a:lnTo>
                  <a:pt x="422649" y="47577"/>
                </a:lnTo>
                <a:lnTo>
                  <a:pt x="419806" y="69909"/>
                </a:lnTo>
                <a:cubicBezTo>
                  <a:pt x="417834" y="81767"/>
                  <a:pt x="415139" y="90340"/>
                  <a:pt x="411719" y="95626"/>
                </a:cubicBezTo>
                <a:cubicBezTo>
                  <a:pt x="408300" y="100913"/>
                  <a:pt x="401949" y="116879"/>
                  <a:pt x="392667" y="143525"/>
                </a:cubicBezTo>
                <a:cubicBezTo>
                  <a:pt x="383385" y="170171"/>
                  <a:pt x="374610" y="190171"/>
                  <a:pt x="366342" y="203526"/>
                </a:cubicBezTo>
                <a:lnTo>
                  <a:pt x="355369" y="215970"/>
                </a:lnTo>
                <a:lnTo>
                  <a:pt x="362284" y="221085"/>
                </a:lnTo>
                <a:cubicBezTo>
                  <a:pt x="366952" y="225762"/>
                  <a:pt x="372348" y="229057"/>
                  <a:pt x="378472" y="230972"/>
                </a:cubicBezTo>
                <a:cubicBezTo>
                  <a:pt x="384597" y="232886"/>
                  <a:pt x="387659" y="236492"/>
                  <a:pt x="387659" y="241787"/>
                </a:cubicBezTo>
                <a:cubicBezTo>
                  <a:pt x="387659" y="247083"/>
                  <a:pt x="389140" y="252694"/>
                  <a:pt x="392102" y="258618"/>
                </a:cubicBezTo>
                <a:lnTo>
                  <a:pt x="399318" y="278235"/>
                </a:lnTo>
                <a:lnTo>
                  <a:pt x="375215" y="290594"/>
                </a:lnTo>
                <a:cubicBezTo>
                  <a:pt x="363909" y="296518"/>
                  <a:pt x="352990" y="302769"/>
                  <a:pt x="342461" y="309346"/>
                </a:cubicBezTo>
                <a:cubicBezTo>
                  <a:pt x="331931" y="315923"/>
                  <a:pt x="326666" y="318116"/>
                  <a:pt x="326666" y="315925"/>
                </a:cubicBezTo>
                <a:cubicBezTo>
                  <a:pt x="326666" y="316249"/>
                  <a:pt x="327390" y="317387"/>
                  <a:pt x="328837" y="319340"/>
                </a:cubicBezTo>
                <a:cubicBezTo>
                  <a:pt x="335324" y="328017"/>
                  <a:pt x="354686" y="336778"/>
                  <a:pt x="386923" y="345622"/>
                </a:cubicBezTo>
                <a:cubicBezTo>
                  <a:pt x="419161" y="354466"/>
                  <a:pt x="443423" y="358612"/>
                  <a:pt x="459711" y="358059"/>
                </a:cubicBezTo>
                <a:cubicBezTo>
                  <a:pt x="476332" y="356764"/>
                  <a:pt x="489560" y="359857"/>
                  <a:pt x="499394" y="367339"/>
                </a:cubicBezTo>
                <a:cubicBezTo>
                  <a:pt x="509229" y="374821"/>
                  <a:pt x="514146" y="384891"/>
                  <a:pt x="514146" y="397550"/>
                </a:cubicBezTo>
                <a:cubicBezTo>
                  <a:pt x="514146" y="404455"/>
                  <a:pt x="512091" y="409732"/>
                  <a:pt x="507981" y="413380"/>
                </a:cubicBezTo>
                <a:cubicBezTo>
                  <a:pt x="503871" y="417028"/>
                  <a:pt x="497240" y="421138"/>
                  <a:pt x="488086" y="425710"/>
                </a:cubicBezTo>
                <a:cubicBezTo>
                  <a:pt x="474151" y="432045"/>
                  <a:pt x="456522" y="436617"/>
                  <a:pt x="435201" y="439426"/>
                </a:cubicBezTo>
                <a:cubicBezTo>
                  <a:pt x="413879" y="442236"/>
                  <a:pt x="403361" y="443222"/>
                  <a:pt x="403647" y="442384"/>
                </a:cubicBezTo>
                <a:cubicBezTo>
                  <a:pt x="403152" y="443556"/>
                  <a:pt x="404278" y="447978"/>
                  <a:pt x="407026" y="455650"/>
                </a:cubicBezTo>
                <a:cubicBezTo>
                  <a:pt x="409774" y="463322"/>
                  <a:pt x="413177" y="470345"/>
                  <a:pt x="417234" y="476717"/>
                </a:cubicBezTo>
                <a:cubicBezTo>
                  <a:pt x="420244" y="483213"/>
                  <a:pt x="424671" y="491433"/>
                  <a:pt x="430514" y="501377"/>
                </a:cubicBezTo>
                <a:cubicBezTo>
                  <a:pt x="436358" y="511321"/>
                  <a:pt x="444731" y="523611"/>
                  <a:pt x="455632" y="538246"/>
                </a:cubicBezTo>
                <a:cubicBezTo>
                  <a:pt x="466533" y="552881"/>
                  <a:pt x="471984" y="561427"/>
                  <a:pt x="471984" y="563885"/>
                </a:cubicBezTo>
                <a:cubicBezTo>
                  <a:pt x="471984" y="566342"/>
                  <a:pt x="474127" y="569581"/>
                  <a:pt x="478413" y="573600"/>
                </a:cubicBezTo>
                <a:lnTo>
                  <a:pt x="483676" y="580391"/>
                </a:lnTo>
                <a:lnTo>
                  <a:pt x="480735" y="568962"/>
                </a:lnTo>
                <a:cubicBezTo>
                  <a:pt x="478475" y="559596"/>
                  <a:pt x="476087" y="548559"/>
                  <a:pt x="473570" y="535853"/>
                </a:cubicBezTo>
                <a:cubicBezTo>
                  <a:pt x="467493" y="504439"/>
                  <a:pt x="464754" y="484718"/>
                  <a:pt x="465354" y="476688"/>
                </a:cubicBezTo>
                <a:cubicBezTo>
                  <a:pt x="468288" y="465077"/>
                  <a:pt x="476213" y="465477"/>
                  <a:pt x="489129" y="477888"/>
                </a:cubicBezTo>
                <a:lnTo>
                  <a:pt x="491867" y="485054"/>
                </a:lnTo>
                <a:lnTo>
                  <a:pt x="492222" y="483246"/>
                </a:lnTo>
                <a:cubicBezTo>
                  <a:pt x="494537" y="477445"/>
                  <a:pt x="498630" y="474545"/>
                  <a:pt x="504502" y="474545"/>
                </a:cubicBezTo>
                <a:cubicBezTo>
                  <a:pt x="509684" y="476250"/>
                  <a:pt x="514389" y="480874"/>
                  <a:pt x="518618" y="488418"/>
                </a:cubicBezTo>
                <a:cubicBezTo>
                  <a:pt x="522590" y="495648"/>
                  <a:pt x="524762" y="500727"/>
                  <a:pt x="525133" y="503656"/>
                </a:cubicBezTo>
                <a:cubicBezTo>
                  <a:pt x="525505" y="506585"/>
                  <a:pt x="527055" y="513400"/>
                  <a:pt x="529784" y="524101"/>
                </a:cubicBezTo>
                <a:cubicBezTo>
                  <a:pt x="532513" y="534803"/>
                  <a:pt x="534111" y="541425"/>
                  <a:pt x="534577" y="543968"/>
                </a:cubicBezTo>
                <a:cubicBezTo>
                  <a:pt x="538854" y="561075"/>
                  <a:pt x="543017" y="575696"/>
                  <a:pt x="547065" y="587831"/>
                </a:cubicBezTo>
                <a:cubicBezTo>
                  <a:pt x="550227" y="596479"/>
                  <a:pt x="555763" y="613262"/>
                  <a:pt x="563674" y="638180"/>
                </a:cubicBezTo>
                <a:cubicBezTo>
                  <a:pt x="571585" y="663097"/>
                  <a:pt x="576668" y="676120"/>
                  <a:pt x="578926" y="677249"/>
                </a:cubicBezTo>
                <a:cubicBezTo>
                  <a:pt x="581183" y="678378"/>
                  <a:pt x="582312" y="682731"/>
                  <a:pt x="582312" y="690308"/>
                </a:cubicBezTo>
                <a:cubicBezTo>
                  <a:pt x="582312" y="697885"/>
                  <a:pt x="583657" y="702421"/>
                  <a:pt x="586348" y="703917"/>
                </a:cubicBezTo>
                <a:cubicBezTo>
                  <a:pt x="589039" y="705412"/>
                  <a:pt x="590384" y="709451"/>
                  <a:pt x="590384" y="716032"/>
                </a:cubicBezTo>
                <a:cubicBezTo>
                  <a:pt x="590384" y="722614"/>
                  <a:pt x="593980" y="732518"/>
                  <a:pt x="601172" y="745743"/>
                </a:cubicBezTo>
                <a:cubicBezTo>
                  <a:pt x="608363" y="758969"/>
                  <a:pt x="613483" y="768934"/>
                  <a:pt x="616531" y="775640"/>
                </a:cubicBezTo>
                <a:cubicBezTo>
                  <a:pt x="619579" y="782345"/>
                  <a:pt x="623412" y="790313"/>
                  <a:pt x="628032" y="799543"/>
                </a:cubicBezTo>
                <a:cubicBezTo>
                  <a:pt x="637624" y="818726"/>
                  <a:pt x="639238" y="834966"/>
                  <a:pt x="632875" y="848263"/>
                </a:cubicBezTo>
                <a:cubicBezTo>
                  <a:pt x="627208" y="855283"/>
                  <a:pt x="619407" y="856674"/>
                  <a:pt x="609473" y="852435"/>
                </a:cubicBezTo>
                <a:cubicBezTo>
                  <a:pt x="606548" y="848901"/>
                  <a:pt x="604429" y="848906"/>
                  <a:pt x="603115" y="852449"/>
                </a:cubicBezTo>
                <a:cubicBezTo>
                  <a:pt x="598504" y="857060"/>
                  <a:pt x="591699" y="859719"/>
                  <a:pt x="582698" y="860429"/>
                </a:cubicBezTo>
                <a:cubicBezTo>
                  <a:pt x="573697" y="861139"/>
                  <a:pt x="567010" y="858031"/>
                  <a:pt x="562638" y="851106"/>
                </a:cubicBezTo>
                <a:cubicBezTo>
                  <a:pt x="563419" y="852650"/>
                  <a:pt x="561088" y="853421"/>
                  <a:pt x="555644" y="853421"/>
                </a:cubicBezTo>
                <a:cubicBezTo>
                  <a:pt x="550201" y="853421"/>
                  <a:pt x="541054" y="846282"/>
                  <a:pt x="528205" y="832004"/>
                </a:cubicBezTo>
                <a:cubicBezTo>
                  <a:pt x="513280" y="814592"/>
                  <a:pt x="500435" y="790294"/>
                  <a:pt x="489672" y="759109"/>
                </a:cubicBezTo>
                <a:cubicBezTo>
                  <a:pt x="483119" y="741412"/>
                  <a:pt x="476680" y="729084"/>
                  <a:pt x="470355" y="722126"/>
                </a:cubicBezTo>
                <a:cubicBezTo>
                  <a:pt x="464031" y="715168"/>
                  <a:pt x="460868" y="709701"/>
                  <a:pt x="460868" y="705724"/>
                </a:cubicBezTo>
                <a:cubicBezTo>
                  <a:pt x="460868" y="701747"/>
                  <a:pt x="453220" y="685729"/>
                  <a:pt x="437923" y="657668"/>
                </a:cubicBezTo>
                <a:cubicBezTo>
                  <a:pt x="422625" y="629607"/>
                  <a:pt x="405535" y="597458"/>
                  <a:pt x="386652" y="561220"/>
                </a:cubicBezTo>
                <a:cubicBezTo>
                  <a:pt x="367769" y="524982"/>
                  <a:pt x="356558" y="504775"/>
                  <a:pt x="353019" y="500598"/>
                </a:cubicBezTo>
                <a:cubicBezTo>
                  <a:pt x="349481" y="496422"/>
                  <a:pt x="346947" y="491726"/>
                  <a:pt x="345418" y="486511"/>
                </a:cubicBezTo>
                <a:cubicBezTo>
                  <a:pt x="343889" y="481296"/>
                  <a:pt x="341391" y="476212"/>
                  <a:pt x="337924" y="471259"/>
                </a:cubicBezTo>
                <a:lnTo>
                  <a:pt x="336153" y="466801"/>
                </a:lnTo>
                <a:lnTo>
                  <a:pt x="317036" y="479803"/>
                </a:lnTo>
                <a:cubicBezTo>
                  <a:pt x="295033" y="492890"/>
                  <a:pt x="245475" y="516365"/>
                  <a:pt x="168360" y="550226"/>
                </a:cubicBezTo>
                <a:cubicBezTo>
                  <a:pt x="133889" y="569314"/>
                  <a:pt x="112158" y="586435"/>
                  <a:pt x="103166" y="601590"/>
                </a:cubicBezTo>
                <a:cubicBezTo>
                  <a:pt x="94289" y="615296"/>
                  <a:pt x="91846" y="632327"/>
                  <a:pt x="95837" y="652682"/>
                </a:cubicBezTo>
                <a:lnTo>
                  <a:pt x="96166" y="659311"/>
                </a:lnTo>
                <a:lnTo>
                  <a:pt x="118011" y="640880"/>
                </a:lnTo>
                <a:cubicBezTo>
                  <a:pt x="175447" y="605952"/>
                  <a:pt x="223220" y="573062"/>
                  <a:pt x="261329" y="542211"/>
                </a:cubicBezTo>
                <a:cubicBezTo>
                  <a:pt x="290533" y="525190"/>
                  <a:pt x="304049" y="523418"/>
                  <a:pt x="301877" y="536896"/>
                </a:cubicBezTo>
                <a:cubicBezTo>
                  <a:pt x="300934" y="539725"/>
                  <a:pt x="298605" y="543611"/>
                  <a:pt x="294890" y="548554"/>
                </a:cubicBezTo>
                <a:cubicBezTo>
                  <a:pt x="289994" y="554546"/>
                  <a:pt x="286785" y="561958"/>
                  <a:pt x="285261" y="570793"/>
                </a:cubicBezTo>
                <a:cubicBezTo>
                  <a:pt x="283737" y="579627"/>
                  <a:pt x="275617" y="591769"/>
                  <a:pt x="260900" y="607219"/>
                </a:cubicBezTo>
                <a:cubicBezTo>
                  <a:pt x="240746" y="629545"/>
                  <a:pt x="224553" y="648048"/>
                  <a:pt x="212323" y="662726"/>
                </a:cubicBezTo>
                <a:cubicBezTo>
                  <a:pt x="208132" y="667593"/>
                  <a:pt x="198169" y="675065"/>
                  <a:pt x="182434" y="685143"/>
                </a:cubicBezTo>
                <a:cubicBezTo>
                  <a:pt x="156030" y="702355"/>
                  <a:pt x="137018" y="719938"/>
                  <a:pt x="125398" y="737892"/>
                </a:cubicBezTo>
                <a:cubicBezTo>
                  <a:pt x="119207" y="747960"/>
                  <a:pt x="114125" y="754285"/>
                  <a:pt x="110153" y="756866"/>
                </a:cubicBezTo>
                <a:cubicBezTo>
                  <a:pt x="106181" y="759447"/>
                  <a:pt x="104395" y="760624"/>
                  <a:pt x="104795" y="760395"/>
                </a:cubicBezTo>
                <a:cubicBezTo>
                  <a:pt x="106195" y="776273"/>
                  <a:pt x="99199" y="788156"/>
                  <a:pt x="83807" y="796042"/>
                </a:cubicBezTo>
                <a:cubicBezTo>
                  <a:pt x="77301" y="799005"/>
                  <a:pt x="71472" y="800164"/>
                  <a:pt x="66319" y="799521"/>
                </a:cubicBezTo>
                <a:cubicBezTo>
                  <a:pt x="61166" y="798879"/>
                  <a:pt x="52132" y="795790"/>
                  <a:pt x="39216" y="790256"/>
                </a:cubicBezTo>
                <a:lnTo>
                  <a:pt x="6511" y="777169"/>
                </a:lnTo>
                <a:lnTo>
                  <a:pt x="4340" y="747979"/>
                </a:lnTo>
                <a:cubicBezTo>
                  <a:pt x="-1080" y="693087"/>
                  <a:pt x="-1423" y="663140"/>
                  <a:pt x="3311" y="658140"/>
                </a:cubicBezTo>
                <a:cubicBezTo>
                  <a:pt x="4597" y="656196"/>
                  <a:pt x="6131" y="622347"/>
                  <a:pt x="7912" y="556591"/>
                </a:cubicBezTo>
                <a:cubicBezTo>
                  <a:pt x="9693" y="490835"/>
                  <a:pt x="11626" y="451711"/>
                  <a:pt x="13712" y="439219"/>
                </a:cubicBezTo>
                <a:cubicBezTo>
                  <a:pt x="15798" y="426727"/>
                  <a:pt x="16841" y="413330"/>
                  <a:pt x="16841" y="399029"/>
                </a:cubicBezTo>
                <a:cubicBezTo>
                  <a:pt x="16841" y="384727"/>
                  <a:pt x="18037" y="373237"/>
                  <a:pt x="20427" y="364560"/>
                </a:cubicBezTo>
                <a:cubicBezTo>
                  <a:pt x="22818" y="355883"/>
                  <a:pt x="25511" y="341669"/>
                  <a:pt x="28507" y="321919"/>
                </a:cubicBezTo>
                <a:cubicBezTo>
                  <a:pt x="31503" y="302169"/>
                  <a:pt x="34946" y="285400"/>
                  <a:pt x="38837" y="271613"/>
                </a:cubicBezTo>
                <a:cubicBezTo>
                  <a:pt x="42728" y="257825"/>
                  <a:pt x="46759" y="241754"/>
                  <a:pt x="50931" y="223399"/>
                </a:cubicBezTo>
                <a:cubicBezTo>
                  <a:pt x="56208" y="204178"/>
                  <a:pt x="61152" y="192038"/>
                  <a:pt x="65762" y="186981"/>
                </a:cubicBezTo>
                <a:cubicBezTo>
                  <a:pt x="70372" y="181923"/>
                  <a:pt x="80049" y="181027"/>
                  <a:pt x="94794" y="184295"/>
                </a:cubicBezTo>
                <a:cubicBezTo>
                  <a:pt x="102728" y="186409"/>
                  <a:pt x="105843" y="188071"/>
                  <a:pt x="104138" y="189281"/>
                </a:cubicBezTo>
                <a:cubicBezTo>
                  <a:pt x="109939" y="185804"/>
                  <a:pt x="126014" y="183911"/>
                  <a:pt x="152365" y="183602"/>
                </a:cubicBezTo>
                <a:cubicBezTo>
                  <a:pt x="178716" y="183292"/>
                  <a:pt x="195249" y="183685"/>
                  <a:pt x="201964" y="184780"/>
                </a:cubicBezTo>
                <a:cubicBezTo>
                  <a:pt x="219995" y="187943"/>
                  <a:pt x="236054" y="190114"/>
                  <a:pt x="250142" y="191295"/>
                </a:cubicBezTo>
                <a:lnTo>
                  <a:pt x="264058" y="192853"/>
                </a:lnTo>
                <a:lnTo>
                  <a:pt x="275902" y="165978"/>
                </a:lnTo>
                <a:cubicBezTo>
                  <a:pt x="282694" y="150948"/>
                  <a:pt x="286642" y="139289"/>
                  <a:pt x="287747" y="131002"/>
                </a:cubicBezTo>
                <a:lnTo>
                  <a:pt x="289533" y="127387"/>
                </a:lnTo>
                <a:lnTo>
                  <a:pt x="271345" y="126816"/>
                </a:lnTo>
                <a:cubicBezTo>
                  <a:pt x="254047" y="126225"/>
                  <a:pt x="236102" y="129130"/>
                  <a:pt x="217509" y="135531"/>
                </a:cubicBezTo>
                <a:cubicBezTo>
                  <a:pt x="194830" y="142866"/>
                  <a:pt x="172770" y="146687"/>
                  <a:pt x="151330" y="146997"/>
                </a:cubicBezTo>
                <a:cubicBezTo>
                  <a:pt x="129889" y="147307"/>
                  <a:pt x="115130" y="143818"/>
                  <a:pt x="107053" y="136531"/>
                </a:cubicBezTo>
                <a:cubicBezTo>
                  <a:pt x="100137" y="126835"/>
                  <a:pt x="98897" y="118551"/>
                  <a:pt x="103331" y="111678"/>
                </a:cubicBezTo>
                <a:cubicBezTo>
                  <a:pt x="107765" y="104806"/>
                  <a:pt x="115173" y="101370"/>
                  <a:pt x="125555" y="101370"/>
                </a:cubicBezTo>
                <a:cubicBezTo>
                  <a:pt x="130575" y="101370"/>
                  <a:pt x="137528" y="99015"/>
                  <a:pt x="146415" y="94305"/>
                </a:cubicBezTo>
                <a:cubicBezTo>
                  <a:pt x="155301" y="89595"/>
                  <a:pt x="173309" y="78724"/>
                  <a:pt x="200436" y="61693"/>
                </a:cubicBezTo>
                <a:cubicBezTo>
                  <a:pt x="212828" y="53435"/>
                  <a:pt x="228968" y="46353"/>
                  <a:pt x="248856" y="40448"/>
                </a:cubicBezTo>
                <a:cubicBezTo>
                  <a:pt x="268744" y="34542"/>
                  <a:pt x="284289" y="29675"/>
                  <a:pt x="295490" y="25846"/>
                </a:cubicBezTo>
                <a:cubicBezTo>
                  <a:pt x="306692" y="22008"/>
                  <a:pt x="316855" y="19026"/>
                  <a:pt x="325980" y="16902"/>
                </a:cubicBezTo>
                <a:cubicBezTo>
                  <a:pt x="335105" y="14778"/>
                  <a:pt x="341687" y="13373"/>
                  <a:pt x="345725" y="12687"/>
                </a:cubicBezTo>
                <a:close/>
                <a:moveTo>
                  <a:pt x="2151441" y="11673"/>
                </a:moveTo>
                <a:cubicBezTo>
                  <a:pt x="2156490" y="12683"/>
                  <a:pt x="2164005" y="15845"/>
                  <a:pt x="2173987" y="21160"/>
                </a:cubicBezTo>
                <a:cubicBezTo>
                  <a:pt x="2182617" y="24998"/>
                  <a:pt x="2187517" y="26918"/>
                  <a:pt x="2188689" y="26918"/>
                </a:cubicBezTo>
                <a:cubicBezTo>
                  <a:pt x="2194109" y="26918"/>
                  <a:pt x="2201612" y="31359"/>
                  <a:pt x="2211199" y="40241"/>
                </a:cubicBezTo>
                <a:cubicBezTo>
                  <a:pt x="2220786" y="49123"/>
                  <a:pt x="2226303" y="56078"/>
                  <a:pt x="2227751" y="61108"/>
                </a:cubicBezTo>
                <a:cubicBezTo>
                  <a:pt x="2231132" y="69175"/>
                  <a:pt x="2231047" y="80429"/>
                  <a:pt x="2227494" y="94869"/>
                </a:cubicBezTo>
                <a:cubicBezTo>
                  <a:pt x="2223941" y="109309"/>
                  <a:pt x="2218250" y="121153"/>
                  <a:pt x="2210420" y="130402"/>
                </a:cubicBezTo>
                <a:cubicBezTo>
                  <a:pt x="2203524" y="139403"/>
                  <a:pt x="2192718" y="159220"/>
                  <a:pt x="2178002" y="189852"/>
                </a:cubicBezTo>
                <a:cubicBezTo>
                  <a:pt x="2162028" y="223009"/>
                  <a:pt x="2148274" y="249538"/>
                  <a:pt x="2136740" y="269441"/>
                </a:cubicBezTo>
                <a:cubicBezTo>
                  <a:pt x="2125205" y="289343"/>
                  <a:pt x="2099102" y="332499"/>
                  <a:pt x="2058430" y="398907"/>
                </a:cubicBezTo>
                <a:cubicBezTo>
                  <a:pt x="2050200" y="411271"/>
                  <a:pt x="2033103" y="437169"/>
                  <a:pt x="2007138" y="476602"/>
                </a:cubicBezTo>
                <a:cubicBezTo>
                  <a:pt x="1994155" y="496319"/>
                  <a:pt x="1984418" y="511875"/>
                  <a:pt x="1977927" y="523271"/>
                </a:cubicBezTo>
                <a:lnTo>
                  <a:pt x="1971582" y="535410"/>
                </a:lnTo>
                <a:lnTo>
                  <a:pt x="1983549" y="533260"/>
                </a:lnTo>
                <a:cubicBezTo>
                  <a:pt x="2001789" y="532664"/>
                  <a:pt x="2010909" y="532876"/>
                  <a:pt x="2010909" y="533895"/>
                </a:cubicBezTo>
                <a:cubicBezTo>
                  <a:pt x="2010909" y="528333"/>
                  <a:pt x="2013060" y="524830"/>
                  <a:pt x="2017360" y="523387"/>
                </a:cubicBezTo>
                <a:cubicBezTo>
                  <a:pt x="2021661" y="521944"/>
                  <a:pt x="2027845" y="521391"/>
                  <a:pt x="2035912" y="521730"/>
                </a:cubicBezTo>
                <a:cubicBezTo>
                  <a:pt x="2043980" y="522068"/>
                  <a:pt x="2053539" y="522696"/>
                  <a:pt x="2064588" y="523616"/>
                </a:cubicBezTo>
                <a:cubicBezTo>
                  <a:pt x="2075637" y="524535"/>
                  <a:pt x="2091324" y="526161"/>
                  <a:pt x="2111651" y="528495"/>
                </a:cubicBezTo>
                <a:cubicBezTo>
                  <a:pt x="2176021" y="535705"/>
                  <a:pt x="2226006" y="544180"/>
                  <a:pt x="2261605" y="553919"/>
                </a:cubicBezTo>
                <a:cubicBezTo>
                  <a:pt x="2297205" y="563659"/>
                  <a:pt x="2340017" y="580549"/>
                  <a:pt x="2390042" y="604590"/>
                </a:cubicBezTo>
                <a:cubicBezTo>
                  <a:pt x="2437363" y="625516"/>
                  <a:pt x="2468819" y="645400"/>
                  <a:pt x="2484411" y="664240"/>
                </a:cubicBezTo>
                <a:cubicBezTo>
                  <a:pt x="2490108" y="670651"/>
                  <a:pt x="2492955" y="682964"/>
                  <a:pt x="2492955" y="701181"/>
                </a:cubicBezTo>
                <a:cubicBezTo>
                  <a:pt x="2492955" y="719397"/>
                  <a:pt x="2489769" y="731832"/>
                  <a:pt x="2483397" y="738485"/>
                </a:cubicBezTo>
                <a:cubicBezTo>
                  <a:pt x="2477025" y="745138"/>
                  <a:pt x="2469846" y="748139"/>
                  <a:pt x="2461859" y="747486"/>
                </a:cubicBezTo>
                <a:cubicBezTo>
                  <a:pt x="2453872" y="746834"/>
                  <a:pt x="2441316" y="742388"/>
                  <a:pt x="2424189" y="734149"/>
                </a:cubicBezTo>
                <a:cubicBezTo>
                  <a:pt x="2406826" y="725748"/>
                  <a:pt x="2395498" y="721547"/>
                  <a:pt x="2390207" y="721547"/>
                </a:cubicBezTo>
                <a:cubicBezTo>
                  <a:pt x="2384916" y="721547"/>
                  <a:pt x="2382270" y="719988"/>
                  <a:pt x="2382270" y="716868"/>
                </a:cubicBezTo>
                <a:cubicBezTo>
                  <a:pt x="2382270" y="713749"/>
                  <a:pt x="2374048" y="708601"/>
                  <a:pt x="2357603" y="701423"/>
                </a:cubicBezTo>
                <a:cubicBezTo>
                  <a:pt x="2341158" y="694246"/>
                  <a:pt x="2332935" y="685948"/>
                  <a:pt x="2332935" y="676528"/>
                </a:cubicBezTo>
                <a:cubicBezTo>
                  <a:pt x="2332935" y="674422"/>
                  <a:pt x="2321675" y="667807"/>
                  <a:pt x="2299153" y="656682"/>
                </a:cubicBezTo>
                <a:cubicBezTo>
                  <a:pt x="2276631" y="645557"/>
                  <a:pt x="2248425" y="634446"/>
                  <a:pt x="2214535" y="623349"/>
                </a:cubicBezTo>
                <a:cubicBezTo>
                  <a:pt x="2176635" y="611148"/>
                  <a:pt x="2143640" y="600361"/>
                  <a:pt x="2115551" y="590988"/>
                </a:cubicBezTo>
                <a:cubicBezTo>
                  <a:pt x="2066859" y="575120"/>
                  <a:pt x="2024126" y="565380"/>
                  <a:pt x="1987349" y="561770"/>
                </a:cubicBezTo>
                <a:cubicBezTo>
                  <a:pt x="1976962" y="560613"/>
                  <a:pt x="1969172" y="558739"/>
                  <a:pt x="1963979" y="556148"/>
                </a:cubicBezTo>
                <a:lnTo>
                  <a:pt x="1962821" y="554674"/>
                </a:lnTo>
                <a:lnTo>
                  <a:pt x="1959360" y="556963"/>
                </a:lnTo>
                <a:cubicBezTo>
                  <a:pt x="1953474" y="558806"/>
                  <a:pt x="1946678" y="565918"/>
                  <a:pt x="1938972" y="578301"/>
                </a:cubicBezTo>
                <a:cubicBezTo>
                  <a:pt x="1931266" y="590683"/>
                  <a:pt x="1920255" y="605823"/>
                  <a:pt x="1905939" y="623721"/>
                </a:cubicBezTo>
                <a:cubicBezTo>
                  <a:pt x="1891623" y="641618"/>
                  <a:pt x="1882393" y="654415"/>
                  <a:pt x="1878250" y="662111"/>
                </a:cubicBezTo>
                <a:cubicBezTo>
                  <a:pt x="1873011" y="671951"/>
                  <a:pt x="1862736" y="684212"/>
                  <a:pt x="1847425" y="698895"/>
                </a:cubicBezTo>
                <a:cubicBezTo>
                  <a:pt x="1832114" y="713577"/>
                  <a:pt x="1820486" y="722905"/>
                  <a:pt x="1812542" y="726877"/>
                </a:cubicBezTo>
                <a:cubicBezTo>
                  <a:pt x="1789568" y="736487"/>
                  <a:pt x="1774873" y="737990"/>
                  <a:pt x="1768458" y="731384"/>
                </a:cubicBezTo>
                <a:cubicBezTo>
                  <a:pt x="1762043" y="724779"/>
                  <a:pt x="1758835" y="707089"/>
                  <a:pt x="1758835" y="678313"/>
                </a:cubicBezTo>
                <a:lnTo>
                  <a:pt x="1758835" y="635022"/>
                </a:lnTo>
                <a:lnTo>
                  <a:pt x="1804855" y="587545"/>
                </a:lnTo>
                <a:cubicBezTo>
                  <a:pt x="1830239" y="560037"/>
                  <a:pt x="1846899" y="547326"/>
                  <a:pt x="1854833" y="549412"/>
                </a:cubicBezTo>
                <a:cubicBezTo>
                  <a:pt x="1857500" y="549716"/>
                  <a:pt x="1862358" y="547254"/>
                  <a:pt x="1869406" y="542025"/>
                </a:cubicBezTo>
                <a:cubicBezTo>
                  <a:pt x="1876455" y="536796"/>
                  <a:pt x="1884127" y="527957"/>
                  <a:pt x="1892423" y="515507"/>
                </a:cubicBezTo>
                <a:cubicBezTo>
                  <a:pt x="1915779" y="478122"/>
                  <a:pt x="1944182" y="436321"/>
                  <a:pt x="1977634" y="390106"/>
                </a:cubicBezTo>
                <a:cubicBezTo>
                  <a:pt x="1995170" y="366141"/>
                  <a:pt x="2007259" y="347667"/>
                  <a:pt x="2013903" y="334685"/>
                </a:cubicBezTo>
                <a:cubicBezTo>
                  <a:pt x="2020547" y="321702"/>
                  <a:pt x="2027064" y="311377"/>
                  <a:pt x="2033455" y="303709"/>
                </a:cubicBezTo>
                <a:cubicBezTo>
                  <a:pt x="2037037" y="298785"/>
                  <a:pt x="2042547" y="290820"/>
                  <a:pt x="2049986" y="279814"/>
                </a:cubicBezTo>
                <a:cubicBezTo>
                  <a:pt x="2057425" y="268807"/>
                  <a:pt x="2061144" y="263200"/>
                  <a:pt x="2061144" y="262990"/>
                </a:cubicBezTo>
                <a:cubicBezTo>
                  <a:pt x="2061144" y="260247"/>
                  <a:pt x="2065554" y="252427"/>
                  <a:pt x="2074375" y="239530"/>
                </a:cubicBezTo>
                <a:cubicBezTo>
                  <a:pt x="2083424" y="226509"/>
                  <a:pt x="2101973" y="189262"/>
                  <a:pt x="2130024" y="127787"/>
                </a:cubicBezTo>
                <a:cubicBezTo>
                  <a:pt x="2139721" y="107385"/>
                  <a:pt x="2140535" y="88611"/>
                  <a:pt x="2132468" y="71466"/>
                </a:cubicBezTo>
                <a:cubicBezTo>
                  <a:pt x="2127972" y="59769"/>
                  <a:pt x="2125931" y="48823"/>
                  <a:pt x="2126345" y="38626"/>
                </a:cubicBezTo>
                <a:cubicBezTo>
                  <a:pt x="2126656" y="30979"/>
                  <a:pt x="2129845" y="26199"/>
                  <a:pt x="2135913" y="24288"/>
                </a:cubicBezTo>
                <a:lnTo>
                  <a:pt x="2139411" y="23812"/>
                </a:lnTo>
                <a:lnTo>
                  <a:pt x="2139250" y="21333"/>
                </a:lnTo>
                <a:cubicBezTo>
                  <a:pt x="2139898" y="14893"/>
                  <a:pt x="2143962" y="11673"/>
                  <a:pt x="2151441" y="11673"/>
                </a:cubicBezTo>
                <a:close/>
                <a:moveTo>
                  <a:pt x="1254777" y="6987"/>
                </a:moveTo>
                <a:cubicBezTo>
                  <a:pt x="1263407" y="5910"/>
                  <a:pt x="1270931" y="7410"/>
                  <a:pt x="1277351" y="11487"/>
                </a:cubicBezTo>
                <a:cubicBezTo>
                  <a:pt x="1285400" y="16316"/>
                  <a:pt x="1296201" y="27870"/>
                  <a:pt x="1309755" y="46149"/>
                </a:cubicBezTo>
                <a:cubicBezTo>
                  <a:pt x="1323309" y="64427"/>
                  <a:pt x="1330434" y="77462"/>
                  <a:pt x="1331129" y="85254"/>
                </a:cubicBezTo>
                <a:cubicBezTo>
                  <a:pt x="1333053" y="95560"/>
                  <a:pt x="1331175" y="108540"/>
                  <a:pt x="1325493" y="124194"/>
                </a:cubicBezTo>
                <a:cubicBezTo>
                  <a:pt x="1319811" y="139849"/>
                  <a:pt x="1317194" y="149366"/>
                  <a:pt x="1317642" y="152748"/>
                </a:cubicBezTo>
                <a:cubicBezTo>
                  <a:pt x="1317813" y="153443"/>
                  <a:pt x="1320578" y="153891"/>
                  <a:pt x="1325936" y="154091"/>
                </a:cubicBezTo>
                <a:cubicBezTo>
                  <a:pt x="1331294" y="154291"/>
                  <a:pt x="1352708" y="152310"/>
                  <a:pt x="1390180" y="148147"/>
                </a:cubicBezTo>
                <a:cubicBezTo>
                  <a:pt x="1419698" y="144461"/>
                  <a:pt x="1441010" y="144940"/>
                  <a:pt x="1454116" y="149583"/>
                </a:cubicBezTo>
                <a:cubicBezTo>
                  <a:pt x="1467223" y="154226"/>
                  <a:pt x="1477845" y="157363"/>
                  <a:pt x="1485984" y="158991"/>
                </a:cubicBezTo>
                <a:cubicBezTo>
                  <a:pt x="1494124" y="160620"/>
                  <a:pt x="1505963" y="168866"/>
                  <a:pt x="1521503" y="183730"/>
                </a:cubicBezTo>
                <a:cubicBezTo>
                  <a:pt x="1537043" y="198594"/>
                  <a:pt x="1542994" y="210436"/>
                  <a:pt x="1539355" y="219256"/>
                </a:cubicBezTo>
                <a:cubicBezTo>
                  <a:pt x="1531240" y="231419"/>
                  <a:pt x="1502499" y="245459"/>
                  <a:pt x="1453130" y="261376"/>
                </a:cubicBezTo>
                <a:cubicBezTo>
                  <a:pt x="1426346" y="270596"/>
                  <a:pt x="1412954" y="275025"/>
                  <a:pt x="1412954" y="274663"/>
                </a:cubicBezTo>
                <a:cubicBezTo>
                  <a:pt x="1412954" y="279140"/>
                  <a:pt x="1414587" y="283521"/>
                  <a:pt x="1417855" y="287807"/>
                </a:cubicBezTo>
                <a:cubicBezTo>
                  <a:pt x="1421122" y="292094"/>
                  <a:pt x="1424415" y="294237"/>
                  <a:pt x="1427734" y="294237"/>
                </a:cubicBezTo>
                <a:cubicBezTo>
                  <a:pt x="1431054" y="294237"/>
                  <a:pt x="1439724" y="296468"/>
                  <a:pt x="1453745" y="300931"/>
                </a:cubicBezTo>
                <a:cubicBezTo>
                  <a:pt x="1467766" y="305393"/>
                  <a:pt x="1479934" y="309877"/>
                  <a:pt x="1490249" y="314382"/>
                </a:cubicBezTo>
                <a:cubicBezTo>
                  <a:pt x="1498565" y="318916"/>
                  <a:pt x="1504237" y="324984"/>
                  <a:pt x="1507266" y="332585"/>
                </a:cubicBezTo>
                <a:cubicBezTo>
                  <a:pt x="1510171" y="339081"/>
                  <a:pt x="1510252" y="345034"/>
                  <a:pt x="1507509" y="350444"/>
                </a:cubicBezTo>
                <a:cubicBezTo>
                  <a:pt x="1504765" y="355854"/>
                  <a:pt x="1497064" y="364574"/>
                  <a:pt x="1484406" y="376604"/>
                </a:cubicBezTo>
                <a:cubicBezTo>
                  <a:pt x="1470261" y="390749"/>
                  <a:pt x="1463189" y="397731"/>
                  <a:pt x="1463189" y="397550"/>
                </a:cubicBezTo>
                <a:cubicBezTo>
                  <a:pt x="1463189" y="399121"/>
                  <a:pt x="1465451" y="401522"/>
                  <a:pt x="1469975" y="404751"/>
                </a:cubicBezTo>
                <a:cubicBezTo>
                  <a:pt x="1474500" y="407980"/>
                  <a:pt x="1480596" y="410237"/>
                  <a:pt x="1488263" y="411523"/>
                </a:cubicBezTo>
                <a:cubicBezTo>
                  <a:pt x="1507009" y="414838"/>
                  <a:pt x="1520751" y="418014"/>
                  <a:pt x="1529490" y="421053"/>
                </a:cubicBezTo>
                <a:cubicBezTo>
                  <a:pt x="1538229" y="424091"/>
                  <a:pt x="1543413" y="428863"/>
                  <a:pt x="1545042" y="435369"/>
                </a:cubicBezTo>
                <a:cubicBezTo>
                  <a:pt x="1546680" y="444437"/>
                  <a:pt x="1545575" y="453800"/>
                  <a:pt x="1541727" y="463458"/>
                </a:cubicBezTo>
                <a:cubicBezTo>
                  <a:pt x="1537879" y="473116"/>
                  <a:pt x="1531731" y="480908"/>
                  <a:pt x="1523282" y="486832"/>
                </a:cubicBezTo>
                <a:cubicBezTo>
                  <a:pt x="1516491" y="491357"/>
                  <a:pt x="1505218" y="496719"/>
                  <a:pt x="1489463" y="502920"/>
                </a:cubicBezTo>
                <a:cubicBezTo>
                  <a:pt x="1443315" y="520065"/>
                  <a:pt x="1414392" y="540334"/>
                  <a:pt x="1402695" y="563728"/>
                </a:cubicBezTo>
                <a:cubicBezTo>
                  <a:pt x="1399143" y="569833"/>
                  <a:pt x="1396823" y="578027"/>
                  <a:pt x="1395737" y="588309"/>
                </a:cubicBezTo>
                <a:cubicBezTo>
                  <a:pt x="1394652" y="598592"/>
                  <a:pt x="1394985" y="604528"/>
                  <a:pt x="1396738" y="606119"/>
                </a:cubicBezTo>
                <a:cubicBezTo>
                  <a:pt x="1398928" y="608748"/>
                  <a:pt x="1406844" y="613210"/>
                  <a:pt x="1420484" y="619506"/>
                </a:cubicBezTo>
                <a:cubicBezTo>
                  <a:pt x="1434514" y="626840"/>
                  <a:pt x="1454083" y="638780"/>
                  <a:pt x="1479191" y="655325"/>
                </a:cubicBezTo>
                <a:cubicBezTo>
                  <a:pt x="1504299" y="671870"/>
                  <a:pt x="1526035" y="687186"/>
                  <a:pt x="1544399" y="701273"/>
                </a:cubicBezTo>
                <a:cubicBezTo>
                  <a:pt x="1560477" y="714142"/>
                  <a:pt x="1575181" y="729303"/>
                  <a:pt x="1588511" y="746758"/>
                </a:cubicBezTo>
                <a:cubicBezTo>
                  <a:pt x="1601842" y="764212"/>
                  <a:pt x="1608507" y="777578"/>
                  <a:pt x="1608507" y="786856"/>
                </a:cubicBezTo>
                <a:cubicBezTo>
                  <a:pt x="1608507" y="810401"/>
                  <a:pt x="1592696" y="823574"/>
                  <a:pt x="1561072" y="826375"/>
                </a:cubicBezTo>
                <a:cubicBezTo>
                  <a:pt x="1542327" y="828251"/>
                  <a:pt x="1528392" y="825908"/>
                  <a:pt x="1519267" y="819345"/>
                </a:cubicBezTo>
                <a:cubicBezTo>
                  <a:pt x="1512152" y="814611"/>
                  <a:pt x="1496024" y="799829"/>
                  <a:pt x="1470882" y="774997"/>
                </a:cubicBezTo>
                <a:cubicBezTo>
                  <a:pt x="1445741" y="750165"/>
                  <a:pt x="1430775" y="734149"/>
                  <a:pt x="1425984" y="726948"/>
                </a:cubicBezTo>
                <a:cubicBezTo>
                  <a:pt x="1419136" y="717833"/>
                  <a:pt x="1407892" y="705684"/>
                  <a:pt x="1392251" y="690501"/>
                </a:cubicBezTo>
                <a:cubicBezTo>
                  <a:pt x="1376611" y="675318"/>
                  <a:pt x="1369287" y="667960"/>
                  <a:pt x="1370277" y="668426"/>
                </a:cubicBezTo>
                <a:cubicBezTo>
                  <a:pt x="1369925" y="668569"/>
                  <a:pt x="1364188" y="678056"/>
                  <a:pt x="1353068" y="696887"/>
                </a:cubicBezTo>
                <a:cubicBezTo>
                  <a:pt x="1341948" y="715718"/>
                  <a:pt x="1335151" y="725134"/>
                  <a:pt x="1332680" y="725134"/>
                </a:cubicBezTo>
                <a:cubicBezTo>
                  <a:pt x="1330208" y="725134"/>
                  <a:pt x="1322724" y="730029"/>
                  <a:pt x="1310227" y="739821"/>
                </a:cubicBezTo>
                <a:cubicBezTo>
                  <a:pt x="1297368" y="750832"/>
                  <a:pt x="1281299" y="760107"/>
                  <a:pt x="1262021" y="767646"/>
                </a:cubicBezTo>
                <a:cubicBezTo>
                  <a:pt x="1242742" y="775185"/>
                  <a:pt x="1226792" y="778645"/>
                  <a:pt x="1214172" y="778026"/>
                </a:cubicBezTo>
                <a:cubicBezTo>
                  <a:pt x="1206542" y="777331"/>
                  <a:pt x="1200332" y="775609"/>
                  <a:pt x="1195541" y="772861"/>
                </a:cubicBezTo>
                <a:cubicBezTo>
                  <a:pt x="1190750" y="770113"/>
                  <a:pt x="1188524" y="765684"/>
                  <a:pt x="1188862" y="759574"/>
                </a:cubicBezTo>
                <a:cubicBezTo>
                  <a:pt x="1189200" y="753463"/>
                  <a:pt x="1191310" y="747408"/>
                  <a:pt x="1195191" y="741407"/>
                </a:cubicBezTo>
                <a:cubicBezTo>
                  <a:pt x="1199073" y="735406"/>
                  <a:pt x="1204842" y="728258"/>
                  <a:pt x="1212500" y="719961"/>
                </a:cubicBezTo>
                <a:cubicBezTo>
                  <a:pt x="1225959" y="703693"/>
                  <a:pt x="1240332" y="681076"/>
                  <a:pt x="1255620" y="652110"/>
                </a:cubicBezTo>
                <a:lnTo>
                  <a:pt x="1278951" y="614805"/>
                </a:lnTo>
                <a:lnTo>
                  <a:pt x="1263250" y="627479"/>
                </a:lnTo>
                <a:cubicBezTo>
                  <a:pt x="1234551" y="640556"/>
                  <a:pt x="1213046" y="645678"/>
                  <a:pt x="1198734" y="642845"/>
                </a:cubicBezTo>
                <a:cubicBezTo>
                  <a:pt x="1184423" y="640011"/>
                  <a:pt x="1174872" y="628341"/>
                  <a:pt x="1170081" y="607833"/>
                </a:cubicBezTo>
                <a:cubicBezTo>
                  <a:pt x="1167309" y="596365"/>
                  <a:pt x="1166095" y="588286"/>
                  <a:pt x="1166437" y="583594"/>
                </a:cubicBezTo>
                <a:cubicBezTo>
                  <a:pt x="1166780" y="578903"/>
                  <a:pt x="1169128" y="572929"/>
                  <a:pt x="1173481" y="565671"/>
                </a:cubicBezTo>
                <a:cubicBezTo>
                  <a:pt x="1179387" y="555822"/>
                  <a:pt x="1188666" y="546423"/>
                  <a:pt x="1201320" y="537474"/>
                </a:cubicBezTo>
                <a:cubicBezTo>
                  <a:pt x="1213974" y="528526"/>
                  <a:pt x="1234765" y="512078"/>
                  <a:pt x="1263692" y="488133"/>
                </a:cubicBezTo>
                <a:cubicBezTo>
                  <a:pt x="1284400" y="469464"/>
                  <a:pt x="1297597" y="457017"/>
                  <a:pt x="1303283" y="450792"/>
                </a:cubicBezTo>
                <a:cubicBezTo>
                  <a:pt x="1308970" y="444568"/>
                  <a:pt x="1312251" y="439684"/>
                  <a:pt x="1313127" y="436140"/>
                </a:cubicBezTo>
                <a:cubicBezTo>
                  <a:pt x="1314261" y="430625"/>
                  <a:pt x="1315284" y="428225"/>
                  <a:pt x="1316199" y="428939"/>
                </a:cubicBezTo>
                <a:cubicBezTo>
                  <a:pt x="1317113" y="429654"/>
                  <a:pt x="1312680" y="431806"/>
                  <a:pt x="1302897" y="435397"/>
                </a:cubicBezTo>
                <a:cubicBezTo>
                  <a:pt x="1265645" y="447361"/>
                  <a:pt x="1239270" y="451452"/>
                  <a:pt x="1223773" y="447670"/>
                </a:cubicBezTo>
                <a:cubicBezTo>
                  <a:pt x="1214486" y="445137"/>
                  <a:pt x="1207285" y="438760"/>
                  <a:pt x="1202171" y="428539"/>
                </a:cubicBezTo>
                <a:cubicBezTo>
                  <a:pt x="1198932" y="421253"/>
                  <a:pt x="1197313" y="415116"/>
                  <a:pt x="1197313" y="410130"/>
                </a:cubicBezTo>
                <a:cubicBezTo>
                  <a:pt x="1197313" y="405144"/>
                  <a:pt x="1198508" y="397650"/>
                  <a:pt x="1200899" y="387649"/>
                </a:cubicBezTo>
                <a:cubicBezTo>
                  <a:pt x="1205690" y="370427"/>
                  <a:pt x="1211924" y="358673"/>
                  <a:pt x="1219601" y="352387"/>
                </a:cubicBezTo>
                <a:lnTo>
                  <a:pt x="1229479" y="345006"/>
                </a:lnTo>
                <a:lnTo>
                  <a:pt x="1224309" y="345427"/>
                </a:lnTo>
                <a:cubicBezTo>
                  <a:pt x="1219385" y="345457"/>
                  <a:pt x="1214696" y="345096"/>
                  <a:pt x="1210243" y="344343"/>
                </a:cubicBezTo>
                <a:cubicBezTo>
                  <a:pt x="1203404" y="342819"/>
                  <a:pt x="1198682" y="340235"/>
                  <a:pt x="1196077" y="336592"/>
                </a:cubicBezTo>
                <a:cubicBezTo>
                  <a:pt x="1193472" y="332949"/>
                  <a:pt x="1191831" y="327089"/>
                  <a:pt x="1191155" y="319011"/>
                </a:cubicBezTo>
                <a:cubicBezTo>
                  <a:pt x="1189983" y="308505"/>
                  <a:pt x="1188040" y="299995"/>
                  <a:pt x="1185325" y="293480"/>
                </a:cubicBezTo>
                <a:lnTo>
                  <a:pt x="1184825" y="288293"/>
                </a:lnTo>
                <a:lnTo>
                  <a:pt x="1173981" y="298495"/>
                </a:lnTo>
                <a:cubicBezTo>
                  <a:pt x="1164209" y="303381"/>
                  <a:pt x="1151747" y="312399"/>
                  <a:pt x="1136598" y="325548"/>
                </a:cubicBezTo>
                <a:cubicBezTo>
                  <a:pt x="1121449" y="338697"/>
                  <a:pt x="1110983" y="349606"/>
                  <a:pt x="1105201" y="358273"/>
                </a:cubicBezTo>
                <a:cubicBezTo>
                  <a:pt x="1102544" y="361817"/>
                  <a:pt x="1101144" y="363936"/>
                  <a:pt x="1101001" y="364631"/>
                </a:cubicBezTo>
                <a:cubicBezTo>
                  <a:pt x="1100858" y="365327"/>
                  <a:pt x="1102163" y="368051"/>
                  <a:pt x="1104915" y="372804"/>
                </a:cubicBezTo>
                <a:cubicBezTo>
                  <a:pt x="1107668" y="378309"/>
                  <a:pt x="1115988" y="386668"/>
                  <a:pt x="1129876" y="397878"/>
                </a:cubicBezTo>
                <a:cubicBezTo>
                  <a:pt x="1156584" y="418729"/>
                  <a:pt x="1172095" y="440241"/>
                  <a:pt x="1176410" y="462415"/>
                </a:cubicBezTo>
                <a:cubicBezTo>
                  <a:pt x="1181011" y="485313"/>
                  <a:pt x="1156965" y="549393"/>
                  <a:pt x="1104273" y="654653"/>
                </a:cubicBezTo>
                <a:cubicBezTo>
                  <a:pt x="1071954" y="718699"/>
                  <a:pt x="1051059" y="758397"/>
                  <a:pt x="1041586" y="773747"/>
                </a:cubicBezTo>
                <a:cubicBezTo>
                  <a:pt x="1032113" y="789096"/>
                  <a:pt x="1021257" y="798300"/>
                  <a:pt x="1009018" y="801357"/>
                </a:cubicBezTo>
                <a:cubicBezTo>
                  <a:pt x="1001855" y="803167"/>
                  <a:pt x="996126" y="803512"/>
                  <a:pt x="991830" y="802393"/>
                </a:cubicBezTo>
                <a:cubicBezTo>
                  <a:pt x="987534" y="801274"/>
                  <a:pt x="981405" y="797933"/>
                  <a:pt x="973442" y="792371"/>
                </a:cubicBezTo>
                <a:cubicBezTo>
                  <a:pt x="958240" y="781122"/>
                  <a:pt x="950639" y="765529"/>
                  <a:pt x="950639" y="745593"/>
                </a:cubicBezTo>
                <a:cubicBezTo>
                  <a:pt x="950639" y="740812"/>
                  <a:pt x="943857" y="716599"/>
                  <a:pt x="930294" y="672956"/>
                </a:cubicBezTo>
                <a:lnTo>
                  <a:pt x="921507" y="643409"/>
                </a:lnTo>
                <a:lnTo>
                  <a:pt x="897804" y="630779"/>
                </a:lnTo>
                <a:cubicBezTo>
                  <a:pt x="885174" y="624464"/>
                  <a:pt x="876563" y="619011"/>
                  <a:pt x="871972" y="614420"/>
                </a:cubicBezTo>
                <a:cubicBezTo>
                  <a:pt x="867381" y="609829"/>
                  <a:pt x="863185" y="603418"/>
                  <a:pt x="859385" y="595189"/>
                </a:cubicBezTo>
                <a:cubicBezTo>
                  <a:pt x="855718" y="585645"/>
                  <a:pt x="853565" y="578084"/>
                  <a:pt x="852927" y="572507"/>
                </a:cubicBezTo>
                <a:cubicBezTo>
                  <a:pt x="852289" y="566930"/>
                  <a:pt x="852865" y="559627"/>
                  <a:pt x="854656" y="550597"/>
                </a:cubicBezTo>
                <a:cubicBezTo>
                  <a:pt x="857894" y="531643"/>
                  <a:pt x="865957" y="512267"/>
                  <a:pt x="878844" y="492469"/>
                </a:cubicBezTo>
                <a:cubicBezTo>
                  <a:pt x="891732" y="472671"/>
                  <a:pt x="904857" y="458753"/>
                  <a:pt x="918221" y="450714"/>
                </a:cubicBezTo>
                <a:cubicBezTo>
                  <a:pt x="927936" y="444741"/>
                  <a:pt x="937754" y="436517"/>
                  <a:pt x="947674" y="426039"/>
                </a:cubicBezTo>
                <a:cubicBezTo>
                  <a:pt x="957595" y="415562"/>
                  <a:pt x="962769" y="408180"/>
                  <a:pt x="963198" y="403893"/>
                </a:cubicBezTo>
                <a:cubicBezTo>
                  <a:pt x="963798" y="398464"/>
                  <a:pt x="964098" y="386482"/>
                  <a:pt x="964098" y="367946"/>
                </a:cubicBezTo>
                <a:lnTo>
                  <a:pt x="964098" y="349287"/>
                </a:lnTo>
                <a:lnTo>
                  <a:pt x="963569" y="350973"/>
                </a:lnTo>
                <a:cubicBezTo>
                  <a:pt x="957083" y="352592"/>
                  <a:pt x="935027" y="362807"/>
                  <a:pt x="897404" y="381619"/>
                </a:cubicBezTo>
                <a:lnTo>
                  <a:pt x="838368" y="411137"/>
                </a:lnTo>
                <a:lnTo>
                  <a:pt x="789347" y="412080"/>
                </a:lnTo>
                <a:cubicBezTo>
                  <a:pt x="776498" y="412080"/>
                  <a:pt x="766442" y="411921"/>
                  <a:pt x="759179" y="411602"/>
                </a:cubicBezTo>
                <a:cubicBezTo>
                  <a:pt x="751917" y="411282"/>
                  <a:pt x="745556" y="410540"/>
                  <a:pt x="740098" y="409373"/>
                </a:cubicBezTo>
                <a:cubicBezTo>
                  <a:pt x="734641" y="408206"/>
                  <a:pt x="730840" y="405998"/>
                  <a:pt x="728697" y="402750"/>
                </a:cubicBezTo>
                <a:cubicBezTo>
                  <a:pt x="726554" y="399502"/>
                  <a:pt x="725782" y="395521"/>
                  <a:pt x="726382" y="390806"/>
                </a:cubicBezTo>
                <a:cubicBezTo>
                  <a:pt x="726382" y="385167"/>
                  <a:pt x="735343" y="378800"/>
                  <a:pt x="753264" y="371704"/>
                </a:cubicBezTo>
                <a:cubicBezTo>
                  <a:pt x="771186" y="364608"/>
                  <a:pt x="787757" y="359302"/>
                  <a:pt x="802978" y="355787"/>
                </a:cubicBezTo>
                <a:cubicBezTo>
                  <a:pt x="814817" y="353292"/>
                  <a:pt x="832298" y="347153"/>
                  <a:pt x="855420" y="337371"/>
                </a:cubicBezTo>
                <a:cubicBezTo>
                  <a:pt x="878542" y="327589"/>
                  <a:pt x="904643" y="317952"/>
                  <a:pt x="933722" y="308460"/>
                </a:cubicBezTo>
                <a:cubicBezTo>
                  <a:pt x="962802" y="298968"/>
                  <a:pt x="985600" y="290608"/>
                  <a:pt x="1002117" y="283378"/>
                </a:cubicBezTo>
                <a:cubicBezTo>
                  <a:pt x="1042065" y="265338"/>
                  <a:pt x="1080379" y="250722"/>
                  <a:pt x="1117060" y="239530"/>
                </a:cubicBezTo>
                <a:lnTo>
                  <a:pt x="1138777" y="232286"/>
                </a:lnTo>
                <a:lnTo>
                  <a:pt x="1153464" y="204554"/>
                </a:lnTo>
                <a:cubicBezTo>
                  <a:pt x="1164009" y="184628"/>
                  <a:pt x="1175229" y="158910"/>
                  <a:pt x="1187126" y="127402"/>
                </a:cubicBezTo>
                <a:cubicBezTo>
                  <a:pt x="1199820" y="94205"/>
                  <a:pt x="1210655" y="73457"/>
                  <a:pt x="1219632" y="65157"/>
                </a:cubicBezTo>
                <a:lnTo>
                  <a:pt x="1221363" y="63914"/>
                </a:lnTo>
                <a:lnTo>
                  <a:pt x="1219751" y="56932"/>
                </a:lnTo>
                <a:cubicBezTo>
                  <a:pt x="1219754" y="52467"/>
                  <a:pt x="1220654" y="47416"/>
                  <a:pt x="1222452" y="41777"/>
                </a:cubicBezTo>
                <a:cubicBezTo>
                  <a:pt x="1226047" y="30499"/>
                  <a:pt x="1230322" y="22050"/>
                  <a:pt x="1235275" y="16431"/>
                </a:cubicBezTo>
                <a:cubicBezTo>
                  <a:pt x="1239647" y="11211"/>
                  <a:pt x="1246147" y="8063"/>
                  <a:pt x="1254777" y="6987"/>
                </a:cubicBezTo>
                <a:close/>
                <a:moveTo>
                  <a:pt x="5884441" y="2700"/>
                </a:moveTo>
                <a:cubicBezTo>
                  <a:pt x="5900214" y="2700"/>
                  <a:pt x="5909206" y="4355"/>
                  <a:pt x="5911416" y="7665"/>
                </a:cubicBezTo>
                <a:cubicBezTo>
                  <a:pt x="5913626" y="10975"/>
                  <a:pt x="5918893" y="14302"/>
                  <a:pt x="5927218" y="17645"/>
                </a:cubicBezTo>
                <a:lnTo>
                  <a:pt x="5944448" y="27761"/>
                </a:lnTo>
                <a:lnTo>
                  <a:pt x="5935218" y="46063"/>
                </a:lnTo>
                <a:cubicBezTo>
                  <a:pt x="5921464" y="63103"/>
                  <a:pt x="5902588" y="79260"/>
                  <a:pt x="5878590" y="94533"/>
                </a:cubicBezTo>
                <a:cubicBezTo>
                  <a:pt x="5854592" y="109807"/>
                  <a:pt x="5833030" y="119763"/>
                  <a:pt x="5813904" y="124401"/>
                </a:cubicBezTo>
                <a:cubicBezTo>
                  <a:pt x="5803998" y="126249"/>
                  <a:pt x="5798278" y="127711"/>
                  <a:pt x="5796744" y="128788"/>
                </a:cubicBezTo>
                <a:cubicBezTo>
                  <a:pt x="5795211" y="129864"/>
                  <a:pt x="5794144" y="131612"/>
                  <a:pt x="5793544" y="134031"/>
                </a:cubicBezTo>
                <a:cubicBezTo>
                  <a:pt x="5791286" y="140899"/>
                  <a:pt x="5791803" y="151795"/>
                  <a:pt x="5795094" y="166721"/>
                </a:cubicBezTo>
                <a:cubicBezTo>
                  <a:pt x="5798384" y="181647"/>
                  <a:pt x="5800030" y="195717"/>
                  <a:pt x="5800030" y="208933"/>
                </a:cubicBezTo>
                <a:cubicBezTo>
                  <a:pt x="5800030" y="215541"/>
                  <a:pt x="5799642" y="220497"/>
                  <a:pt x="5798864" y="223801"/>
                </a:cubicBezTo>
                <a:lnTo>
                  <a:pt x="5797788" y="226543"/>
                </a:lnTo>
                <a:lnTo>
                  <a:pt x="5801525" y="224464"/>
                </a:lnTo>
                <a:cubicBezTo>
                  <a:pt x="5807186" y="221602"/>
                  <a:pt x="5816456" y="217308"/>
                  <a:pt x="5829334" y="211584"/>
                </a:cubicBezTo>
                <a:cubicBezTo>
                  <a:pt x="5854376" y="200944"/>
                  <a:pt x="5872701" y="195806"/>
                  <a:pt x="5884312" y="196167"/>
                </a:cubicBezTo>
                <a:cubicBezTo>
                  <a:pt x="5895924" y="196529"/>
                  <a:pt x="5908391" y="203035"/>
                  <a:pt x="5921716" y="215684"/>
                </a:cubicBezTo>
                <a:cubicBezTo>
                  <a:pt x="5930746" y="224028"/>
                  <a:pt x="5936494" y="231908"/>
                  <a:pt x="5938962" y="239323"/>
                </a:cubicBezTo>
                <a:cubicBezTo>
                  <a:pt x="5941430" y="246738"/>
                  <a:pt x="5939226" y="256732"/>
                  <a:pt x="5932354" y="269305"/>
                </a:cubicBezTo>
                <a:cubicBezTo>
                  <a:pt x="5925482" y="281878"/>
                  <a:pt x="5915466" y="295206"/>
                  <a:pt x="5902308" y="309289"/>
                </a:cubicBezTo>
                <a:cubicBezTo>
                  <a:pt x="5889148" y="323371"/>
                  <a:pt x="5869053" y="343619"/>
                  <a:pt x="5842021" y="370032"/>
                </a:cubicBezTo>
                <a:cubicBezTo>
                  <a:pt x="5822376" y="389238"/>
                  <a:pt x="5806337" y="404998"/>
                  <a:pt x="5793904" y="417311"/>
                </a:cubicBezTo>
                <a:lnTo>
                  <a:pt x="5790821" y="420376"/>
                </a:lnTo>
                <a:lnTo>
                  <a:pt x="5792515" y="419824"/>
                </a:lnTo>
                <a:cubicBezTo>
                  <a:pt x="5798744" y="419824"/>
                  <a:pt x="5811424" y="414740"/>
                  <a:pt x="5830556" y="404572"/>
                </a:cubicBezTo>
                <a:cubicBezTo>
                  <a:pt x="5849686" y="394404"/>
                  <a:pt x="5861293" y="389320"/>
                  <a:pt x="5865374" y="389320"/>
                </a:cubicBezTo>
                <a:cubicBezTo>
                  <a:pt x="5869456" y="389320"/>
                  <a:pt x="5877178" y="386887"/>
                  <a:pt x="5888542" y="382019"/>
                </a:cubicBezTo>
                <a:lnTo>
                  <a:pt x="5901943" y="378319"/>
                </a:lnTo>
                <a:lnTo>
                  <a:pt x="5895656" y="376290"/>
                </a:lnTo>
                <a:cubicBezTo>
                  <a:pt x="5890504" y="369642"/>
                  <a:pt x="5887722" y="364393"/>
                  <a:pt x="5887312" y="360545"/>
                </a:cubicBezTo>
                <a:cubicBezTo>
                  <a:pt x="5886903" y="356697"/>
                  <a:pt x="5888436" y="351768"/>
                  <a:pt x="5891913" y="345758"/>
                </a:cubicBezTo>
                <a:cubicBezTo>
                  <a:pt x="5902381" y="326346"/>
                  <a:pt x="5921950" y="319197"/>
                  <a:pt x="5950620" y="324312"/>
                </a:cubicBezTo>
                <a:cubicBezTo>
                  <a:pt x="5968204" y="327951"/>
                  <a:pt x="5990621" y="336271"/>
                  <a:pt x="6017872" y="349272"/>
                </a:cubicBezTo>
                <a:cubicBezTo>
                  <a:pt x="6045123" y="362274"/>
                  <a:pt x="6062944" y="373618"/>
                  <a:pt x="6071336" y="383305"/>
                </a:cubicBezTo>
                <a:lnTo>
                  <a:pt x="6084394" y="400150"/>
                </a:lnTo>
                <a:lnTo>
                  <a:pt x="6071878" y="429197"/>
                </a:lnTo>
                <a:cubicBezTo>
                  <a:pt x="6065868" y="441217"/>
                  <a:pt x="6060010" y="449671"/>
                  <a:pt x="6054305" y="454557"/>
                </a:cubicBezTo>
                <a:cubicBezTo>
                  <a:pt x="6049324" y="457872"/>
                  <a:pt x="6041284" y="459693"/>
                  <a:pt x="6030188" y="460022"/>
                </a:cubicBezTo>
                <a:cubicBezTo>
                  <a:pt x="6019091" y="460351"/>
                  <a:pt x="6009928" y="459169"/>
                  <a:pt x="6002698" y="456479"/>
                </a:cubicBezTo>
                <a:cubicBezTo>
                  <a:pt x="5995469" y="453788"/>
                  <a:pt x="5981534" y="452442"/>
                  <a:pt x="5960893" y="452442"/>
                </a:cubicBezTo>
                <a:cubicBezTo>
                  <a:pt x="5947920" y="451842"/>
                  <a:pt x="5937397" y="452388"/>
                  <a:pt x="5929325" y="454078"/>
                </a:cubicBezTo>
                <a:cubicBezTo>
                  <a:pt x="5921252" y="455769"/>
                  <a:pt x="5908649" y="459567"/>
                  <a:pt x="5891513" y="465473"/>
                </a:cubicBezTo>
                <a:cubicBezTo>
                  <a:pt x="5866252" y="473902"/>
                  <a:pt x="5853213" y="478560"/>
                  <a:pt x="5852394" y="479446"/>
                </a:cubicBezTo>
                <a:cubicBezTo>
                  <a:pt x="5851575" y="480332"/>
                  <a:pt x="5852630" y="501544"/>
                  <a:pt x="5855558" y="543082"/>
                </a:cubicBezTo>
                <a:cubicBezTo>
                  <a:pt x="5858488" y="584621"/>
                  <a:pt x="5860994" y="625683"/>
                  <a:pt x="5863080" y="666269"/>
                </a:cubicBezTo>
                <a:cubicBezTo>
                  <a:pt x="5865166" y="706855"/>
                  <a:pt x="5867124" y="731120"/>
                  <a:pt x="5868953" y="739064"/>
                </a:cubicBezTo>
                <a:cubicBezTo>
                  <a:pt x="5870144" y="746779"/>
                  <a:pt x="5872492" y="758223"/>
                  <a:pt x="5875996" y="773397"/>
                </a:cubicBezTo>
                <a:cubicBezTo>
                  <a:pt x="5882760" y="804001"/>
                  <a:pt x="5880022" y="826056"/>
                  <a:pt x="5867782" y="839562"/>
                </a:cubicBezTo>
                <a:cubicBezTo>
                  <a:pt x="5861876" y="844010"/>
                  <a:pt x="5856658" y="846051"/>
                  <a:pt x="5852130" y="845684"/>
                </a:cubicBezTo>
                <a:cubicBezTo>
                  <a:pt x="5847600" y="845318"/>
                  <a:pt x="5840636" y="842601"/>
                  <a:pt x="5831234" y="837533"/>
                </a:cubicBezTo>
                <a:cubicBezTo>
                  <a:pt x="5817966" y="831209"/>
                  <a:pt x="5810008" y="825901"/>
                  <a:pt x="5807360" y="821610"/>
                </a:cubicBezTo>
                <a:cubicBezTo>
                  <a:pt x="5804712" y="817319"/>
                  <a:pt x="5798883" y="811149"/>
                  <a:pt x="5789872" y="803100"/>
                </a:cubicBezTo>
                <a:cubicBezTo>
                  <a:pt x="5780861" y="795052"/>
                  <a:pt x="5776356" y="785763"/>
                  <a:pt x="5776356" y="775233"/>
                </a:cubicBezTo>
                <a:cubicBezTo>
                  <a:pt x="5776356" y="764703"/>
                  <a:pt x="5772146" y="753642"/>
                  <a:pt x="5763726" y="742050"/>
                </a:cubicBezTo>
                <a:cubicBezTo>
                  <a:pt x="5747628" y="719628"/>
                  <a:pt x="5733664" y="704383"/>
                  <a:pt x="5721834" y="696316"/>
                </a:cubicBezTo>
                <a:lnTo>
                  <a:pt x="5717376" y="690158"/>
                </a:lnTo>
                <a:lnTo>
                  <a:pt x="5668000" y="737692"/>
                </a:lnTo>
                <a:cubicBezTo>
                  <a:pt x="5639415" y="769992"/>
                  <a:pt x="5621475" y="786141"/>
                  <a:pt x="5614178" y="786141"/>
                </a:cubicBezTo>
                <a:cubicBezTo>
                  <a:pt x="5600024" y="786141"/>
                  <a:pt x="5586440" y="775959"/>
                  <a:pt x="5573424" y="755595"/>
                </a:cubicBezTo>
                <a:cubicBezTo>
                  <a:pt x="5560407" y="735230"/>
                  <a:pt x="5553900" y="716051"/>
                  <a:pt x="5553900" y="698059"/>
                </a:cubicBezTo>
                <a:cubicBezTo>
                  <a:pt x="5553900" y="685800"/>
                  <a:pt x="5555533" y="674118"/>
                  <a:pt x="5558800" y="663012"/>
                </a:cubicBezTo>
                <a:cubicBezTo>
                  <a:pt x="5562068" y="651905"/>
                  <a:pt x="5567696" y="643578"/>
                  <a:pt x="5575688" y="638030"/>
                </a:cubicBezTo>
                <a:cubicBezTo>
                  <a:pt x="5583680" y="632482"/>
                  <a:pt x="5591000" y="633870"/>
                  <a:pt x="5597648" y="642195"/>
                </a:cubicBezTo>
                <a:cubicBezTo>
                  <a:pt x="5601439" y="647491"/>
                  <a:pt x="5607102" y="658292"/>
                  <a:pt x="5614636" y="674599"/>
                </a:cubicBezTo>
                <a:cubicBezTo>
                  <a:pt x="5617512" y="680352"/>
                  <a:pt x="5619696" y="683812"/>
                  <a:pt x="5621186" y="684979"/>
                </a:cubicBezTo>
                <a:cubicBezTo>
                  <a:pt x="5622678" y="686145"/>
                  <a:pt x="5625066" y="686934"/>
                  <a:pt x="5628352" y="687343"/>
                </a:cubicBezTo>
                <a:cubicBezTo>
                  <a:pt x="5632952" y="687191"/>
                  <a:pt x="5642025" y="684909"/>
                  <a:pt x="5655570" y="680499"/>
                </a:cubicBezTo>
                <a:cubicBezTo>
                  <a:pt x="5669114" y="676089"/>
                  <a:pt x="5678500" y="671770"/>
                  <a:pt x="5683730" y="667541"/>
                </a:cubicBezTo>
                <a:lnTo>
                  <a:pt x="5689344" y="666712"/>
                </a:lnTo>
                <a:lnTo>
                  <a:pt x="5676200" y="659168"/>
                </a:lnTo>
                <a:cubicBezTo>
                  <a:pt x="5661646" y="640185"/>
                  <a:pt x="5657984" y="629322"/>
                  <a:pt x="5665213" y="626578"/>
                </a:cubicBezTo>
                <a:cubicBezTo>
                  <a:pt x="5669652" y="625073"/>
                  <a:pt x="5677077" y="627536"/>
                  <a:pt x="5687488" y="633965"/>
                </a:cubicBezTo>
                <a:cubicBezTo>
                  <a:pt x="5699536" y="642166"/>
                  <a:pt x="5707345" y="646348"/>
                  <a:pt x="5710912" y="646509"/>
                </a:cubicBezTo>
                <a:cubicBezTo>
                  <a:pt x="5714479" y="646671"/>
                  <a:pt x="5720573" y="644709"/>
                  <a:pt x="5729193" y="640623"/>
                </a:cubicBezTo>
                <a:cubicBezTo>
                  <a:pt x="5751900" y="632146"/>
                  <a:pt x="5763254" y="631855"/>
                  <a:pt x="5763254" y="639751"/>
                </a:cubicBezTo>
                <a:cubicBezTo>
                  <a:pt x="5763254" y="644114"/>
                  <a:pt x="5759058" y="650491"/>
                  <a:pt x="5750666" y="658882"/>
                </a:cubicBezTo>
                <a:cubicBezTo>
                  <a:pt x="5743504" y="665083"/>
                  <a:pt x="5740437" y="668260"/>
                  <a:pt x="5741466" y="668412"/>
                </a:cubicBezTo>
                <a:cubicBezTo>
                  <a:pt x="5741542" y="668707"/>
                  <a:pt x="5745728" y="671320"/>
                  <a:pt x="5754024" y="676249"/>
                </a:cubicBezTo>
                <a:cubicBezTo>
                  <a:pt x="5762321" y="681178"/>
                  <a:pt x="5769579" y="684681"/>
                  <a:pt x="5775798" y="686757"/>
                </a:cubicBezTo>
                <a:cubicBezTo>
                  <a:pt x="5776237" y="687596"/>
                  <a:pt x="5776804" y="687043"/>
                  <a:pt x="5777498" y="685100"/>
                </a:cubicBezTo>
                <a:cubicBezTo>
                  <a:pt x="5779223" y="682090"/>
                  <a:pt x="5782006" y="660197"/>
                  <a:pt x="5785850" y="619420"/>
                </a:cubicBezTo>
                <a:cubicBezTo>
                  <a:pt x="5789693" y="578644"/>
                  <a:pt x="5791614" y="548640"/>
                  <a:pt x="5791614" y="529409"/>
                </a:cubicBezTo>
                <a:lnTo>
                  <a:pt x="5791614" y="515236"/>
                </a:lnTo>
                <a:lnTo>
                  <a:pt x="5790157" y="519294"/>
                </a:lnTo>
                <a:cubicBezTo>
                  <a:pt x="5782328" y="521903"/>
                  <a:pt x="5775296" y="526032"/>
                  <a:pt x="5769062" y="531681"/>
                </a:cubicBezTo>
                <a:cubicBezTo>
                  <a:pt x="5762828" y="537329"/>
                  <a:pt x="5750014" y="544216"/>
                  <a:pt x="5730622" y="552341"/>
                </a:cubicBezTo>
                <a:cubicBezTo>
                  <a:pt x="5696770" y="566104"/>
                  <a:pt x="5673276" y="580806"/>
                  <a:pt x="5660142" y="596446"/>
                </a:cubicBezTo>
                <a:cubicBezTo>
                  <a:pt x="5656065" y="601542"/>
                  <a:pt x="5651852" y="604828"/>
                  <a:pt x="5647504" y="606304"/>
                </a:cubicBezTo>
                <a:cubicBezTo>
                  <a:pt x="5643156" y="607781"/>
                  <a:pt x="5637781" y="606023"/>
                  <a:pt x="5631380" y="601032"/>
                </a:cubicBezTo>
                <a:cubicBezTo>
                  <a:pt x="5629532" y="599451"/>
                  <a:pt x="5626254" y="598661"/>
                  <a:pt x="5621544" y="598661"/>
                </a:cubicBezTo>
                <a:cubicBezTo>
                  <a:pt x="5616834" y="598661"/>
                  <a:pt x="5609797" y="588550"/>
                  <a:pt x="5600434" y="568328"/>
                </a:cubicBezTo>
                <a:cubicBezTo>
                  <a:pt x="5594633" y="556051"/>
                  <a:pt x="5591256" y="546902"/>
                  <a:pt x="5590304" y="540882"/>
                </a:cubicBezTo>
                <a:cubicBezTo>
                  <a:pt x="5589352" y="534862"/>
                  <a:pt x="5589475" y="525699"/>
                  <a:pt x="5590675" y="513393"/>
                </a:cubicBezTo>
                <a:cubicBezTo>
                  <a:pt x="5591990" y="499601"/>
                  <a:pt x="5593974" y="490619"/>
                  <a:pt x="5596626" y="486447"/>
                </a:cubicBezTo>
                <a:cubicBezTo>
                  <a:pt x="5599280" y="482275"/>
                  <a:pt x="5606316" y="475907"/>
                  <a:pt x="5617736" y="467344"/>
                </a:cubicBezTo>
                <a:cubicBezTo>
                  <a:pt x="5630252" y="457657"/>
                  <a:pt x="5640298" y="450992"/>
                  <a:pt x="5647875" y="447349"/>
                </a:cubicBezTo>
                <a:cubicBezTo>
                  <a:pt x="5655452" y="443706"/>
                  <a:pt x="5661741" y="437621"/>
                  <a:pt x="5666742" y="429097"/>
                </a:cubicBezTo>
                <a:cubicBezTo>
                  <a:pt x="5671743" y="420572"/>
                  <a:pt x="5683626" y="410175"/>
                  <a:pt x="5702390" y="397907"/>
                </a:cubicBezTo>
                <a:cubicBezTo>
                  <a:pt x="5723592" y="384153"/>
                  <a:pt x="5734193" y="372670"/>
                  <a:pt x="5734193" y="363460"/>
                </a:cubicBezTo>
                <a:cubicBezTo>
                  <a:pt x="5734193" y="358307"/>
                  <a:pt x="5749593" y="340793"/>
                  <a:pt x="5780392" y="310918"/>
                </a:cubicBezTo>
                <a:cubicBezTo>
                  <a:pt x="5795792" y="295980"/>
                  <a:pt x="5807228" y="284867"/>
                  <a:pt x="5814702" y="277579"/>
                </a:cubicBezTo>
                <a:lnTo>
                  <a:pt x="5820270" y="272129"/>
                </a:lnTo>
                <a:lnTo>
                  <a:pt x="5808424" y="280407"/>
                </a:lnTo>
                <a:cubicBezTo>
                  <a:pt x="5796408" y="288312"/>
                  <a:pt x="5781430" y="298590"/>
                  <a:pt x="5763490" y="311239"/>
                </a:cubicBezTo>
                <a:cubicBezTo>
                  <a:pt x="5745550" y="323888"/>
                  <a:pt x="5732656" y="334423"/>
                  <a:pt x="5724806" y="342843"/>
                </a:cubicBezTo>
                <a:cubicBezTo>
                  <a:pt x="5714376" y="353873"/>
                  <a:pt x="5706382" y="361891"/>
                  <a:pt x="5700825" y="366896"/>
                </a:cubicBezTo>
                <a:cubicBezTo>
                  <a:pt x="5695267" y="371901"/>
                  <a:pt x="5685869" y="381019"/>
                  <a:pt x="5672628" y="394249"/>
                </a:cubicBezTo>
                <a:cubicBezTo>
                  <a:pt x="5658056" y="408527"/>
                  <a:pt x="5646114" y="415252"/>
                  <a:pt x="5636802" y="414423"/>
                </a:cubicBezTo>
                <a:cubicBezTo>
                  <a:pt x="5627492" y="413595"/>
                  <a:pt x="5620656" y="404093"/>
                  <a:pt x="5616293" y="385920"/>
                </a:cubicBezTo>
                <a:cubicBezTo>
                  <a:pt x="5612368" y="367527"/>
                  <a:pt x="5611064" y="353954"/>
                  <a:pt x="5612378" y="345200"/>
                </a:cubicBezTo>
                <a:cubicBezTo>
                  <a:pt x="5613692" y="336447"/>
                  <a:pt x="5618212" y="328217"/>
                  <a:pt x="5625937" y="320512"/>
                </a:cubicBezTo>
                <a:cubicBezTo>
                  <a:pt x="5637320" y="309834"/>
                  <a:pt x="5646596" y="301914"/>
                  <a:pt x="5653769" y="296751"/>
                </a:cubicBezTo>
                <a:cubicBezTo>
                  <a:pt x="5660941" y="291589"/>
                  <a:pt x="5668252" y="283250"/>
                  <a:pt x="5675700" y="271734"/>
                </a:cubicBezTo>
                <a:cubicBezTo>
                  <a:pt x="5703047" y="231281"/>
                  <a:pt x="5719392" y="205993"/>
                  <a:pt x="5724735" y="195867"/>
                </a:cubicBezTo>
                <a:cubicBezTo>
                  <a:pt x="5730078" y="185742"/>
                  <a:pt x="5734593" y="170550"/>
                  <a:pt x="5738280" y="150290"/>
                </a:cubicBezTo>
                <a:cubicBezTo>
                  <a:pt x="5740113" y="142323"/>
                  <a:pt x="5741886" y="135952"/>
                  <a:pt x="5743598" y="131177"/>
                </a:cubicBezTo>
                <a:lnTo>
                  <a:pt x="5745319" y="127108"/>
                </a:lnTo>
                <a:lnTo>
                  <a:pt x="5711919" y="121258"/>
                </a:lnTo>
                <a:cubicBezTo>
                  <a:pt x="5692660" y="118782"/>
                  <a:pt x="5677043" y="112667"/>
                  <a:pt x="5665070" y="102913"/>
                </a:cubicBezTo>
                <a:cubicBezTo>
                  <a:pt x="5656136" y="93807"/>
                  <a:pt x="5653304" y="86887"/>
                  <a:pt x="5656576" y="82153"/>
                </a:cubicBezTo>
                <a:cubicBezTo>
                  <a:pt x="5659848" y="77419"/>
                  <a:pt x="5673524" y="73466"/>
                  <a:pt x="5697603" y="70295"/>
                </a:cubicBezTo>
                <a:cubicBezTo>
                  <a:pt x="5714691" y="67856"/>
                  <a:pt x="5734168" y="62991"/>
                  <a:pt x="5756032" y="55700"/>
                </a:cubicBezTo>
                <a:cubicBezTo>
                  <a:pt x="5777896" y="48408"/>
                  <a:pt x="5789276" y="43982"/>
                  <a:pt x="5790172" y="42420"/>
                </a:cubicBezTo>
                <a:cubicBezTo>
                  <a:pt x="5793258" y="36276"/>
                  <a:pt x="5797572" y="33204"/>
                  <a:pt x="5803116" y="33204"/>
                </a:cubicBezTo>
                <a:cubicBezTo>
                  <a:pt x="5808660" y="33204"/>
                  <a:pt x="5819656" y="28120"/>
                  <a:pt x="5836106" y="17952"/>
                </a:cubicBezTo>
                <a:cubicBezTo>
                  <a:pt x="5852556" y="7784"/>
                  <a:pt x="5868668" y="2700"/>
                  <a:pt x="5884441" y="2700"/>
                </a:cubicBezTo>
                <a:close/>
                <a:moveTo>
                  <a:pt x="4091160" y="0"/>
                </a:moveTo>
                <a:lnTo>
                  <a:pt x="4115292" y="2829"/>
                </a:lnTo>
                <a:cubicBezTo>
                  <a:pt x="4130360" y="4143"/>
                  <a:pt x="4142223" y="6791"/>
                  <a:pt x="4150882" y="10773"/>
                </a:cubicBezTo>
                <a:cubicBezTo>
                  <a:pt x="4157692" y="14192"/>
                  <a:pt x="4162045" y="17797"/>
                  <a:pt x="4163940" y="21588"/>
                </a:cubicBezTo>
                <a:cubicBezTo>
                  <a:pt x="4165836" y="25379"/>
                  <a:pt x="4166784" y="31394"/>
                  <a:pt x="4166784" y="39634"/>
                </a:cubicBezTo>
                <a:cubicBezTo>
                  <a:pt x="4166784" y="51845"/>
                  <a:pt x="4161895" y="64572"/>
                  <a:pt x="4152118" y="77817"/>
                </a:cubicBezTo>
                <a:cubicBezTo>
                  <a:pt x="4142340" y="91061"/>
                  <a:pt x="4132968" y="107249"/>
                  <a:pt x="4124000" y="126380"/>
                </a:cubicBezTo>
                <a:cubicBezTo>
                  <a:pt x="4115032" y="145511"/>
                  <a:pt x="4105118" y="161244"/>
                  <a:pt x="4094260" y="173579"/>
                </a:cubicBezTo>
                <a:lnTo>
                  <a:pt x="4090139" y="178053"/>
                </a:lnTo>
                <a:lnTo>
                  <a:pt x="4098789" y="173579"/>
                </a:lnTo>
                <a:cubicBezTo>
                  <a:pt x="4115220" y="166111"/>
                  <a:pt x="4130950" y="162378"/>
                  <a:pt x="4145981" y="162378"/>
                </a:cubicBezTo>
                <a:cubicBezTo>
                  <a:pt x="4154496" y="162378"/>
                  <a:pt x="4162536" y="163097"/>
                  <a:pt x="4170098" y="164535"/>
                </a:cubicBezTo>
                <a:cubicBezTo>
                  <a:pt x="4177661" y="165973"/>
                  <a:pt x="4183784" y="168771"/>
                  <a:pt x="4188465" y="172929"/>
                </a:cubicBezTo>
                <a:cubicBezTo>
                  <a:pt x="4193146" y="177087"/>
                  <a:pt x="4194625" y="182585"/>
                  <a:pt x="4192901" y="189424"/>
                </a:cubicBezTo>
                <a:cubicBezTo>
                  <a:pt x="4191444" y="192815"/>
                  <a:pt x="4190120" y="198392"/>
                  <a:pt x="4188929" y="206154"/>
                </a:cubicBezTo>
                <a:cubicBezTo>
                  <a:pt x="4188176" y="213698"/>
                  <a:pt x="4185888" y="219139"/>
                  <a:pt x="4182064" y="222478"/>
                </a:cubicBezTo>
                <a:cubicBezTo>
                  <a:pt x="4178240" y="225816"/>
                  <a:pt x="4170670" y="228905"/>
                  <a:pt x="4159354" y="231743"/>
                </a:cubicBezTo>
                <a:cubicBezTo>
                  <a:pt x="4138418" y="238030"/>
                  <a:pt x="4125016" y="246579"/>
                  <a:pt x="4119149" y="257389"/>
                </a:cubicBezTo>
                <a:cubicBezTo>
                  <a:pt x="4117416" y="258971"/>
                  <a:pt x="4117484" y="261054"/>
                  <a:pt x="4119356" y="263640"/>
                </a:cubicBezTo>
                <a:cubicBezTo>
                  <a:pt x="4121228" y="266226"/>
                  <a:pt x="4123821" y="271039"/>
                  <a:pt x="4127136" y="278078"/>
                </a:cubicBezTo>
                <a:cubicBezTo>
                  <a:pt x="4146110" y="294432"/>
                  <a:pt x="4157311" y="306693"/>
                  <a:pt x="4160740" y="314861"/>
                </a:cubicBezTo>
                <a:cubicBezTo>
                  <a:pt x="4164169" y="323029"/>
                  <a:pt x="4164150" y="331146"/>
                  <a:pt x="4160683" y="339214"/>
                </a:cubicBezTo>
                <a:cubicBezTo>
                  <a:pt x="4152920" y="351311"/>
                  <a:pt x="4136466" y="353173"/>
                  <a:pt x="4111319" y="344800"/>
                </a:cubicBezTo>
                <a:cubicBezTo>
                  <a:pt x="4096013" y="339409"/>
                  <a:pt x="4070824" y="336566"/>
                  <a:pt x="4035752" y="336271"/>
                </a:cubicBezTo>
                <a:cubicBezTo>
                  <a:pt x="4000682" y="335975"/>
                  <a:pt x="3982806" y="335430"/>
                  <a:pt x="3982124" y="334635"/>
                </a:cubicBezTo>
                <a:cubicBezTo>
                  <a:pt x="3981444" y="333839"/>
                  <a:pt x="3986185" y="335904"/>
                  <a:pt x="3996348" y="340828"/>
                </a:cubicBezTo>
                <a:cubicBezTo>
                  <a:pt x="4008645" y="348867"/>
                  <a:pt x="4015158" y="359136"/>
                  <a:pt x="4015886" y="371632"/>
                </a:cubicBezTo>
                <a:lnTo>
                  <a:pt x="4012258" y="385150"/>
                </a:lnTo>
                <a:lnTo>
                  <a:pt x="4033638" y="380605"/>
                </a:lnTo>
                <a:cubicBezTo>
                  <a:pt x="4055984" y="375776"/>
                  <a:pt x="4083250" y="372594"/>
                  <a:pt x="4115434" y="371061"/>
                </a:cubicBezTo>
                <a:cubicBezTo>
                  <a:pt x="4147620" y="369527"/>
                  <a:pt x="4172532" y="369975"/>
                  <a:pt x="4190172" y="372404"/>
                </a:cubicBezTo>
                <a:cubicBezTo>
                  <a:pt x="4208432" y="374918"/>
                  <a:pt x="4226012" y="379843"/>
                  <a:pt x="4242914" y="387177"/>
                </a:cubicBezTo>
                <a:cubicBezTo>
                  <a:pt x="4259816" y="394511"/>
                  <a:pt x="4272896" y="402808"/>
                  <a:pt x="4282155" y="412066"/>
                </a:cubicBezTo>
                <a:cubicBezTo>
                  <a:pt x="4289080" y="419695"/>
                  <a:pt x="4292962" y="425456"/>
                  <a:pt x="4293800" y="429347"/>
                </a:cubicBezTo>
                <a:cubicBezTo>
                  <a:pt x="4294638" y="433238"/>
                  <a:pt x="4293562" y="438360"/>
                  <a:pt x="4290570" y="444713"/>
                </a:cubicBezTo>
                <a:lnTo>
                  <a:pt x="4281069" y="468587"/>
                </a:lnTo>
                <a:lnTo>
                  <a:pt x="4252723" y="468587"/>
                </a:lnTo>
                <a:cubicBezTo>
                  <a:pt x="4236149" y="468587"/>
                  <a:pt x="4222419" y="465868"/>
                  <a:pt x="4211532" y="460429"/>
                </a:cubicBezTo>
                <a:cubicBezTo>
                  <a:pt x="4197244" y="453314"/>
                  <a:pt x="4184528" y="451752"/>
                  <a:pt x="4173384" y="455743"/>
                </a:cubicBezTo>
                <a:cubicBezTo>
                  <a:pt x="4163831" y="458286"/>
                  <a:pt x="4149791" y="460143"/>
                  <a:pt x="4131265" y="461315"/>
                </a:cubicBezTo>
                <a:lnTo>
                  <a:pt x="4102625" y="463472"/>
                </a:lnTo>
                <a:lnTo>
                  <a:pt x="4116978" y="469173"/>
                </a:lnTo>
                <a:cubicBezTo>
                  <a:pt x="4132122" y="476117"/>
                  <a:pt x="4142442" y="485670"/>
                  <a:pt x="4147938" y="497834"/>
                </a:cubicBezTo>
                <a:cubicBezTo>
                  <a:pt x="4154520" y="512550"/>
                  <a:pt x="4153510" y="525880"/>
                  <a:pt x="4144910" y="537824"/>
                </a:cubicBezTo>
                <a:cubicBezTo>
                  <a:pt x="4141842" y="541654"/>
                  <a:pt x="4136318" y="546171"/>
                  <a:pt x="4128336" y="551376"/>
                </a:cubicBezTo>
                <a:cubicBezTo>
                  <a:pt x="4120354" y="556582"/>
                  <a:pt x="4113977" y="559184"/>
                  <a:pt x="4109205" y="559184"/>
                </a:cubicBezTo>
                <a:cubicBezTo>
                  <a:pt x="4108272" y="559184"/>
                  <a:pt x="4102638" y="564609"/>
                  <a:pt x="4092302" y="575458"/>
                </a:cubicBezTo>
                <a:cubicBezTo>
                  <a:pt x="4085121" y="582640"/>
                  <a:pt x="4080937" y="587002"/>
                  <a:pt x="4079751" y="588545"/>
                </a:cubicBezTo>
                <a:cubicBezTo>
                  <a:pt x="4078565" y="590088"/>
                  <a:pt x="4078568" y="591364"/>
                  <a:pt x="4079758" y="592374"/>
                </a:cubicBezTo>
                <a:cubicBezTo>
                  <a:pt x="4081844" y="595708"/>
                  <a:pt x="4084462" y="598361"/>
                  <a:pt x="4087610" y="600332"/>
                </a:cubicBezTo>
                <a:cubicBezTo>
                  <a:pt x="4090758" y="602304"/>
                  <a:pt x="4092331" y="609762"/>
                  <a:pt x="4092331" y="622707"/>
                </a:cubicBezTo>
                <a:cubicBezTo>
                  <a:pt x="4092331" y="634356"/>
                  <a:pt x="4089016" y="644474"/>
                  <a:pt x="4082388" y="653060"/>
                </a:cubicBezTo>
                <a:cubicBezTo>
                  <a:pt x="4075758" y="661647"/>
                  <a:pt x="4067352" y="665940"/>
                  <a:pt x="4057170" y="665940"/>
                </a:cubicBezTo>
                <a:cubicBezTo>
                  <a:pt x="4047807" y="665940"/>
                  <a:pt x="4033178" y="668103"/>
                  <a:pt x="4013286" y="672427"/>
                </a:cubicBezTo>
                <a:cubicBezTo>
                  <a:pt x="3993393" y="676751"/>
                  <a:pt x="3981804" y="679942"/>
                  <a:pt x="3978517" y="682000"/>
                </a:cubicBezTo>
                <a:cubicBezTo>
                  <a:pt x="3975855" y="683776"/>
                  <a:pt x="3973028" y="685875"/>
                  <a:pt x="3970036" y="688297"/>
                </a:cubicBezTo>
                <a:lnTo>
                  <a:pt x="3968688" y="689468"/>
                </a:lnTo>
                <a:lnTo>
                  <a:pt x="3992904" y="683528"/>
                </a:lnTo>
                <a:cubicBezTo>
                  <a:pt x="4041054" y="671698"/>
                  <a:pt x="4070786" y="664705"/>
                  <a:pt x="4082102" y="662547"/>
                </a:cubicBezTo>
                <a:cubicBezTo>
                  <a:pt x="4093417" y="660390"/>
                  <a:pt x="4104209" y="662226"/>
                  <a:pt x="4114477" y="668055"/>
                </a:cubicBezTo>
                <a:cubicBezTo>
                  <a:pt x="4142548" y="681161"/>
                  <a:pt x="4159950" y="694444"/>
                  <a:pt x="4166684" y="707903"/>
                </a:cubicBezTo>
                <a:cubicBezTo>
                  <a:pt x="4169741" y="714027"/>
                  <a:pt x="4171270" y="719092"/>
                  <a:pt x="4171270" y="723098"/>
                </a:cubicBezTo>
                <a:cubicBezTo>
                  <a:pt x="4171270" y="727103"/>
                  <a:pt x="4169088" y="733092"/>
                  <a:pt x="4164726" y="741064"/>
                </a:cubicBezTo>
                <a:cubicBezTo>
                  <a:pt x="4158449" y="753628"/>
                  <a:pt x="4150510" y="769815"/>
                  <a:pt x="4140908" y="789627"/>
                </a:cubicBezTo>
                <a:cubicBezTo>
                  <a:pt x="4135794" y="799857"/>
                  <a:pt x="4132996" y="805796"/>
                  <a:pt x="4132514" y="807444"/>
                </a:cubicBezTo>
                <a:cubicBezTo>
                  <a:pt x="4132034" y="809092"/>
                  <a:pt x="4131894" y="809835"/>
                  <a:pt x="4132093" y="809673"/>
                </a:cubicBezTo>
                <a:cubicBezTo>
                  <a:pt x="4136637" y="812511"/>
                  <a:pt x="4140576" y="814642"/>
                  <a:pt x="4143909" y="816066"/>
                </a:cubicBezTo>
                <a:cubicBezTo>
                  <a:pt x="4147243" y="817490"/>
                  <a:pt x="4150000" y="824779"/>
                  <a:pt x="4152182" y="837933"/>
                </a:cubicBezTo>
                <a:cubicBezTo>
                  <a:pt x="4152944" y="847163"/>
                  <a:pt x="4152694" y="853895"/>
                  <a:pt x="4151432" y="858129"/>
                </a:cubicBezTo>
                <a:cubicBezTo>
                  <a:pt x="4150170" y="862363"/>
                  <a:pt x="4146310" y="867709"/>
                  <a:pt x="4139852" y="874166"/>
                </a:cubicBezTo>
                <a:cubicBezTo>
                  <a:pt x="4132632" y="881386"/>
                  <a:pt x="4126796" y="885413"/>
                  <a:pt x="4122342" y="886247"/>
                </a:cubicBezTo>
                <a:cubicBezTo>
                  <a:pt x="4117890" y="887080"/>
                  <a:pt x="4109896" y="886835"/>
                  <a:pt x="4098360" y="885511"/>
                </a:cubicBezTo>
                <a:cubicBezTo>
                  <a:pt x="4082035" y="882653"/>
                  <a:pt x="4038844" y="882420"/>
                  <a:pt x="3968787" y="884811"/>
                </a:cubicBezTo>
                <a:cubicBezTo>
                  <a:pt x="3954748" y="884811"/>
                  <a:pt x="3943604" y="884811"/>
                  <a:pt x="3935355" y="884811"/>
                </a:cubicBezTo>
                <a:cubicBezTo>
                  <a:pt x="3921420" y="883610"/>
                  <a:pt x="3911637" y="885139"/>
                  <a:pt x="3906008" y="889397"/>
                </a:cubicBezTo>
                <a:cubicBezTo>
                  <a:pt x="3882129" y="901884"/>
                  <a:pt x="3866079" y="891635"/>
                  <a:pt x="3857859" y="858650"/>
                </a:cubicBezTo>
                <a:cubicBezTo>
                  <a:pt x="3852478" y="841496"/>
                  <a:pt x="3853516" y="814759"/>
                  <a:pt x="3860974" y="778440"/>
                </a:cubicBezTo>
                <a:cubicBezTo>
                  <a:pt x="3866089" y="751751"/>
                  <a:pt x="3870587" y="715597"/>
                  <a:pt x="3874468" y="669977"/>
                </a:cubicBezTo>
                <a:cubicBezTo>
                  <a:pt x="3878350" y="624357"/>
                  <a:pt x="3879990" y="586316"/>
                  <a:pt x="3879390" y="555855"/>
                </a:cubicBezTo>
                <a:cubicBezTo>
                  <a:pt x="3878819" y="538139"/>
                  <a:pt x="3878145" y="526823"/>
                  <a:pt x="3877369" y="521908"/>
                </a:cubicBezTo>
                <a:cubicBezTo>
                  <a:pt x="3876593" y="516993"/>
                  <a:pt x="3875266" y="513445"/>
                  <a:pt x="3873390" y="511264"/>
                </a:cubicBezTo>
                <a:lnTo>
                  <a:pt x="3861445" y="494933"/>
                </a:lnTo>
                <a:lnTo>
                  <a:pt x="3876533" y="479932"/>
                </a:lnTo>
                <a:cubicBezTo>
                  <a:pt x="3885172" y="473283"/>
                  <a:pt x="3893400" y="469021"/>
                  <a:pt x="3901215" y="467144"/>
                </a:cubicBezTo>
                <a:cubicBezTo>
                  <a:pt x="3905122" y="466206"/>
                  <a:pt x="3910631" y="464325"/>
                  <a:pt x="3917740" y="461501"/>
                </a:cubicBezTo>
                <a:lnTo>
                  <a:pt x="3936823" y="453247"/>
                </a:lnTo>
                <a:lnTo>
                  <a:pt x="3892064" y="464715"/>
                </a:lnTo>
                <a:cubicBezTo>
                  <a:pt x="3863489" y="471269"/>
                  <a:pt x="3834638" y="481232"/>
                  <a:pt x="3805510" y="494605"/>
                </a:cubicBezTo>
                <a:cubicBezTo>
                  <a:pt x="3793204" y="502282"/>
                  <a:pt x="3785603" y="507183"/>
                  <a:pt x="3782707" y="509307"/>
                </a:cubicBezTo>
                <a:cubicBezTo>
                  <a:pt x="3779811" y="511431"/>
                  <a:pt x="3778364" y="513350"/>
                  <a:pt x="3778364" y="515064"/>
                </a:cubicBezTo>
                <a:cubicBezTo>
                  <a:pt x="3778364" y="522656"/>
                  <a:pt x="3776571" y="531538"/>
                  <a:pt x="3772984" y="541711"/>
                </a:cubicBezTo>
                <a:cubicBezTo>
                  <a:pt x="3769398" y="551883"/>
                  <a:pt x="3767605" y="564828"/>
                  <a:pt x="3767605" y="580544"/>
                </a:cubicBezTo>
                <a:lnTo>
                  <a:pt x="3767605" y="610805"/>
                </a:lnTo>
                <a:lnTo>
                  <a:pt x="3747831" y="622907"/>
                </a:lnTo>
                <a:cubicBezTo>
                  <a:pt x="3735297" y="631260"/>
                  <a:pt x="3726186" y="635437"/>
                  <a:pt x="3720499" y="635437"/>
                </a:cubicBezTo>
                <a:cubicBezTo>
                  <a:pt x="3714813" y="635437"/>
                  <a:pt x="3706459" y="628950"/>
                  <a:pt x="3695439" y="615977"/>
                </a:cubicBezTo>
                <a:cubicBezTo>
                  <a:pt x="3686628" y="606443"/>
                  <a:pt x="3681297" y="599073"/>
                  <a:pt x="3679444" y="593867"/>
                </a:cubicBezTo>
                <a:cubicBezTo>
                  <a:pt x="3677591" y="588662"/>
                  <a:pt x="3676665" y="580930"/>
                  <a:pt x="3676665" y="570671"/>
                </a:cubicBezTo>
                <a:cubicBezTo>
                  <a:pt x="3676665" y="557108"/>
                  <a:pt x="3679256" y="543161"/>
                  <a:pt x="3684438" y="528830"/>
                </a:cubicBezTo>
                <a:cubicBezTo>
                  <a:pt x="3689620" y="514500"/>
                  <a:pt x="3693306" y="502744"/>
                  <a:pt x="3695496" y="493562"/>
                </a:cubicBezTo>
                <a:cubicBezTo>
                  <a:pt x="3698773" y="472445"/>
                  <a:pt x="3705193" y="458012"/>
                  <a:pt x="3714755" y="450263"/>
                </a:cubicBezTo>
                <a:cubicBezTo>
                  <a:pt x="3724319" y="442515"/>
                  <a:pt x="3734754" y="443346"/>
                  <a:pt x="3746060" y="452757"/>
                </a:cubicBezTo>
                <a:cubicBezTo>
                  <a:pt x="3748812" y="455309"/>
                  <a:pt x="3752187" y="456338"/>
                  <a:pt x="3756182" y="455843"/>
                </a:cubicBezTo>
                <a:cubicBezTo>
                  <a:pt x="3760178" y="455347"/>
                  <a:pt x="3773849" y="450433"/>
                  <a:pt x="3797195" y="441098"/>
                </a:cubicBezTo>
                <a:cubicBezTo>
                  <a:pt x="3814597" y="434259"/>
                  <a:pt x="3834799" y="428654"/>
                  <a:pt x="3857802" y="424282"/>
                </a:cubicBezTo>
                <a:cubicBezTo>
                  <a:pt x="3894188" y="417100"/>
                  <a:pt x="3920643" y="406337"/>
                  <a:pt x="3937169" y="391992"/>
                </a:cubicBezTo>
                <a:cubicBezTo>
                  <a:pt x="3942904" y="387630"/>
                  <a:pt x="3942556" y="382572"/>
                  <a:pt x="3936126" y="376819"/>
                </a:cubicBezTo>
                <a:cubicBezTo>
                  <a:pt x="3929821" y="368141"/>
                  <a:pt x="3926135" y="361831"/>
                  <a:pt x="3925068" y="357888"/>
                </a:cubicBezTo>
                <a:cubicBezTo>
                  <a:pt x="3924001" y="353944"/>
                  <a:pt x="3923667" y="352487"/>
                  <a:pt x="3924067" y="353516"/>
                </a:cubicBezTo>
                <a:cubicBezTo>
                  <a:pt x="3916562" y="355478"/>
                  <a:pt x="3905680" y="352861"/>
                  <a:pt x="3891421" y="345665"/>
                </a:cubicBezTo>
                <a:cubicBezTo>
                  <a:pt x="3877162" y="338469"/>
                  <a:pt x="3866732" y="331294"/>
                  <a:pt x="3860131" y="324141"/>
                </a:cubicBezTo>
                <a:cubicBezTo>
                  <a:pt x="3853530" y="316987"/>
                  <a:pt x="3849244" y="313411"/>
                  <a:pt x="3847272" y="313411"/>
                </a:cubicBezTo>
                <a:cubicBezTo>
                  <a:pt x="3844329" y="313411"/>
                  <a:pt x="3835895" y="319828"/>
                  <a:pt x="3821969" y="332663"/>
                </a:cubicBezTo>
                <a:cubicBezTo>
                  <a:pt x="3808044" y="345498"/>
                  <a:pt x="3799852" y="354863"/>
                  <a:pt x="3797395" y="360759"/>
                </a:cubicBezTo>
                <a:cubicBezTo>
                  <a:pt x="3793356" y="370437"/>
                  <a:pt x="3785726" y="377285"/>
                  <a:pt x="3774506" y="381305"/>
                </a:cubicBezTo>
                <a:cubicBezTo>
                  <a:pt x="3767829" y="383877"/>
                  <a:pt x="3762136" y="384674"/>
                  <a:pt x="3757425" y="383698"/>
                </a:cubicBezTo>
                <a:cubicBezTo>
                  <a:pt x="3752715" y="382722"/>
                  <a:pt x="3744712" y="379571"/>
                  <a:pt x="3733415" y="374247"/>
                </a:cubicBezTo>
                <a:cubicBezTo>
                  <a:pt x="3716775" y="364931"/>
                  <a:pt x="3704819" y="353497"/>
                  <a:pt x="3697546" y="339943"/>
                </a:cubicBezTo>
                <a:cubicBezTo>
                  <a:pt x="3690274" y="326389"/>
                  <a:pt x="3686019" y="308072"/>
                  <a:pt x="3684781" y="284993"/>
                </a:cubicBezTo>
                <a:cubicBezTo>
                  <a:pt x="3684152" y="268105"/>
                  <a:pt x="3684326" y="257180"/>
                  <a:pt x="3685302" y="252217"/>
                </a:cubicBezTo>
                <a:cubicBezTo>
                  <a:pt x="3686278" y="247255"/>
                  <a:pt x="3692296" y="243316"/>
                  <a:pt x="3703354" y="240402"/>
                </a:cubicBezTo>
                <a:cubicBezTo>
                  <a:pt x="3705097" y="240097"/>
                  <a:pt x="3709896" y="234615"/>
                  <a:pt x="3717749" y="223957"/>
                </a:cubicBezTo>
                <a:cubicBezTo>
                  <a:pt x="3725602" y="213298"/>
                  <a:pt x="3733425" y="203656"/>
                  <a:pt x="3741216" y="195032"/>
                </a:cubicBezTo>
                <a:cubicBezTo>
                  <a:pt x="3749008" y="186407"/>
                  <a:pt x="3752903" y="180470"/>
                  <a:pt x="3752903" y="177222"/>
                </a:cubicBezTo>
                <a:cubicBezTo>
                  <a:pt x="3752903" y="173974"/>
                  <a:pt x="3756909" y="167616"/>
                  <a:pt x="3764919" y="158148"/>
                </a:cubicBezTo>
                <a:cubicBezTo>
                  <a:pt x="3770510" y="151529"/>
                  <a:pt x="3775587" y="140237"/>
                  <a:pt x="3780149" y="124273"/>
                </a:cubicBezTo>
                <a:cubicBezTo>
                  <a:pt x="3784712" y="108309"/>
                  <a:pt x="3786993" y="93555"/>
                  <a:pt x="3786993" y="80010"/>
                </a:cubicBezTo>
                <a:cubicBezTo>
                  <a:pt x="3786993" y="58369"/>
                  <a:pt x="3791537" y="47549"/>
                  <a:pt x="3800623" y="47549"/>
                </a:cubicBezTo>
                <a:cubicBezTo>
                  <a:pt x="3807186" y="47549"/>
                  <a:pt x="3815325" y="53450"/>
                  <a:pt x="3825041" y="65251"/>
                </a:cubicBezTo>
                <a:cubicBezTo>
                  <a:pt x="3834756" y="77053"/>
                  <a:pt x="3840286" y="85982"/>
                  <a:pt x="3841629" y="92040"/>
                </a:cubicBezTo>
                <a:cubicBezTo>
                  <a:pt x="3843419" y="98022"/>
                  <a:pt x="3844946" y="103049"/>
                  <a:pt x="3846208" y="107121"/>
                </a:cubicBezTo>
                <a:cubicBezTo>
                  <a:pt x="3847470" y="111193"/>
                  <a:pt x="3849030" y="120672"/>
                  <a:pt x="3850887" y="135560"/>
                </a:cubicBezTo>
                <a:lnTo>
                  <a:pt x="3852687" y="149262"/>
                </a:lnTo>
                <a:lnTo>
                  <a:pt x="3873018" y="149819"/>
                </a:lnTo>
                <a:cubicBezTo>
                  <a:pt x="3899164" y="149819"/>
                  <a:pt x="3915676" y="150848"/>
                  <a:pt x="3922553" y="152905"/>
                </a:cubicBezTo>
                <a:cubicBezTo>
                  <a:pt x="3926935" y="153819"/>
                  <a:pt x="3934697" y="149926"/>
                  <a:pt x="3945842" y="141225"/>
                </a:cubicBezTo>
                <a:cubicBezTo>
                  <a:pt x="3956986" y="132524"/>
                  <a:pt x="3979984" y="113590"/>
                  <a:pt x="4014836" y="84425"/>
                </a:cubicBezTo>
                <a:close/>
              </a:path>
            </a:pathLst>
          </a:custGeom>
          <a:solidFill>
            <a:schemeClr val="tx1">
              <a:lumMod val="95000"/>
              <a:lumOff val="5000"/>
            </a:schemeClr>
          </a:solidFill>
          <a:ln>
            <a:noFill/>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sz="7200" b="1" dirty="0">
              <a:solidFill>
                <a:schemeClr val="bg1"/>
              </a:solidFill>
              <a:latin typeface="李旭科书法" panose="02000603000000000000" pitchFamily="2" charset="-122"/>
              <a:ea typeface="李旭科书法" panose="02000603000000000000" pitchFamily="2" charset="-122"/>
            </a:endParaRPr>
          </a:p>
        </p:txBody>
      </p:sp>
      <p:sp>
        <p:nvSpPr>
          <p:cNvPr id="9" name="PA-任意多边形 8"/>
          <p:cNvSpPr/>
          <p:nvPr>
            <p:custDataLst>
              <p:tags r:id="rId1"/>
            </p:custDataLst>
          </p:nvPr>
        </p:nvSpPr>
        <p:spPr>
          <a:xfrm>
            <a:off x="313429" y="436247"/>
            <a:ext cx="1496454" cy="323879"/>
          </a:xfrm>
          <a:custGeom>
            <a:avLst/>
            <a:gdLst/>
            <a:ahLst/>
            <a:cxnLst/>
            <a:rect l="l" t="t" r="r" b="b"/>
            <a:pathLst>
              <a:path w="1496454" h="323879">
                <a:moveTo>
                  <a:pt x="275120" y="250222"/>
                </a:moveTo>
                <a:cubicBezTo>
                  <a:pt x="281464" y="250222"/>
                  <a:pt x="286515" y="252572"/>
                  <a:pt x="290274" y="257271"/>
                </a:cubicBezTo>
                <a:cubicBezTo>
                  <a:pt x="293564" y="262205"/>
                  <a:pt x="294503" y="268196"/>
                  <a:pt x="293094" y="275244"/>
                </a:cubicBezTo>
                <a:cubicBezTo>
                  <a:pt x="291684" y="282293"/>
                  <a:pt x="288160" y="288167"/>
                  <a:pt x="282521" y="292865"/>
                </a:cubicBezTo>
                <a:cubicBezTo>
                  <a:pt x="277117" y="297330"/>
                  <a:pt x="271126" y="299562"/>
                  <a:pt x="264547" y="299562"/>
                </a:cubicBezTo>
                <a:cubicBezTo>
                  <a:pt x="257969" y="299562"/>
                  <a:pt x="253035" y="297330"/>
                  <a:pt x="249745" y="292865"/>
                </a:cubicBezTo>
                <a:cubicBezTo>
                  <a:pt x="246221" y="288167"/>
                  <a:pt x="245164" y="282293"/>
                  <a:pt x="246574" y="275244"/>
                </a:cubicBezTo>
                <a:cubicBezTo>
                  <a:pt x="247983" y="268196"/>
                  <a:pt x="251625" y="262205"/>
                  <a:pt x="257499" y="257271"/>
                </a:cubicBezTo>
                <a:cubicBezTo>
                  <a:pt x="262903" y="252572"/>
                  <a:pt x="268776" y="250222"/>
                  <a:pt x="275120" y="250222"/>
                </a:cubicBezTo>
                <a:close/>
                <a:moveTo>
                  <a:pt x="911743" y="232953"/>
                </a:moveTo>
                <a:lnTo>
                  <a:pt x="900465" y="286169"/>
                </a:lnTo>
                <a:lnTo>
                  <a:pt x="1008659" y="286169"/>
                </a:lnTo>
                <a:lnTo>
                  <a:pt x="1019937" y="232953"/>
                </a:lnTo>
                <a:close/>
                <a:moveTo>
                  <a:pt x="430644" y="203350"/>
                </a:moveTo>
                <a:cubicBezTo>
                  <a:pt x="420776" y="216507"/>
                  <a:pt x="413610" y="225787"/>
                  <a:pt x="409146" y="231191"/>
                </a:cubicBezTo>
                <a:cubicBezTo>
                  <a:pt x="420424" y="236360"/>
                  <a:pt x="432406" y="242586"/>
                  <a:pt x="445094" y="249870"/>
                </a:cubicBezTo>
                <a:cubicBezTo>
                  <a:pt x="462245" y="236712"/>
                  <a:pt x="476460" y="221206"/>
                  <a:pt x="487737" y="203350"/>
                </a:cubicBezTo>
                <a:close/>
                <a:moveTo>
                  <a:pt x="435226" y="158592"/>
                </a:moveTo>
                <a:lnTo>
                  <a:pt x="457781" y="162821"/>
                </a:lnTo>
                <a:lnTo>
                  <a:pt x="452142" y="171984"/>
                </a:lnTo>
                <a:cubicBezTo>
                  <a:pt x="450028" y="175743"/>
                  <a:pt x="448148" y="178797"/>
                  <a:pt x="446503" y="181147"/>
                </a:cubicBezTo>
                <a:lnTo>
                  <a:pt x="503949" y="181147"/>
                </a:lnTo>
                <a:lnTo>
                  <a:pt x="507825" y="180089"/>
                </a:lnTo>
                <a:lnTo>
                  <a:pt x="521570" y="186081"/>
                </a:lnTo>
                <a:cubicBezTo>
                  <a:pt x="506298" y="215449"/>
                  <a:pt x="486915" y="240354"/>
                  <a:pt x="463420" y="260795"/>
                </a:cubicBezTo>
                <a:cubicBezTo>
                  <a:pt x="474697" y="268078"/>
                  <a:pt x="483273" y="274187"/>
                  <a:pt x="489147" y="279121"/>
                </a:cubicBezTo>
                <a:lnTo>
                  <a:pt x="469059" y="296390"/>
                </a:lnTo>
                <a:cubicBezTo>
                  <a:pt x="461070" y="289341"/>
                  <a:pt x="452260" y="282763"/>
                  <a:pt x="442627" y="276654"/>
                </a:cubicBezTo>
                <a:cubicBezTo>
                  <a:pt x="414668" y="295920"/>
                  <a:pt x="382714" y="310017"/>
                  <a:pt x="346767" y="318945"/>
                </a:cubicBezTo>
                <a:cubicBezTo>
                  <a:pt x="344653" y="310252"/>
                  <a:pt x="341951" y="303556"/>
                  <a:pt x="338661" y="298857"/>
                </a:cubicBezTo>
                <a:cubicBezTo>
                  <a:pt x="369675" y="292278"/>
                  <a:pt x="398104" y="281001"/>
                  <a:pt x="423948" y="265024"/>
                </a:cubicBezTo>
                <a:cubicBezTo>
                  <a:pt x="406327" y="254686"/>
                  <a:pt x="390115" y="246580"/>
                  <a:pt x="375314" y="240707"/>
                </a:cubicBezTo>
                <a:cubicBezTo>
                  <a:pt x="384477" y="230604"/>
                  <a:pt x="394579" y="218151"/>
                  <a:pt x="405622" y="203350"/>
                </a:cubicBezTo>
                <a:lnTo>
                  <a:pt x="368970" y="203350"/>
                </a:lnTo>
                <a:lnTo>
                  <a:pt x="373904" y="181147"/>
                </a:lnTo>
                <a:lnTo>
                  <a:pt x="421481" y="181147"/>
                </a:lnTo>
                <a:cubicBezTo>
                  <a:pt x="427590" y="171984"/>
                  <a:pt x="432171" y="164465"/>
                  <a:pt x="435226" y="158592"/>
                </a:cubicBezTo>
                <a:close/>
                <a:moveTo>
                  <a:pt x="910333" y="106080"/>
                </a:moveTo>
                <a:lnTo>
                  <a:pt x="907161" y="121235"/>
                </a:lnTo>
                <a:cubicBezTo>
                  <a:pt x="905047" y="131337"/>
                  <a:pt x="903284" y="139208"/>
                  <a:pt x="901875" y="144847"/>
                </a:cubicBezTo>
                <a:lnTo>
                  <a:pt x="970245" y="144847"/>
                </a:lnTo>
                <a:lnTo>
                  <a:pt x="978351" y="106080"/>
                </a:lnTo>
                <a:close/>
                <a:moveTo>
                  <a:pt x="594522" y="92336"/>
                </a:moveTo>
                <a:cubicBezTo>
                  <a:pt x="593112" y="132277"/>
                  <a:pt x="595697" y="167402"/>
                  <a:pt x="602275" y="197711"/>
                </a:cubicBezTo>
                <a:cubicBezTo>
                  <a:pt x="620366" y="169282"/>
                  <a:pt x="636578" y="134157"/>
                  <a:pt x="650910" y="92336"/>
                </a:cubicBezTo>
                <a:close/>
                <a:moveTo>
                  <a:pt x="1325528" y="67313"/>
                </a:moveTo>
                <a:lnTo>
                  <a:pt x="1350902" y="76829"/>
                </a:lnTo>
                <a:cubicBezTo>
                  <a:pt x="1345498" y="85287"/>
                  <a:pt x="1339742" y="93745"/>
                  <a:pt x="1333633" y="102204"/>
                </a:cubicBezTo>
                <a:lnTo>
                  <a:pt x="1468260" y="102204"/>
                </a:lnTo>
                <a:lnTo>
                  <a:pt x="1463326" y="125816"/>
                </a:lnTo>
                <a:lnTo>
                  <a:pt x="1317069" y="125816"/>
                </a:lnTo>
                <a:cubicBezTo>
                  <a:pt x="1302502" y="146022"/>
                  <a:pt x="1288170" y="163995"/>
                  <a:pt x="1274074" y="179737"/>
                </a:cubicBezTo>
                <a:lnTo>
                  <a:pt x="1340682" y="179737"/>
                </a:lnTo>
                <a:lnTo>
                  <a:pt x="1348435" y="142732"/>
                </a:lnTo>
                <a:lnTo>
                  <a:pt x="1374162" y="142732"/>
                </a:lnTo>
                <a:lnTo>
                  <a:pt x="1366409" y="179737"/>
                </a:lnTo>
                <a:lnTo>
                  <a:pt x="1443942" y="179737"/>
                </a:lnTo>
                <a:lnTo>
                  <a:pt x="1438656" y="203350"/>
                </a:lnTo>
                <a:lnTo>
                  <a:pt x="1361123" y="203350"/>
                </a:lnTo>
                <a:lnTo>
                  <a:pt x="1352664" y="243878"/>
                </a:lnTo>
                <a:lnTo>
                  <a:pt x="1452753" y="243878"/>
                </a:lnTo>
                <a:lnTo>
                  <a:pt x="1447467" y="267843"/>
                </a:lnTo>
                <a:lnTo>
                  <a:pt x="1347378" y="267843"/>
                </a:lnTo>
                <a:lnTo>
                  <a:pt x="1336100" y="321764"/>
                </a:lnTo>
                <a:lnTo>
                  <a:pt x="1310373" y="321764"/>
                </a:lnTo>
                <a:lnTo>
                  <a:pt x="1321651" y="267843"/>
                </a:lnTo>
                <a:lnTo>
                  <a:pt x="1195130" y="267843"/>
                </a:lnTo>
                <a:lnTo>
                  <a:pt x="1200417" y="243878"/>
                </a:lnTo>
                <a:lnTo>
                  <a:pt x="1326937" y="243878"/>
                </a:lnTo>
                <a:lnTo>
                  <a:pt x="1335396" y="203350"/>
                </a:lnTo>
                <a:lnTo>
                  <a:pt x="1274426" y="203350"/>
                </a:lnTo>
                <a:cubicBezTo>
                  <a:pt x="1256335" y="203350"/>
                  <a:pt x="1244940" y="205112"/>
                  <a:pt x="1240241" y="208636"/>
                </a:cubicBezTo>
                <a:cubicBezTo>
                  <a:pt x="1239771" y="198298"/>
                  <a:pt x="1238831" y="189722"/>
                  <a:pt x="1237421" y="182909"/>
                </a:cubicBezTo>
                <a:cubicBezTo>
                  <a:pt x="1242590" y="181734"/>
                  <a:pt x="1250344" y="174921"/>
                  <a:pt x="1260681" y="162468"/>
                </a:cubicBezTo>
                <a:cubicBezTo>
                  <a:pt x="1266555" y="155890"/>
                  <a:pt x="1275953" y="143672"/>
                  <a:pt x="1288875" y="125816"/>
                </a:cubicBezTo>
                <a:lnTo>
                  <a:pt x="1235659" y="125816"/>
                </a:lnTo>
                <a:lnTo>
                  <a:pt x="1240593" y="102204"/>
                </a:lnTo>
                <a:lnTo>
                  <a:pt x="1304735" y="102204"/>
                </a:lnTo>
                <a:cubicBezTo>
                  <a:pt x="1311313" y="92571"/>
                  <a:pt x="1318244" y="80941"/>
                  <a:pt x="1325528" y="67313"/>
                </a:cubicBezTo>
                <a:close/>
                <a:moveTo>
                  <a:pt x="924782" y="38415"/>
                </a:moveTo>
                <a:lnTo>
                  <a:pt x="915267" y="83173"/>
                </a:lnTo>
                <a:lnTo>
                  <a:pt x="1049541" y="83173"/>
                </a:lnTo>
                <a:lnTo>
                  <a:pt x="1059056" y="38415"/>
                </a:lnTo>
                <a:close/>
                <a:moveTo>
                  <a:pt x="77181" y="36652"/>
                </a:moveTo>
                <a:lnTo>
                  <a:pt x="202997" y="36652"/>
                </a:lnTo>
                <a:lnTo>
                  <a:pt x="197006" y="64142"/>
                </a:lnTo>
                <a:lnTo>
                  <a:pt x="99384" y="64142"/>
                </a:lnTo>
                <a:lnTo>
                  <a:pt x="77181" y="138856"/>
                </a:lnTo>
                <a:cubicBezTo>
                  <a:pt x="90808" y="132042"/>
                  <a:pt x="104318" y="128635"/>
                  <a:pt x="117710" y="128635"/>
                </a:cubicBezTo>
                <a:cubicBezTo>
                  <a:pt x="140500" y="128635"/>
                  <a:pt x="157416" y="135214"/>
                  <a:pt x="168459" y="148371"/>
                </a:cubicBezTo>
                <a:cubicBezTo>
                  <a:pt x="180677" y="162938"/>
                  <a:pt x="183966" y="183731"/>
                  <a:pt x="178327" y="210750"/>
                </a:cubicBezTo>
                <a:cubicBezTo>
                  <a:pt x="172453" y="238005"/>
                  <a:pt x="159179" y="259855"/>
                  <a:pt x="138503" y="276302"/>
                </a:cubicBezTo>
                <a:cubicBezTo>
                  <a:pt x="119002" y="291808"/>
                  <a:pt x="97739" y="299562"/>
                  <a:pt x="74714" y="299562"/>
                </a:cubicBezTo>
                <a:cubicBezTo>
                  <a:pt x="42761" y="299562"/>
                  <a:pt x="17856" y="288167"/>
                  <a:pt x="0" y="265376"/>
                </a:cubicBezTo>
                <a:lnTo>
                  <a:pt x="20441" y="244231"/>
                </a:lnTo>
                <a:cubicBezTo>
                  <a:pt x="35242" y="263262"/>
                  <a:pt x="54273" y="272777"/>
                  <a:pt x="77533" y="272777"/>
                </a:cubicBezTo>
                <a:cubicBezTo>
                  <a:pt x="93040" y="272777"/>
                  <a:pt x="107137" y="267373"/>
                  <a:pt x="119824" y="256566"/>
                </a:cubicBezTo>
                <a:cubicBezTo>
                  <a:pt x="133217" y="245053"/>
                  <a:pt x="141792" y="230134"/>
                  <a:pt x="145551" y="211808"/>
                </a:cubicBezTo>
                <a:cubicBezTo>
                  <a:pt x="149546" y="193482"/>
                  <a:pt x="147784" y="179032"/>
                  <a:pt x="140265" y="168459"/>
                </a:cubicBezTo>
                <a:cubicBezTo>
                  <a:pt x="132982" y="158122"/>
                  <a:pt x="121117" y="152953"/>
                  <a:pt x="104670" y="152953"/>
                </a:cubicBezTo>
                <a:cubicBezTo>
                  <a:pt x="91278" y="152953"/>
                  <a:pt x="75889" y="158004"/>
                  <a:pt x="58503" y="168107"/>
                </a:cubicBezTo>
                <a:lnTo>
                  <a:pt x="43348" y="157534"/>
                </a:lnTo>
                <a:close/>
                <a:moveTo>
                  <a:pt x="904342" y="15507"/>
                </a:moveTo>
                <a:lnTo>
                  <a:pt x="1089012" y="15507"/>
                </a:lnTo>
                <a:lnTo>
                  <a:pt x="1069629" y="106080"/>
                </a:lnTo>
                <a:lnTo>
                  <a:pt x="1003373" y="106080"/>
                </a:lnTo>
                <a:lnTo>
                  <a:pt x="995267" y="144847"/>
                </a:lnTo>
                <a:lnTo>
                  <a:pt x="1073506" y="144847"/>
                </a:lnTo>
                <a:lnTo>
                  <a:pt x="1068572" y="167402"/>
                </a:lnTo>
                <a:lnTo>
                  <a:pt x="990333" y="167402"/>
                </a:lnTo>
                <a:lnTo>
                  <a:pt x="981170" y="210750"/>
                </a:lnTo>
                <a:lnTo>
                  <a:pt x="1048836" y="210750"/>
                </a:lnTo>
                <a:lnTo>
                  <a:pt x="1025223" y="321059"/>
                </a:lnTo>
                <a:lnTo>
                  <a:pt x="1001258" y="321059"/>
                </a:lnTo>
                <a:lnTo>
                  <a:pt x="1004078" y="308020"/>
                </a:lnTo>
                <a:lnTo>
                  <a:pt x="895883" y="308020"/>
                </a:lnTo>
                <a:lnTo>
                  <a:pt x="892712" y="322469"/>
                </a:lnTo>
                <a:lnTo>
                  <a:pt x="869804" y="322469"/>
                </a:lnTo>
                <a:lnTo>
                  <a:pt x="893769" y="210750"/>
                </a:lnTo>
                <a:lnTo>
                  <a:pt x="956148" y="210750"/>
                </a:lnTo>
                <a:lnTo>
                  <a:pt x="965311" y="167402"/>
                </a:lnTo>
                <a:lnTo>
                  <a:pt x="895883" y="167402"/>
                </a:lnTo>
                <a:cubicBezTo>
                  <a:pt x="877322" y="235303"/>
                  <a:pt x="852300" y="286874"/>
                  <a:pt x="820817" y="322117"/>
                </a:cubicBezTo>
                <a:cubicBezTo>
                  <a:pt x="816588" y="315773"/>
                  <a:pt x="810597" y="310839"/>
                  <a:pt x="802843" y="307315"/>
                </a:cubicBezTo>
                <a:cubicBezTo>
                  <a:pt x="837381" y="268313"/>
                  <a:pt x="863695" y="206286"/>
                  <a:pt x="881786" y="121235"/>
                </a:cubicBezTo>
                <a:close/>
                <a:moveTo>
                  <a:pt x="435578" y="8811"/>
                </a:moveTo>
                <a:cubicBezTo>
                  <a:pt x="443332" y="24553"/>
                  <a:pt x="447678" y="39707"/>
                  <a:pt x="448618" y="54274"/>
                </a:cubicBezTo>
                <a:lnTo>
                  <a:pt x="426768" y="62732"/>
                </a:lnTo>
                <a:cubicBezTo>
                  <a:pt x="426063" y="48635"/>
                  <a:pt x="422069" y="33246"/>
                  <a:pt x="414785" y="16564"/>
                </a:cubicBezTo>
                <a:close/>
                <a:moveTo>
                  <a:pt x="541306" y="6696"/>
                </a:moveTo>
                <a:lnTo>
                  <a:pt x="561042" y="16564"/>
                </a:lnTo>
                <a:cubicBezTo>
                  <a:pt x="541776" y="39119"/>
                  <a:pt x="528149" y="54156"/>
                  <a:pt x="520160" y="61675"/>
                </a:cubicBezTo>
                <a:lnTo>
                  <a:pt x="505006" y="53569"/>
                </a:lnTo>
                <a:cubicBezTo>
                  <a:pt x="519573" y="37357"/>
                  <a:pt x="531673" y="21733"/>
                  <a:pt x="541306" y="6696"/>
                </a:cubicBezTo>
                <a:close/>
                <a:moveTo>
                  <a:pt x="606857" y="3525"/>
                </a:moveTo>
                <a:lnTo>
                  <a:pt x="630117" y="7049"/>
                </a:lnTo>
                <a:cubicBezTo>
                  <a:pt x="623303" y="26080"/>
                  <a:pt x="614963" y="46403"/>
                  <a:pt x="605095" y="68018"/>
                </a:cubicBezTo>
                <a:lnTo>
                  <a:pt x="704479" y="68018"/>
                </a:lnTo>
                <a:lnTo>
                  <a:pt x="699192" y="92336"/>
                </a:lnTo>
                <a:lnTo>
                  <a:pt x="675932" y="92336"/>
                </a:lnTo>
                <a:cubicBezTo>
                  <a:pt x="655726" y="147549"/>
                  <a:pt x="633524" y="191720"/>
                  <a:pt x="609324" y="224847"/>
                </a:cubicBezTo>
                <a:cubicBezTo>
                  <a:pt x="621541" y="259385"/>
                  <a:pt x="639750" y="283937"/>
                  <a:pt x="663950" y="298504"/>
                </a:cubicBezTo>
                <a:cubicBezTo>
                  <a:pt x="655961" y="304143"/>
                  <a:pt x="648795" y="310957"/>
                  <a:pt x="642452" y="318945"/>
                </a:cubicBezTo>
                <a:cubicBezTo>
                  <a:pt x="618957" y="302733"/>
                  <a:pt x="601688" y="279238"/>
                  <a:pt x="590645" y="248460"/>
                </a:cubicBezTo>
                <a:cubicBezTo>
                  <a:pt x="562921" y="279708"/>
                  <a:pt x="529793" y="304613"/>
                  <a:pt x="491261" y="323174"/>
                </a:cubicBezTo>
                <a:cubicBezTo>
                  <a:pt x="489617" y="316126"/>
                  <a:pt x="486327" y="309077"/>
                  <a:pt x="481393" y="302029"/>
                </a:cubicBezTo>
                <a:cubicBezTo>
                  <a:pt x="522040" y="283937"/>
                  <a:pt x="555990" y="257975"/>
                  <a:pt x="583244" y="224143"/>
                </a:cubicBezTo>
                <a:cubicBezTo>
                  <a:pt x="576196" y="198768"/>
                  <a:pt x="572437" y="167402"/>
                  <a:pt x="571967" y="130045"/>
                </a:cubicBezTo>
                <a:cubicBezTo>
                  <a:pt x="561394" y="147196"/>
                  <a:pt x="550234" y="162586"/>
                  <a:pt x="538486" y="176213"/>
                </a:cubicBezTo>
                <a:cubicBezTo>
                  <a:pt x="533317" y="169869"/>
                  <a:pt x="527796" y="164583"/>
                  <a:pt x="521922" y="160354"/>
                </a:cubicBezTo>
                <a:cubicBezTo>
                  <a:pt x="552936" y="127226"/>
                  <a:pt x="581247" y="74949"/>
                  <a:pt x="606857" y="3525"/>
                </a:cubicBezTo>
                <a:close/>
                <a:moveTo>
                  <a:pt x="827865" y="353"/>
                </a:moveTo>
                <a:lnTo>
                  <a:pt x="852183" y="353"/>
                </a:lnTo>
                <a:lnTo>
                  <a:pt x="837028" y="70838"/>
                </a:lnTo>
                <a:lnTo>
                  <a:pt x="876853" y="70838"/>
                </a:lnTo>
                <a:lnTo>
                  <a:pt x="871919" y="95155"/>
                </a:lnTo>
                <a:lnTo>
                  <a:pt x="832094" y="95155"/>
                </a:lnTo>
                <a:lnTo>
                  <a:pt x="816940" y="164935"/>
                </a:lnTo>
                <a:lnTo>
                  <a:pt x="856059" y="153305"/>
                </a:lnTo>
                <a:lnTo>
                  <a:pt x="854650" y="177270"/>
                </a:lnTo>
                <a:lnTo>
                  <a:pt x="811654" y="190310"/>
                </a:lnTo>
                <a:lnTo>
                  <a:pt x="790508" y="289341"/>
                </a:lnTo>
                <a:cubicBezTo>
                  <a:pt x="787689" y="302498"/>
                  <a:pt x="781933" y="310957"/>
                  <a:pt x="773240" y="314716"/>
                </a:cubicBezTo>
                <a:cubicBezTo>
                  <a:pt x="765486" y="318240"/>
                  <a:pt x="750567" y="319885"/>
                  <a:pt x="728481" y="319650"/>
                </a:cubicBezTo>
                <a:cubicBezTo>
                  <a:pt x="728951" y="311427"/>
                  <a:pt x="728129" y="303321"/>
                  <a:pt x="726015" y="295332"/>
                </a:cubicBezTo>
                <a:cubicBezTo>
                  <a:pt x="736117" y="295567"/>
                  <a:pt x="747160" y="295685"/>
                  <a:pt x="759143" y="295685"/>
                </a:cubicBezTo>
                <a:cubicBezTo>
                  <a:pt x="763137" y="295685"/>
                  <a:pt x="765604" y="293453"/>
                  <a:pt x="766543" y="288989"/>
                </a:cubicBezTo>
                <a:lnTo>
                  <a:pt x="785574" y="198416"/>
                </a:lnTo>
                <a:lnTo>
                  <a:pt x="741169" y="211455"/>
                </a:lnTo>
                <a:lnTo>
                  <a:pt x="740112" y="186433"/>
                </a:lnTo>
                <a:lnTo>
                  <a:pt x="791213" y="172336"/>
                </a:lnTo>
                <a:lnTo>
                  <a:pt x="807777" y="95155"/>
                </a:lnTo>
                <a:lnTo>
                  <a:pt x="764076" y="95155"/>
                </a:lnTo>
                <a:lnTo>
                  <a:pt x="769010" y="70838"/>
                </a:lnTo>
                <a:lnTo>
                  <a:pt x="812711" y="70838"/>
                </a:lnTo>
                <a:close/>
                <a:moveTo>
                  <a:pt x="1360770" y="0"/>
                </a:moveTo>
                <a:cubicBezTo>
                  <a:pt x="1366409" y="9633"/>
                  <a:pt x="1370638" y="21498"/>
                  <a:pt x="1373457" y="35595"/>
                </a:cubicBezTo>
                <a:lnTo>
                  <a:pt x="1496454" y="35595"/>
                </a:lnTo>
                <a:lnTo>
                  <a:pt x="1491520" y="60265"/>
                </a:lnTo>
                <a:lnTo>
                  <a:pt x="1226849" y="60265"/>
                </a:lnTo>
                <a:lnTo>
                  <a:pt x="1210637" y="136389"/>
                </a:lnTo>
                <a:cubicBezTo>
                  <a:pt x="1192781" y="220501"/>
                  <a:pt x="1167994" y="282998"/>
                  <a:pt x="1136275" y="323879"/>
                </a:cubicBezTo>
                <a:cubicBezTo>
                  <a:pt x="1130872" y="317065"/>
                  <a:pt x="1124528" y="312014"/>
                  <a:pt x="1117244" y="308725"/>
                </a:cubicBezTo>
                <a:cubicBezTo>
                  <a:pt x="1145673" y="272307"/>
                  <a:pt x="1168229" y="214862"/>
                  <a:pt x="1184910" y="136389"/>
                </a:cubicBezTo>
                <a:lnTo>
                  <a:pt x="1206056" y="35595"/>
                </a:lnTo>
                <a:lnTo>
                  <a:pt x="1343854" y="35595"/>
                </a:lnTo>
                <a:cubicBezTo>
                  <a:pt x="1341269" y="24553"/>
                  <a:pt x="1337980" y="15037"/>
                  <a:pt x="1333986" y="7049"/>
                </a:cubicBezTo>
                <a:close/>
                <a:moveTo>
                  <a:pt x="477517" y="0"/>
                </a:moveTo>
                <a:lnTo>
                  <a:pt x="501834" y="0"/>
                </a:lnTo>
                <a:lnTo>
                  <a:pt x="488090" y="65199"/>
                </a:lnTo>
                <a:lnTo>
                  <a:pt x="559984" y="65199"/>
                </a:lnTo>
                <a:lnTo>
                  <a:pt x="555050" y="87049"/>
                </a:lnTo>
                <a:lnTo>
                  <a:pt x="488794" y="87049"/>
                </a:lnTo>
                <a:cubicBezTo>
                  <a:pt x="509000" y="100441"/>
                  <a:pt x="525212" y="112424"/>
                  <a:pt x="537429" y="122997"/>
                </a:cubicBezTo>
                <a:lnTo>
                  <a:pt x="518751" y="142028"/>
                </a:lnTo>
                <a:cubicBezTo>
                  <a:pt x="510527" y="132160"/>
                  <a:pt x="497488" y="119707"/>
                  <a:pt x="479631" y="104671"/>
                </a:cubicBezTo>
                <a:lnTo>
                  <a:pt x="469411" y="152953"/>
                </a:lnTo>
                <a:lnTo>
                  <a:pt x="445094" y="152953"/>
                </a:lnTo>
                <a:lnTo>
                  <a:pt x="453904" y="110309"/>
                </a:lnTo>
                <a:cubicBezTo>
                  <a:pt x="429939" y="133099"/>
                  <a:pt x="405622" y="150251"/>
                  <a:pt x="380952" y="161763"/>
                </a:cubicBezTo>
                <a:cubicBezTo>
                  <a:pt x="379308" y="154715"/>
                  <a:pt x="376018" y="148136"/>
                  <a:pt x="371084" y="142028"/>
                </a:cubicBezTo>
                <a:cubicBezTo>
                  <a:pt x="399513" y="130750"/>
                  <a:pt x="426063" y="112424"/>
                  <a:pt x="450732" y="87049"/>
                </a:cubicBezTo>
                <a:lnTo>
                  <a:pt x="386239" y="87049"/>
                </a:lnTo>
                <a:lnTo>
                  <a:pt x="391173" y="65199"/>
                </a:lnTo>
                <a:lnTo>
                  <a:pt x="463772" y="65199"/>
                </a:lnTo>
                <a:close/>
              </a:path>
            </a:pathLst>
          </a:custGeom>
          <a:solidFill>
            <a:schemeClr val="lt1"/>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sz="2800" dirty="0" smtClean="0">
              <a:effectLst>
                <a:outerShdw blurRad="50800" dist="38100" dir="2700000" algn="tl" rotWithShape="0">
                  <a:prstClr val="black">
                    <a:alpha val="40000"/>
                  </a:prstClr>
                </a:outerShdw>
              </a:effectLst>
              <a:latin typeface="思源黑体" panose="020B0500000000090000" pitchFamily="34" charset="-122"/>
              <a:ea typeface="思源黑体" panose="020B0500000000090000" pitchFamily="34" charset="-122"/>
            </a:endParaRPr>
          </a:p>
        </p:txBody>
      </p:sp>
      <p:cxnSp>
        <p:nvCxnSpPr>
          <p:cNvPr id="837" name="直接连接符 836"/>
          <p:cNvCxnSpPr/>
          <p:nvPr/>
        </p:nvCxnSpPr>
        <p:spPr>
          <a:xfrm>
            <a:off x="559362" y="844951"/>
            <a:ext cx="2623676" cy="0"/>
          </a:xfrm>
          <a:prstGeom prst="line">
            <a:avLst/>
          </a:prstGeom>
          <a:ln>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PA-任意多边形 10"/>
          <p:cNvSpPr/>
          <p:nvPr>
            <p:custDataLst>
              <p:tags r:id="rId2"/>
            </p:custDataLst>
          </p:nvPr>
        </p:nvSpPr>
        <p:spPr>
          <a:xfrm>
            <a:off x="1367490" y="1032178"/>
            <a:ext cx="762000" cy="166192"/>
          </a:xfrm>
          <a:custGeom>
            <a:avLst/>
            <a:gdLst/>
            <a:ahLst/>
            <a:cxnLst/>
            <a:rect l="l" t="t" r="r" b="b"/>
            <a:pathLst>
              <a:path w="762000" h="166192">
                <a:moveTo>
                  <a:pt x="418186" y="92126"/>
                </a:moveTo>
                <a:lnTo>
                  <a:pt x="404470" y="138531"/>
                </a:lnTo>
                <a:lnTo>
                  <a:pt x="416814" y="138531"/>
                </a:lnTo>
                <a:cubicBezTo>
                  <a:pt x="418490" y="138531"/>
                  <a:pt x="419938" y="138227"/>
                  <a:pt x="421157" y="137617"/>
                </a:cubicBezTo>
                <a:cubicBezTo>
                  <a:pt x="422377" y="137007"/>
                  <a:pt x="423367" y="135407"/>
                  <a:pt x="424129" y="132816"/>
                </a:cubicBezTo>
                <a:lnTo>
                  <a:pt x="433959" y="99441"/>
                </a:lnTo>
                <a:cubicBezTo>
                  <a:pt x="434569" y="97307"/>
                  <a:pt x="434569" y="95555"/>
                  <a:pt x="433959" y="94183"/>
                </a:cubicBezTo>
                <a:cubicBezTo>
                  <a:pt x="433349" y="92811"/>
                  <a:pt x="431749" y="92126"/>
                  <a:pt x="429158" y="92126"/>
                </a:cubicBezTo>
                <a:close/>
                <a:moveTo>
                  <a:pt x="541096" y="36119"/>
                </a:moveTo>
                <a:lnTo>
                  <a:pt x="510921" y="111328"/>
                </a:lnTo>
                <a:lnTo>
                  <a:pt x="528066" y="111328"/>
                </a:lnTo>
                <a:close/>
                <a:moveTo>
                  <a:pt x="341071" y="36119"/>
                </a:moveTo>
                <a:lnTo>
                  <a:pt x="310896" y="111328"/>
                </a:lnTo>
                <a:lnTo>
                  <a:pt x="328041" y="111328"/>
                </a:lnTo>
                <a:close/>
                <a:moveTo>
                  <a:pt x="179146" y="36119"/>
                </a:moveTo>
                <a:lnTo>
                  <a:pt x="148971" y="111328"/>
                </a:lnTo>
                <a:lnTo>
                  <a:pt x="166116" y="111328"/>
                </a:lnTo>
                <a:close/>
                <a:moveTo>
                  <a:pt x="437388" y="26746"/>
                </a:moveTo>
                <a:lnTo>
                  <a:pt x="424586" y="69951"/>
                </a:lnTo>
                <a:lnTo>
                  <a:pt x="435788" y="69951"/>
                </a:lnTo>
                <a:cubicBezTo>
                  <a:pt x="438074" y="69951"/>
                  <a:pt x="439865" y="69570"/>
                  <a:pt x="441160" y="68808"/>
                </a:cubicBezTo>
                <a:cubicBezTo>
                  <a:pt x="442455" y="68046"/>
                  <a:pt x="443484" y="66370"/>
                  <a:pt x="444246" y="63779"/>
                </a:cubicBezTo>
                <a:lnTo>
                  <a:pt x="453162" y="33604"/>
                </a:lnTo>
                <a:cubicBezTo>
                  <a:pt x="453923" y="31470"/>
                  <a:pt x="454000" y="29794"/>
                  <a:pt x="453390" y="28575"/>
                </a:cubicBezTo>
                <a:cubicBezTo>
                  <a:pt x="452780" y="27356"/>
                  <a:pt x="451180" y="26746"/>
                  <a:pt x="448589" y="26746"/>
                </a:cubicBezTo>
                <a:close/>
                <a:moveTo>
                  <a:pt x="75438" y="26746"/>
                </a:moveTo>
                <a:lnTo>
                  <a:pt x="42520" y="138531"/>
                </a:lnTo>
                <a:lnTo>
                  <a:pt x="53492" y="138531"/>
                </a:lnTo>
                <a:cubicBezTo>
                  <a:pt x="56236" y="138531"/>
                  <a:pt x="58141" y="138074"/>
                  <a:pt x="59207" y="137160"/>
                </a:cubicBezTo>
                <a:cubicBezTo>
                  <a:pt x="60274" y="136245"/>
                  <a:pt x="61112" y="134798"/>
                  <a:pt x="61722" y="132816"/>
                </a:cubicBezTo>
                <a:lnTo>
                  <a:pt x="90754" y="34061"/>
                </a:lnTo>
                <a:cubicBezTo>
                  <a:pt x="91516" y="31623"/>
                  <a:pt x="91631" y="29794"/>
                  <a:pt x="91097" y="28575"/>
                </a:cubicBezTo>
                <a:cubicBezTo>
                  <a:pt x="90564" y="27356"/>
                  <a:pt x="89002" y="26746"/>
                  <a:pt x="86411" y="26746"/>
                </a:cubicBezTo>
                <a:close/>
                <a:moveTo>
                  <a:pt x="696620" y="0"/>
                </a:moveTo>
                <a:lnTo>
                  <a:pt x="762000" y="0"/>
                </a:lnTo>
                <a:lnTo>
                  <a:pt x="753085" y="29946"/>
                </a:lnTo>
                <a:lnTo>
                  <a:pt x="722452" y="29946"/>
                </a:lnTo>
                <a:lnTo>
                  <a:pt x="711708" y="66522"/>
                </a:lnTo>
                <a:lnTo>
                  <a:pt x="741655" y="66522"/>
                </a:lnTo>
                <a:lnTo>
                  <a:pt x="732968" y="96012"/>
                </a:lnTo>
                <a:lnTo>
                  <a:pt x="703021" y="96012"/>
                </a:lnTo>
                <a:lnTo>
                  <a:pt x="691591" y="134645"/>
                </a:lnTo>
                <a:lnTo>
                  <a:pt x="723367" y="134645"/>
                </a:lnTo>
                <a:lnTo>
                  <a:pt x="711937" y="166192"/>
                </a:lnTo>
                <a:lnTo>
                  <a:pt x="647700" y="166192"/>
                </a:lnTo>
                <a:close/>
                <a:moveTo>
                  <a:pt x="626669" y="0"/>
                </a:moveTo>
                <a:lnTo>
                  <a:pt x="679933" y="0"/>
                </a:lnTo>
                <a:lnTo>
                  <a:pt x="671017" y="29946"/>
                </a:lnTo>
                <a:lnTo>
                  <a:pt x="640842" y="29946"/>
                </a:lnTo>
                <a:cubicBezTo>
                  <a:pt x="639623" y="29946"/>
                  <a:pt x="638442" y="30289"/>
                  <a:pt x="637299" y="30975"/>
                </a:cubicBezTo>
                <a:cubicBezTo>
                  <a:pt x="636156" y="31661"/>
                  <a:pt x="635279" y="32918"/>
                  <a:pt x="634670" y="34747"/>
                </a:cubicBezTo>
                <a:lnTo>
                  <a:pt x="624840" y="68580"/>
                </a:lnTo>
                <a:lnTo>
                  <a:pt x="643357" y="68580"/>
                </a:lnTo>
                <a:cubicBezTo>
                  <a:pt x="646405" y="68580"/>
                  <a:pt x="649148" y="69037"/>
                  <a:pt x="651586" y="69951"/>
                </a:cubicBezTo>
                <a:cubicBezTo>
                  <a:pt x="654025" y="70866"/>
                  <a:pt x="655968" y="72237"/>
                  <a:pt x="657416" y="74066"/>
                </a:cubicBezTo>
                <a:cubicBezTo>
                  <a:pt x="658863" y="75895"/>
                  <a:pt x="659740" y="78257"/>
                  <a:pt x="660044" y="81153"/>
                </a:cubicBezTo>
                <a:cubicBezTo>
                  <a:pt x="660349" y="84048"/>
                  <a:pt x="659892" y="87554"/>
                  <a:pt x="658673" y="91668"/>
                </a:cubicBezTo>
                <a:lnTo>
                  <a:pt x="639699" y="156134"/>
                </a:lnTo>
                <a:cubicBezTo>
                  <a:pt x="638785" y="159486"/>
                  <a:pt x="636689" y="162001"/>
                  <a:pt x="633413" y="163677"/>
                </a:cubicBezTo>
                <a:cubicBezTo>
                  <a:pt x="630136" y="165354"/>
                  <a:pt x="626745" y="166192"/>
                  <a:pt x="623240" y="166192"/>
                </a:cubicBezTo>
                <a:lnTo>
                  <a:pt x="566776" y="166192"/>
                </a:lnTo>
                <a:lnTo>
                  <a:pt x="576148" y="134645"/>
                </a:lnTo>
                <a:lnTo>
                  <a:pt x="604952" y="134645"/>
                </a:lnTo>
                <a:cubicBezTo>
                  <a:pt x="608152" y="134645"/>
                  <a:pt x="610210" y="134226"/>
                  <a:pt x="611124" y="133388"/>
                </a:cubicBezTo>
                <a:cubicBezTo>
                  <a:pt x="612038" y="132550"/>
                  <a:pt x="612877" y="131064"/>
                  <a:pt x="613639" y="128930"/>
                </a:cubicBezTo>
                <a:lnTo>
                  <a:pt x="621640" y="100812"/>
                </a:lnTo>
                <a:cubicBezTo>
                  <a:pt x="621945" y="100050"/>
                  <a:pt x="622021" y="99479"/>
                  <a:pt x="621868" y="99098"/>
                </a:cubicBezTo>
                <a:cubicBezTo>
                  <a:pt x="621716" y="98717"/>
                  <a:pt x="621106" y="98526"/>
                  <a:pt x="620039" y="98526"/>
                </a:cubicBezTo>
                <a:lnTo>
                  <a:pt x="601751" y="98526"/>
                </a:lnTo>
                <a:cubicBezTo>
                  <a:pt x="594436" y="98526"/>
                  <a:pt x="589788" y="96698"/>
                  <a:pt x="587807" y="93040"/>
                </a:cubicBezTo>
                <a:cubicBezTo>
                  <a:pt x="585826" y="89382"/>
                  <a:pt x="585673" y="84506"/>
                  <a:pt x="587350" y="78410"/>
                </a:cubicBezTo>
                <a:lnTo>
                  <a:pt x="606323" y="13944"/>
                </a:lnTo>
                <a:cubicBezTo>
                  <a:pt x="608305" y="8153"/>
                  <a:pt x="611162" y="4381"/>
                  <a:pt x="614896" y="2629"/>
                </a:cubicBezTo>
                <a:cubicBezTo>
                  <a:pt x="618630" y="876"/>
                  <a:pt x="622554" y="0"/>
                  <a:pt x="626669" y="0"/>
                </a:cubicBezTo>
                <a:close/>
                <a:moveTo>
                  <a:pt x="526695" y="0"/>
                </a:moveTo>
                <a:lnTo>
                  <a:pt x="575843" y="0"/>
                </a:lnTo>
                <a:lnTo>
                  <a:pt x="553212" y="166192"/>
                </a:lnTo>
                <a:lnTo>
                  <a:pt x="518922" y="166192"/>
                </a:lnTo>
                <a:lnTo>
                  <a:pt x="524180" y="136245"/>
                </a:lnTo>
                <a:lnTo>
                  <a:pt x="501548" y="136245"/>
                </a:lnTo>
                <a:lnTo>
                  <a:pt x="489661" y="166192"/>
                </a:lnTo>
                <a:lnTo>
                  <a:pt x="453771" y="166192"/>
                </a:lnTo>
                <a:close/>
                <a:moveTo>
                  <a:pt x="410870" y="0"/>
                </a:moveTo>
                <a:lnTo>
                  <a:pt x="472821" y="0"/>
                </a:lnTo>
                <a:cubicBezTo>
                  <a:pt x="480746" y="0"/>
                  <a:pt x="485927" y="2133"/>
                  <a:pt x="488366" y="6401"/>
                </a:cubicBezTo>
                <a:cubicBezTo>
                  <a:pt x="490804" y="10668"/>
                  <a:pt x="491185" y="15773"/>
                  <a:pt x="489509" y="21717"/>
                </a:cubicBezTo>
                <a:lnTo>
                  <a:pt x="474878" y="71780"/>
                </a:lnTo>
                <a:cubicBezTo>
                  <a:pt x="474116" y="74676"/>
                  <a:pt x="472135" y="77381"/>
                  <a:pt x="468935" y="79896"/>
                </a:cubicBezTo>
                <a:cubicBezTo>
                  <a:pt x="465734" y="82410"/>
                  <a:pt x="461239" y="83515"/>
                  <a:pt x="455447" y="83210"/>
                </a:cubicBezTo>
                <a:cubicBezTo>
                  <a:pt x="458343" y="83363"/>
                  <a:pt x="460705" y="84048"/>
                  <a:pt x="462534" y="85268"/>
                </a:cubicBezTo>
                <a:cubicBezTo>
                  <a:pt x="464363" y="86487"/>
                  <a:pt x="465696" y="88011"/>
                  <a:pt x="466535" y="89840"/>
                </a:cubicBezTo>
                <a:cubicBezTo>
                  <a:pt x="467373" y="91668"/>
                  <a:pt x="467792" y="93726"/>
                  <a:pt x="467792" y="96012"/>
                </a:cubicBezTo>
                <a:cubicBezTo>
                  <a:pt x="467792" y="98298"/>
                  <a:pt x="467487" y="100508"/>
                  <a:pt x="466877" y="102641"/>
                </a:cubicBezTo>
                <a:lnTo>
                  <a:pt x="453162" y="148590"/>
                </a:lnTo>
                <a:cubicBezTo>
                  <a:pt x="451485" y="153924"/>
                  <a:pt x="448628" y="158191"/>
                  <a:pt x="444589" y="161391"/>
                </a:cubicBezTo>
                <a:cubicBezTo>
                  <a:pt x="440550" y="164592"/>
                  <a:pt x="434721" y="166192"/>
                  <a:pt x="427101" y="166192"/>
                </a:cubicBezTo>
                <a:lnTo>
                  <a:pt x="361950" y="166192"/>
                </a:lnTo>
                <a:close/>
                <a:moveTo>
                  <a:pt x="326669" y="0"/>
                </a:moveTo>
                <a:lnTo>
                  <a:pt x="375818" y="0"/>
                </a:lnTo>
                <a:lnTo>
                  <a:pt x="353187" y="166192"/>
                </a:lnTo>
                <a:lnTo>
                  <a:pt x="318897" y="166192"/>
                </a:lnTo>
                <a:lnTo>
                  <a:pt x="324155" y="136245"/>
                </a:lnTo>
                <a:lnTo>
                  <a:pt x="301523" y="136245"/>
                </a:lnTo>
                <a:lnTo>
                  <a:pt x="289636" y="166192"/>
                </a:lnTo>
                <a:lnTo>
                  <a:pt x="253746" y="166192"/>
                </a:lnTo>
                <a:close/>
                <a:moveTo>
                  <a:pt x="228295" y="0"/>
                </a:moveTo>
                <a:lnTo>
                  <a:pt x="308762" y="0"/>
                </a:lnTo>
                <a:lnTo>
                  <a:pt x="299847" y="29946"/>
                </a:lnTo>
                <a:lnTo>
                  <a:pt x="276530" y="29946"/>
                </a:lnTo>
                <a:lnTo>
                  <a:pt x="236982" y="166192"/>
                </a:lnTo>
                <a:lnTo>
                  <a:pt x="202692" y="166192"/>
                </a:lnTo>
                <a:lnTo>
                  <a:pt x="243154" y="29946"/>
                </a:lnTo>
                <a:lnTo>
                  <a:pt x="219380" y="29946"/>
                </a:lnTo>
                <a:close/>
                <a:moveTo>
                  <a:pt x="164744" y="0"/>
                </a:moveTo>
                <a:lnTo>
                  <a:pt x="213893" y="0"/>
                </a:lnTo>
                <a:lnTo>
                  <a:pt x="191262" y="166192"/>
                </a:lnTo>
                <a:lnTo>
                  <a:pt x="156972" y="166192"/>
                </a:lnTo>
                <a:lnTo>
                  <a:pt x="162230" y="136245"/>
                </a:lnTo>
                <a:lnTo>
                  <a:pt x="139598" y="136245"/>
                </a:lnTo>
                <a:lnTo>
                  <a:pt x="127711" y="166192"/>
                </a:lnTo>
                <a:lnTo>
                  <a:pt x="91821" y="166192"/>
                </a:lnTo>
                <a:close/>
                <a:moveTo>
                  <a:pt x="48920" y="0"/>
                </a:moveTo>
                <a:lnTo>
                  <a:pt x="114757" y="0"/>
                </a:lnTo>
                <a:cubicBezTo>
                  <a:pt x="121006" y="0"/>
                  <a:pt x="125273" y="1943"/>
                  <a:pt x="127559" y="5829"/>
                </a:cubicBezTo>
                <a:cubicBezTo>
                  <a:pt x="129845" y="9715"/>
                  <a:pt x="130302" y="14021"/>
                  <a:pt x="128930" y="18745"/>
                </a:cubicBezTo>
                <a:lnTo>
                  <a:pt x="92126" y="143789"/>
                </a:lnTo>
                <a:cubicBezTo>
                  <a:pt x="90754" y="148666"/>
                  <a:pt x="89040" y="152590"/>
                  <a:pt x="86982" y="155562"/>
                </a:cubicBezTo>
                <a:cubicBezTo>
                  <a:pt x="84925" y="158534"/>
                  <a:pt x="82334" y="160820"/>
                  <a:pt x="79210" y="162420"/>
                </a:cubicBezTo>
                <a:cubicBezTo>
                  <a:pt x="76086" y="164020"/>
                  <a:pt x="72390" y="165049"/>
                  <a:pt x="68123" y="165506"/>
                </a:cubicBezTo>
                <a:cubicBezTo>
                  <a:pt x="63856" y="165963"/>
                  <a:pt x="58750" y="166192"/>
                  <a:pt x="52807" y="166192"/>
                </a:cubicBezTo>
                <a:lnTo>
                  <a:pt x="0" y="166192"/>
                </a:lnTo>
                <a:close/>
              </a:path>
            </a:pathLst>
          </a:custGeom>
          <a:solidFill>
            <a:schemeClr val="bg1"/>
          </a:solidFill>
          <a:ln>
            <a:noFill/>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altLang="zh-CN" dirty="0" smtClean="0">
              <a:solidFill>
                <a:schemeClr val="bg1"/>
              </a:solidFill>
              <a:effectLst>
                <a:outerShdw blurRad="50800" dist="38100" dir="2700000" algn="tl" rotWithShape="0">
                  <a:prstClr val="black">
                    <a:alpha val="40000"/>
                  </a:prstClr>
                </a:outerShdw>
              </a:effectLst>
              <a:latin typeface="Avengeance Heroic Avenger" pitchFamily="2" charset="0"/>
            </a:endParaRPr>
          </a:p>
        </p:txBody>
      </p:sp>
      <p:pic>
        <p:nvPicPr>
          <p:cNvPr id="7" name="图片 6" descr="E:\资料\大四上\毕业论文\未命名文件.png"/>
          <p:cNvPicPr/>
          <p:nvPr/>
        </p:nvPicPr>
        <p:blipFill rotWithShape="1">
          <a:blip r:embed="rId5">
            <a:extLst>
              <a:ext uri="{28A0092B-C50C-407E-A947-70E740481C1C}">
                <a14:useLocalDpi xmlns:a14="http://schemas.microsoft.com/office/drawing/2010/main" val="0"/>
              </a:ext>
            </a:extLst>
          </a:blip>
          <a:srcRect l="5057" t="6483" r="2834" b="4152"/>
          <a:stretch/>
        </p:blipFill>
        <p:spPr bwMode="auto">
          <a:xfrm>
            <a:off x="3052651" y="844951"/>
            <a:ext cx="6998970" cy="523309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410406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RESOURCELIBID" val="1050"/>
  <p:tag name="COLORS" val="1,5987163|2,14079702|3,16777215|4,14079702|5,1728250|6,1587967"/>
  <p:tag name="BAKCCOLORTYPE" val="Color_Theme"/>
  <p:tag name="BAKCCOLOR" val="1"/>
</p:tagLst>
</file>

<file path=ppt/tags/tag10.xml><?xml version="1.0" encoding="utf-8"?>
<p:tagLst xmlns:a="http://schemas.openxmlformats.org/drawingml/2006/main" xmlns:r="http://schemas.openxmlformats.org/officeDocument/2006/relationships" xmlns:p="http://schemas.openxmlformats.org/presentationml/2006/main">
  <p:tag name="PA" val="v5.0.2"/>
  <p:tag name="RESOURCEID" val="636438648540819311"/>
  <p:tag name="SCENEID" val="Unkown"/>
  <p:tag name="ANIMSTRING" val="926634281918f1354543c389baafabfb"/>
  <p:tag name="SCENESHAPETYPE" val="SceneShape"/>
  <p:tag name="SCENESHAPESUBTYPE" val="SceneSimpleShape"/>
  <p:tag name="SCENECOLOR-FILL" val="Color_Theme"/>
  <p:tag name="SCENECOLOR-FILL-VALUE" val="4"/>
  <p:tag name="SCENECOLOR-TEXT" val="Color_Theme"/>
  <p:tag name="SCENECOLOR-TEXT-VALUE" val="3"/>
  <p:tag name="SCENELINKIDS" val="2|3|4|5|6|7|8|9|10|11|12|13|14|15|19|17|18"/>
</p:tagLst>
</file>

<file path=ppt/tags/tag11.xml><?xml version="1.0" encoding="utf-8"?>
<p:tagLst xmlns:a="http://schemas.openxmlformats.org/drawingml/2006/main" xmlns:r="http://schemas.openxmlformats.org/officeDocument/2006/relationships" xmlns:p="http://schemas.openxmlformats.org/presentationml/2006/main">
  <p:tag name="PA" val="v5.0.2"/>
  <p:tag name="RESOURCEID" val="636438648540819311"/>
  <p:tag name="SCENEID" val="Unkown"/>
  <p:tag name="ANIMSTRING" val="926634281918f1354543c389baafabfb"/>
  <p:tag name="SCENESHAPETYPE" val="SceneShape"/>
  <p:tag name="SCENESHAPESUBTYPE" val="SceneSimpleShape"/>
  <p:tag name="SCENECOLOR-FILL" val="Color_Theme"/>
  <p:tag name="SCENECOLOR-FILL-VALUE" val="4"/>
  <p:tag name="SCENECOLOR-TEXT" val="Color_Theme"/>
  <p:tag name="SCENECOLOR-TEXT-VALUE" val="3"/>
  <p:tag name="SCENELINKIDS" val="2|3|4|5|6|7|8|9|10|11|12|13|14|15|19|17|18"/>
</p:tagLst>
</file>

<file path=ppt/tags/tag12.xml><?xml version="1.0" encoding="utf-8"?>
<p:tagLst xmlns:a="http://schemas.openxmlformats.org/drawingml/2006/main" xmlns:r="http://schemas.openxmlformats.org/officeDocument/2006/relationships" xmlns:p="http://schemas.openxmlformats.org/presentationml/2006/main">
  <p:tag name="PA" val="v5.0.2"/>
  <p:tag name="RESOURCEID" val="636438648540819311"/>
  <p:tag name="SCENEID" val="Unkown"/>
  <p:tag name="ANIMSTRING" val="926634281918f1354543c389baafabfb"/>
  <p:tag name="SCENESHAPETYPE" val="SceneShape"/>
  <p:tag name="SCENESHAPESUBTYPE" val="SceneSimpleShape"/>
  <p:tag name="SCENECOLOR-FILL" val="Color_Theme"/>
  <p:tag name="SCENECOLOR-FILL-VALUE" val="5"/>
  <p:tag name="SCENECOLOR-TEXT" val="Color_Theme"/>
  <p:tag name="SCENECOLOR-TEXT-VALUE" val="3"/>
  <p:tag name="SCENELINKIDS" val="2|3|4|5|6|7|8|9|10|11|12|13|14|15|19|17|18"/>
</p:tagLst>
</file>

<file path=ppt/tags/tag13.xml><?xml version="1.0" encoding="utf-8"?>
<p:tagLst xmlns:a="http://schemas.openxmlformats.org/drawingml/2006/main" xmlns:r="http://schemas.openxmlformats.org/officeDocument/2006/relationships" xmlns:p="http://schemas.openxmlformats.org/presentationml/2006/main">
  <p:tag name="PA" val="v5.0.2"/>
  <p:tag name="RESOURCEID" val="636438648540819311"/>
  <p:tag name="SCENEID" val="Unkown"/>
  <p:tag name="ANIMSTRING" val="926634281918f1354543c389baafabfb"/>
  <p:tag name="SCENESHAPETYPE" val="SceneShape"/>
  <p:tag name="SCENESHAPESUBTYPE" val="SceneSimpleShape"/>
  <p:tag name="SCENECOLOR-FILL" val="Color_Theme"/>
  <p:tag name="SCENECOLOR-FILL-VALUE" val="6"/>
  <p:tag name="SCENECOLOR-TEXT" val="Color_Theme"/>
  <p:tag name="SCENECOLOR-TEXT-VALUE" val="3"/>
  <p:tag name="SCENELINKIDS" val="2|3|4|5|6|7|8|9|10|11|12|13|14|15|19|17|18"/>
</p:tagLst>
</file>

<file path=ppt/tags/tag14.xml><?xml version="1.0" encoding="utf-8"?>
<p:tagLst xmlns:a="http://schemas.openxmlformats.org/drawingml/2006/main" xmlns:r="http://schemas.openxmlformats.org/officeDocument/2006/relationships" xmlns:p="http://schemas.openxmlformats.org/presentationml/2006/main">
  <p:tag name="PA" val="v5.0.2"/>
  <p:tag name="RESOURCEID" val="636438648540819311"/>
  <p:tag name="SCENEID" val="Unkown"/>
  <p:tag name="ANIMSTRING" val="926634281918f1354543c389baafabfb"/>
  <p:tag name="SCENESHAPETYPE" val="SceneShape"/>
  <p:tag name="SCENESHAPESUBTYPE" val="SceneSimpleShape"/>
  <p:tag name="SCENECOLOR-TEXT" val="Color_Theme"/>
  <p:tag name="SCENECOLOR-TEXT-VALUE" val="4"/>
  <p:tag name="SCENELINKIDS" val="2|3|4|5|6|7|8|9|10|11|12|13|14|15|19|17|18"/>
</p:tagLst>
</file>

<file path=ppt/tags/tag15.xml><?xml version="1.0" encoding="utf-8"?>
<p:tagLst xmlns:a="http://schemas.openxmlformats.org/drawingml/2006/main" xmlns:r="http://schemas.openxmlformats.org/officeDocument/2006/relationships" xmlns:p="http://schemas.openxmlformats.org/presentationml/2006/main">
  <p:tag name="PA" val="v5.0.2"/>
  <p:tag name="RESOURCEID" val="636438648540819311"/>
  <p:tag name="SCENEID" val="Unkown"/>
  <p:tag name="ANIMSTRING" val="926634281918f1354543c389baafabfb"/>
  <p:tag name="SCENESHAPETYPE" val="SceneShape"/>
  <p:tag name="SCENESHAPESUBTYPE" val="SceneSimpleShape"/>
  <p:tag name="SCENECOLOR-TEXT" val="Color_Theme"/>
  <p:tag name="SCENECOLOR-TEXT-VALUE" val="4"/>
  <p:tag name="SCENELINKIDS" val="2|3|4|5|6|7|8|9|10|11|12|13|14|15|19|17|18"/>
</p:tagLst>
</file>

<file path=ppt/tags/tag16.xml><?xml version="1.0" encoding="utf-8"?>
<p:tagLst xmlns:a="http://schemas.openxmlformats.org/drawingml/2006/main" xmlns:r="http://schemas.openxmlformats.org/officeDocument/2006/relationships" xmlns:p="http://schemas.openxmlformats.org/presentationml/2006/main">
  <p:tag name="PA" val="v5.0.2"/>
  <p:tag name="RESOURCEID" val="636438648540819311"/>
  <p:tag name="SCENEID" val="Unkown"/>
  <p:tag name="ANIMSTRING" val="926634281918f1354543c389baafabfb"/>
  <p:tag name="SCENESHAPETYPE" val="SceneShape"/>
  <p:tag name="SCENESHAPESUBTYPE" val="ScenePicShape"/>
  <p:tag name="SCENESHAPENAME" val="主题图形"/>
  <p:tag name="SCENELINKIDS" val="2|3|4|5|6|7|8|9|10|11|12|13|14|15|19|17|18"/>
</p:tagLst>
</file>

<file path=ppt/tags/tag17.xml><?xml version="1.0" encoding="utf-8"?>
<p:tagLst xmlns:a="http://schemas.openxmlformats.org/drawingml/2006/main" xmlns:r="http://schemas.openxmlformats.org/officeDocument/2006/relationships" xmlns:p="http://schemas.openxmlformats.org/presentationml/2006/main">
  <p:tag name="PA" val="v5.0.2"/>
  <p:tag name="RESOURCEID" val="636438648540819311"/>
  <p:tag name="SCENEID" val="Unkown"/>
  <p:tag name="ANIMSTRING" val="926634281918f1354543c389baafabfb"/>
  <p:tag name="SCENESHAPETYPE" val="SceneShape"/>
  <p:tag name="SCENESHAPESUBTYPE" val="SceneSimpleShape"/>
  <p:tag name="SCENECOLOR-LINE" val="Color_Theme"/>
  <p:tag name="SCENECOLOR-LINE-VALUE" val="3"/>
  <p:tag name="SCENELINKIDS" val="2|3|4|5|6|7|8|9|10|11|12|13|14|15|19|17|18"/>
</p:tagLst>
</file>

<file path=ppt/tags/tag18.xml><?xml version="1.0" encoding="utf-8"?>
<p:tagLst xmlns:a="http://schemas.openxmlformats.org/drawingml/2006/main" xmlns:r="http://schemas.openxmlformats.org/officeDocument/2006/relationships" xmlns:p="http://schemas.openxmlformats.org/presentationml/2006/main">
  <p:tag name="PA" val="v5.0.2"/>
  <p:tag name="RESOURCEID" val="636438648540819311"/>
  <p:tag name="SCENEID" val="Unkown"/>
  <p:tag name="ANIMSTRING" val="926634281918f1354543c389baafabfb"/>
  <p:tag name="SCENESHAPETYPE" val="SceneText"/>
  <p:tag name="SCENESHAPESUBTYPE" val="SceneTitleText"/>
  <p:tag name="SCENESHAPENAME" val="主题描述"/>
  <p:tag name="SCENECOLOR-TEXT" val="Color_Theme"/>
  <p:tag name="SCENECOLOR-TEXT-VALUE" val="3"/>
  <p:tag name="SCENELINKIDS" val="2|3|4|5|6|7|8|9|10|11|12|13|14|15|19|17|18"/>
</p:tagLst>
</file>

<file path=ppt/tags/tag19.xml><?xml version="1.0" encoding="utf-8"?>
<p:tagLst xmlns:a="http://schemas.openxmlformats.org/drawingml/2006/main" xmlns:r="http://schemas.openxmlformats.org/officeDocument/2006/relationships" xmlns:p="http://schemas.openxmlformats.org/presentationml/2006/main">
  <p:tag name="PA" val="v5.0.2"/>
</p:tagLst>
</file>

<file path=ppt/tags/tag2.xml><?xml version="1.0" encoding="utf-8"?>
<p:tagLst xmlns:a="http://schemas.openxmlformats.org/drawingml/2006/main" xmlns:r="http://schemas.openxmlformats.org/officeDocument/2006/relationships" xmlns:p="http://schemas.openxmlformats.org/presentationml/2006/main">
  <p:tag name="PA" val="v5.0.2"/>
  <p:tag name="RESOURCEID" val="636438648540819311"/>
  <p:tag name="SCENEID" val="Unkown"/>
  <p:tag name="ANIMSTRING" val="926634281918f1354543c389baafabfb"/>
  <p:tag name="SCENESHAPETYPE" val="SceneShape"/>
  <p:tag name="SCENESHAPESUBTYPE" val="SceneSimpleShape"/>
  <p:tag name="SCENECOLOR-FILL" val="Color_Theme"/>
  <p:tag name="SCENECOLOR-FILL-VALUE" val="2"/>
  <p:tag name="SCENECOLOR-TEXT" val="Color_Theme"/>
  <p:tag name="SCENECOLOR-TEXT-VALUE" val="3"/>
  <p:tag name="SCENELINKIDS" val="2|3|4|5|6|7|8|9|10|11|12|13|14|15|19|17|18"/>
</p:tagLst>
</file>

<file path=ppt/tags/tag20.xml><?xml version="1.0" encoding="utf-8"?>
<p:tagLst xmlns:a="http://schemas.openxmlformats.org/drawingml/2006/main" xmlns:r="http://schemas.openxmlformats.org/officeDocument/2006/relationships" xmlns:p="http://schemas.openxmlformats.org/presentationml/2006/main">
  <p:tag name="PA" val="v5.0.2"/>
</p:tagLst>
</file>

<file path=ppt/tags/tag21.xml><?xml version="1.0" encoding="utf-8"?>
<p:tagLst xmlns:a="http://schemas.openxmlformats.org/drawingml/2006/main" xmlns:r="http://schemas.openxmlformats.org/officeDocument/2006/relationships" xmlns:p="http://schemas.openxmlformats.org/presentationml/2006/main">
  <p:tag name="PA" val="v5.0.2"/>
</p:tagLst>
</file>

<file path=ppt/tags/tag22.xml><?xml version="1.0" encoding="utf-8"?>
<p:tagLst xmlns:a="http://schemas.openxmlformats.org/drawingml/2006/main" xmlns:r="http://schemas.openxmlformats.org/officeDocument/2006/relationships" xmlns:p="http://schemas.openxmlformats.org/presentationml/2006/main">
  <p:tag name="PA" val="v5.0.2"/>
</p:tagLst>
</file>

<file path=ppt/tags/tag23.xml><?xml version="1.0" encoding="utf-8"?>
<p:tagLst xmlns:a="http://schemas.openxmlformats.org/drawingml/2006/main" xmlns:r="http://schemas.openxmlformats.org/officeDocument/2006/relationships" xmlns:p="http://schemas.openxmlformats.org/presentationml/2006/main">
  <p:tag name="PA" val="v5.0.2"/>
</p:tagLst>
</file>

<file path=ppt/tags/tag24.xml><?xml version="1.0" encoding="utf-8"?>
<p:tagLst xmlns:a="http://schemas.openxmlformats.org/drawingml/2006/main" xmlns:r="http://schemas.openxmlformats.org/officeDocument/2006/relationships" xmlns:p="http://schemas.openxmlformats.org/presentationml/2006/main">
  <p:tag name="PA" val="v5.0.2"/>
</p:tagLst>
</file>

<file path=ppt/tags/tag25.xml><?xml version="1.0" encoding="utf-8"?>
<p:tagLst xmlns:a="http://schemas.openxmlformats.org/drawingml/2006/main" xmlns:r="http://schemas.openxmlformats.org/officeDocument/2006/relationships" xmlns:p="http://schemas.openxmlformats.org/presentationml/2006/main">
  <p:tag name="PA" val="v5.0.2"/>
</p:tagLst>
</file>

<file path=ppt/tags/tag26.xml><?xml version="1.0" encoding="utf-8"?>
<p:tagLst xmlns:a="http://schemas.openxmlformats.org/drawingml/2006/main" xmlns:r="http://schemas.openxmlformats.org/officeDocument/2006/relationships" xmlns:p="http://schemas.openxmlformats.org/presentationml/2006/main">
  <p:tag name="PA" val="v5.0.2"/>
</p:tagLst>
</file>

<file path=ppt/tags/tag27.xml><?xml version="1.0" encoding="utf-8"?>
<p:tagLst xmlns:a="http://schemas.openxmlformats.org/drawingml/2006/main" xmlns:r="http://schemas.openxmlformats.org/officeDocument/2006/relationships" xmlns:p="http://schemas.openxmlformats.org/presentationml/2006/main">
  <p:tag name="PA" val="v5.0.2"/>
</p:tagLst>
</file>

<file path=ppt/tags/tag28.xml><?xml version="1.0" encoding="utf-8"?>
<p:tagLst xmlns:a="http://schemas.openxmlformats.org/drawingml/2006/main" xmlns:r="http://schemas.openxmlformats.org/officeDocument/2006/relationships" xmlns:p="http://schemas.openxmlformats.org/presentationml/2006/main">
  <p:tag name="PA" val="v5.0.2"/>
</p:tagLst>
</file>

<file path=ppt/tags/tag29.xml><?xml version="1.0" encoding="utf-8"?>
<p:tagLst xmlns:a="http://schemas.openxmlformats.org/drawingml/2006/main" xmlns:r="http://schemas.openxmlformats.org/officeDocument/2006/relationships" xmlns:p="http://schemas.openxmlformats.org/presentationml/2006/main">
  <p:tag name="PA" val="v5.0.2"/>
</p:tagLst>
</file>

<file path=ppt/tags/tag3.xml><?xml version="1.0" encoding="utf-8"?>
<p:tagLst xmlns:a="http://schemas.openxmlformats.org/drawingml/2006/main" xmlns:r="http://schemas.openxmlformats.org/officeDocument/2006/relationships" xmlns:p="http://schemas.openxmlformats.org/presentationml/2006/main">
  <p:tag name="PA" val="v5.0.2"/>
  <p:tag name="RESOURCEID" val="636438648540819311"/>
  <p:tag name="SCENEID" val="Unkown"/>
  <p:tag name="ANIMSTRING" val="926634281918f1354543c389baafabfb"/>
  <p:tag name="SCENESHAPETYPE" val="SceneShape"/>
  <p:tag name="SCENESHAPESUBTYPE" val="SceneSimpleShape"/>
  <p:tag name="SCENECOLOR-FILL" val="Color_Theme"/>
  <p:tag name="SCENECOLOR-FILL-VALUE" val="2"/>
  <p:tag name="SCENECOLOR-TEXT" val="Color_Theme"/>
  <p:tag name="SCENECOLOR-TEXT-VALUE" val="3"/>
  <p:tag name="SCENELINKIDS" val="2|3|4|5|6|7|8|9|10|11|12|13|14|15|19|17|18"/>
</p:tagLst>
</file>

<file path=ppt/tags/tag30.xml><?xml version="1.0" encoding="utf-8"?>
<p:tagLst xmlns:a="http://schemas.openxmlformats.org/drawingml/2006/main" xmlns:r="http://schemas.openxmlformats.org/officeDocument/2006/relationships" xmlns:p="http://schemas.openxmlformats.org/presentationml/2006/main">
  <p:tag name="PA" val="v5.0.2"/>
</p:tagLst>
</file>

<file path=ppt/tags/tag4.xml><?xml version="1.0" encoding="utf-8"?>
<p:tagLst xmlns:a="http://schemas.openxmlformats.org/drawingml/2006/main" xmlns:r="http://schemas.openxmlformats.org/officeDocument/2006/relationships" xmlns:p="http://schemas.openxmlformats.org/presentationml/2006/main">
  <p:tag name="PA" val="v5.0.2"/>
  <p:tag name="RESOURCEID" val="636438648540819311"/>
  <p:tag name="SCENEID" val="Unkown"/>
  <p:tag name="ANIMSTRING" val="926634281918f1354543c389baafabfb"/>
  <p:tag name="SCENESHAPETYPE" val="SceneShape"/>
  <p:tag name="SCENESHAPESUBTYPE" val="SceneSimpleShape"/>
  <p:tag name="SCENECOLOR-FILL" val="Color_Theme"/>
  <p:tag name="SCENECOLOR-FILL-VALUE" val="2"/>
  <p:tag name="SCENECOLOR-TEXT" val="Color_Theme"/>
  <p:tag name="SCENECOLOR-TEXT-VALUE" val="3"/>
  <p:tag name="SCENELINKIDS" val="2|3|4|5|6|7|8|9|10|11|12|13|14|15|19|17|18"/>
</p:tagLst>
</file>

<file path=ppt/tags/tag5.xml><?xml version="1.0" encoding="utf-8"?>
<p:tagLst xmlns:a="http://schemas.openxmlformats.org/drawingml/2006/main" xmlns:r="http://schemas.openxmlformats.org/officeDocument/2006/relationships" xmlns:p="http://schemas.openxmlformats.org/presentationml/2006/main">
  <p:tag name="PA" val="v5.0.2"/>
  <p:tag name="RESOURCEID" val="636438648540819311"/>
  <p:tag name="SCENEID" val="Unkown"/>
  <p:tag name="ANIMSTRING" val="926634281918f1354543c389baafabfb"/>
  <p:tag name="SCENESHAPETYPE" val="SceneShape"/>
  <p:tag name="SCENESHAPESUBTYPE" val="SceneSimpleShape"/>
  <p:tag name="SCENECOLOR-FILL" val="Color_Theme"/>
  <p:tag name="SCENECOLOR-FILL-VALUE" val="2"/>
  <p:tag name="SCENECOLOR-TEXT" val="Color_Theme"/>
  <p:tag name="SCENECOLOR-TEXT-VALUE" val="3"/>
  <p:tag name="SCENELINKIDS" val="2|3|4|5|6|7|8|9|10|11|12|13|14|15|19|17|18"/>
</p:tagLst>
</file>

<file path=ppt/tags/tag6.xml><?xml version="1.0" encoding="utf-8"?>
<p:tagLst xmlns:a="http://schemas.openxmlformats.org/drawingml/2006/main" xmlns:r="http://schemas.openxmlformats.org/officeDocument/2006/relationships" xmlns:p="http://schemas.openxmlformats.org/presentationml/2006/main">
  <p:tag name="PA" val="v5.0.2"/>
  <p:tag name="RESOURCEID" val="636438648540819311"/>
  <p:tag name="SCENEID" val="Unkown"/>
  <p:tag name="ANIMSTRING" val="926634281918f1354543c389baafabfb"/>
  <p:tag name="SCENESHAPETYPE" val="SceneShape"/>
  <p:tag name="SCENESHAPESUBTYPE" val="SceneSimpleShape"/>
  <p:tag name="SCENECOLOR-FILL" val="Color_Theme"/>
  <p:tag name="SCENECOLOR-FILL-VALUE" val="2"/>
  <p:tag name="SCENECOLOR-TEXT" val="Color_Theme"/>
  <p:tag name="SCENECOLOR-TEXT-VALUE" val="3"/>
  <p:tag name="SCENELINKIDS" val="2|3|4|5|6|7|8|9|10|11|12|13|14|15|19|17|18"/>
</p:tagLst>
</file>

<file path=ppt/tags/tag7.xml><?xml version="1.0" encoding="utf-8"?>
<p:tagLst xmlns:a="http://schemas.openxmlformats.org/drawingml/2006/main" xmlns:r="http://schemas.openxmlformats.org/officeDocument/2006/relationships" xmlns:p="http://schemas.openxmlformats.org/presentationml/2006/main">
  <p:tag name="PA" val="v5.0.2"/>
  <p:tag name="RESOURCEID" val="636438648540819311"/>
  <p:tag name="SCENEID" val="Unkown"/>
  <p:tag name="ANIMSTRING" val="926634281918f1354543c389baafabfb"/>
  <p:tag name="SCENESHAPETYPE" val="SceneShape"/>
  <p:tag name="SCENESHAPESUBTYPE" val="SceneSimpleShape"/>
  <p:tag name="SCENECOLOR-FILL" val="Color_Theme"/>
  <p:tag name="SCENECOLOR-FILL-VALUE" val="4"/>
  <p:tag name="SCENECOLOR-TEXT" val="Color_Theme"/>
  <p:tag name="SCENECOLOR-TEXT-VALUE" val="3"/>
  <p:tag name="SCENELINKIDS" val="2|3|4|5|6|7|8|9|10|11|12|13|14|15|19|17|18"/>
</p:tagLst>
</file>

<file path=ppt/tags/tag8.xml><?xml version="1.0" encoding="utf-8"?>
<p:tagLst xmlns:a="http://schemas.openxmlformats.org/drawingml/2006/main" xmlns:r="http://schemas.openxmlformats.org/officeDocument/2006/relationships" xmlns:p="http://schemas.openxmlformats.org/presentationml/2006/main">
  <p:tag name="PA" val="v5.0.2"/>
  <p:tag name="RESOURCEID" val="636438648540819311"/>
  <p:tag name="SCENEID" val="Unkown"/>
  <p:tag name="ANIMSTRING" val="926634281918f1354543c389baafabfb"/>
  <p:tag name="SCENESHAPETYPE" val="SceneShape"/>
  <p:tag name="SCENESHAPESUBTYPE" val="SceneSimpleShape"/>
  <p:tag name="SCENECOLOR-FILL" val="Color_Theme"/>
  <p:tag name="SCENECOLOR-FILL-VALUE" val="4"/>
  <p:tag name="SCENECOLOR-TEXT" val="Color_Theme"/>
  <p:tag name="SCENECOLOR-TEXT-VALUE" val="3"/>
  <p:tag name="SCENELINKIDS" val="2|3|4|5|6|7|8|9|10|11|12|13|14|15|19|17|18"/>
</p:tagLst>
</file>

<file path=ppt/tags/tag9.xml><?xml version="1.0" encoding="utf-8"?>
<p:tagLst xmlns:a="http://schemas.openxmlformats.org/drawingml/2006/main" xmlns:r="http://schemas.openxmlformats.org/officeDocument/2006/relationships" xmlns:p="http://schemas.openxmlformats.org/presentationml/2006/main">
  <p:tag name="PA" val="v5.0.2"/>
  <p:tag name="RESOURCEID" val="636438648540819311"/>
  <p:tag name="SCENEID" val="Unkown"/>
  <p:tag name="ANIMSTRING" val="926634281918f1354543c389baafabfb"/>
  <p:tag name="SCENESHAPETYPE" val="SceneShape"/>
  <p:tag name="SCENESHAPESUBTYPE" val="SceneSimpleShape"/>
  <p:tag name="SCENECOLOR-FILL" val="Color_Theme"/>
  <p:tag name="SCENECOLOR-FILL-VALUE" val="4"/>
  <p:tag name="SCENECOLOR-TEXT" val="Color_Theme"/>
  <p:tag name="SCENECOLOR-TEXT-VALUE" val="3"/>
  <p:tag name="SCENELINKIDS" val="2|3|4|5|6|7|8|9|10|11|12|13|14|15|19|17|18"/>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TotalTime>
  <Words>803</Words>
  <Application>Microsoft Office PowerPoint</Application>
  <PresentationFormat>宽屏</PresentationFormat>
  <Paragraphs>41</Paragraphs>
  <Slides>11</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11</vt:i4>
      </vt:variant>
    </vt:vector>
  </HeadingPairs>
  <TitlesOfParts>
    <vt:vector size="23" baseType="lpstr">
      <vt:lpstr>Arial Unicode MS</vt:lpstr>
      <vt:lpstr>等线</vt:lpstr>
      <vt:lpstr>等线 Light</vt:lpstr>
      <vt:lpstr>华文宋体</vt:lpstr>
      <vt:lpstr>李旭科书法</vt:lpstr>
      <vt:lpstr>思源黑体</vt:lpstr>
      <vt:lpstr>宋体</vt:lpstr>
      <vt:lpstr>Arial</vt:lpstr>
      <vt:lpstr>Avengeance Heroic Avenger</vt:lpstr>
      <vt:lpstr>Calibri</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侯 渲</dc:creator>
  <cp:lastModifiedBy>侯 渲</cp:lastModifiedBy>
  <cp:revision>30</cp:revision>
  <dcterms:created xsi:type="dcterms:W3CDTF">2018-07-06T03:47:59Z</dcterms:created>
  <dcterms:modified xsi:type="dcterms:W3CDTF">2018-07-06T06:05:44Z</dcterms:modified>
</cp:coreProperties>
</file>